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441" r:id="rId4"/>
    <p:sldId id="442" r:id="rId5"/>
    <p:sldId id="440" r:id="rId6"/>
    <p:sldId id="258" r:id="rId7"/>
    <p:sldId id="273" r:id="rId8"/>
    <p:sldId id="363" r:id="rId9"/>
    <p:sldId id="443" r:id="rId10"/>
    <p:sldId id="444" r:id="rId11"/>
    <p:sldId id="445" r:id="rId12"/>
    <p:sldId id="446" r:id="rId13"/>
    <p:sldId id="447" r:id="rId14"/>
    <p:sldId id="375" r:id="rId15"/>
    <p:sldId id="272" r:id="rId16"/>
    <p:sldId id="267" r:id="rId17"/>
    <p:sldId id="448" r:id="rId18"/>
    <p:sldId id="449" r:id="rId19"/>
    <p:sldId id="450" r:id="rId20"/>
    <p:sldId id="451" r:id="rId21"/>
    <p:sldId id="452" r:id="rId22"/>
    <p:sldId id="454" r:id="rId23"/>
    <p:sldId id="455" r:id="rId24"/>
    <p:sldId id="453" r:id="rId25"/>
    <p:sldId id="456" r:id="rId26"/>
    <p:sldId id="457" r:id="rId27"/>
    <p:sldId id="268" r:id="rId28"/>
    <p:sldId id="390" r:id="rId29"/>
    <p:sldId id="460" r:id="rId30"/>
    <p:sldId id="459" r:id="rId31"/>
    <p:sldId id="461" r:id="rId32"/>
    <p:sldId id="462" r:id="rId33"/>
    <p:sldId id="458" r:id="rId34"/>
    <p:sldId id="463" r:id="rId35"/>
    <p:sldId id="464" r:id="rId36"/>
    <p:sldId id="465" r:id="rId37"/>
    <p:sldId id="466" r:id="rId38"/>
    <p:sldId id="467" r:id="rId39"/>
    <p:sldId id="468" r:id="rId40"/>
    <p:sldId id="469" r:id="rId41"/>
    <p:sldId id="470" r:id="rId42"/>
    <p:sldId id="471" r:id="rId43"/>
    <p:sldId id="403" r:id="rId44"/>
    <p:sldId id="269" r:id="rId45"/>
    <p:sldId id="404" r:id="rId46"/>
    <p:sldId id="472" r:id="rId47"/>
    <p:sldId id="473" r:id="rId48"/>
    <p:sldId id="474" r:id="rId49"/>
    <p:sldId id="475" r:id="rId50"/>
    <p:sldId id="476" r:id="rId51"/>
    <p:sldId id="477" r:id="rId52"/>
    <p:sldId id="478" r:id="rId53"/>
    <p:sldId id="479" r:id="rId54"/>
    <p:sldId id="480" r:id="rId55"/>
    <p:sldId id="481" r:id="rId56"/>
    <p:sldId id="483" r:id="rId57"/>
    <p:sldId id="270" r:id="rId58"/>
    <p:sldId id="409" r:id="rId59"/>
    <p:sldId id="484" r:id="rId60"/>
    <p:sldId id="485" r:id="rId61"/>
    <p:sldId id="486" r:id="rId62"/>
    <p:sldId id="487" r:id="rId63"/>
    <p:sldId id="488" r:id="rId64"/>
    <p:sldId id="489" r:id="rId65"/>
    <p:sldId id="490" r:id="rId66"/>
    <p:sldId id="491" r:id="rId67"/>
    <p:sldId id="493" r:id="rId68"/>
    <p:sldId id="494" r:id="rId69"/>
    <p:sldId id="495" r:id="rId70"/>
    <p:sldId id="496" r:id="rId71"/>
    <p:sldId id="415" r:id="rId72"/>
    <p:sldId id="416" r:id="rId73"/>
    <p:sldId id="497" r:id="rId74"/>
    <p:sldId id="417" r:id="rId75"/>
    <p:sldId id="498" r:id="rId76"/>
    <p:sldId id="499" r:id="rId77"/>
    <p:sldId id="500" r:id="rId78"/>
    <p:sldId id="501" r:id="rId79"/>
    <p:sldId id="502" r:id="rId80"/>
    <p:sldId id="503" r:id="rId81"/>
    <p:sldId id="504" r:id="rId82"/>
    <p:sldId id="505" r:id="rId83"/>
    <p:sldId id="506" r:id="rId84"/>
    <p:sldId id="507" r:id="rId85"/>
    <p:sldId id="508" r:id="rId86"/>
    <p:sldId id="421" r:id="rId87"/>
  </p:sldIdLst>
  <p:sldSz cx="12192000" cy="6858000"/>
  <p:notesSz cx="6858000" cy="9144000"/>
  <p:embeddedFontLst>
    <p:embeddedFont>
      <p:font typeface="4804_KwangMD_PukluK" panose="02000000000000000000" pitchFamily="2" charset="0"/>
      <p:regular r:id="rId88"/>
    </p:embeddedFont>
    <p:embeddedFont>
      <p:font typeface="Amatic SC" panose="00000500000000000000" pitchFamily="2" charset="-79"/>
      <p:regular r:id="rId89"/>
      <p:bold r:id="rId90"/>
    </p:embeddedFont>
    <p:embeddedFont>
      <p:font typeface="Calibri" panose="020F0502020204030204" pitchFamily="34" charset="0"/>
      <p:regular r:id="rId91"/>
      <p:bold r:id="rId92"/>
      <p:italic r:id="rId93"/>
      <p:boldItalic r:id="rId94"/>
    </p:embeddedFont>
    <p:embeddedFont>
      <p:font typeface="Calibri Light" panose="020F0302020204030204" pitchFamily="34" charset="0"/>
      <p:regular r:id="rId95"/>
      <p:italic r:id="rId96"/>
    </p:embeddedFont>
    <p:embeddedFont>
      <p:font typeface="FC Candy" panose="020B0500040200020003" pitchFamily="34" charset="-34"/>
      <p:regular r:id="rId97"/>
      <p:italic r:id="rId98"/>
    </p:embeddedFont>
    <p:embeddedFont>
      <p:font typeface="Mali" panose="00000500000000000000" pitchFamily="2" charset="-34"/>
      <p:regular r:id="rId99"/>
      <p:bold r:id="rId100"/>
      <p:italic r:id="rId101"/>
      <p:boldItalic r:id="rId102"/>
    </p:embeddedFont>
    <p:embeddedFont>
      <p:font typeface="Playfair Display" panose="00000500000000000000" pitchFamily="2" charset="0"/>
      <p:regular r:id="rId103"/>
    </p:embeddedFont>
  </p:embeddedFontLst>
  <p:defaultTextStyle>
    <a:defPPr>
      <a:defRPr lang="th-TH"/>
    </a:defPPr>
    <a:lvl1pPr marL="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2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7B9ED"/>
    <a:srgbClr val="ECE7F9"/>
    <a:srgbClr val="D9F3FD"/>
    <a:srgbClr val="F8B3B1"/>
    <a:srgbClr val="EF3E61"/>
    <a:srgbClr val="FBD7D4"/>
    <a:srgbClr val="DFD7F5"/>
    <a:srgbClr val="A1A4AF"/>
    <a:srgbClr val="92CDEA"/>
    <a:srgbClr val="53B0D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สไตล์สีปานกลาง 2 - เน้น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754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62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font" Target="fonts/font2.fntdata"/><Relationship Id="rId16" Type="http://schemas.openxmlformats.org/officeDocument/2006/relationships/slide" Target="slides/slide15.xml"/><Relationship Id="rId107" Type="http://schemas.openxmlformats.org/officeDocument/2006/relationships/tableStyles" Target="tableStyles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font" Target="fonts/font15.fntdata"/><Relationship Id="rId5" Type="http://schemas.openxmlformats.org/officeDocument/2006/relationships/slide" Target="slides/slide4.xml"/><Relationship Id="rId90" Type="http://schemas.openxmlformats.org/officeDocument/2006/relationships/font" Target="fonts/font3.fntdata"/><Relationship Id="rId95" Type="http://schemas.openxmlformats.org/officeDocument/2006/relationships/font" Target="fonts/font8.fntdata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font" Target="fonts/font16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font" Target="fonts/font1.fntdata"/><Relationship Id="rId91" Type="http://schemas.openxmlformats.org/officeDocument/2006/relationships/font" Target="fonts/font4.fntdata"/><Relationship Id="rId96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font" Target="fonts/font7.fntdata"/><Relationship Id="rId99" Type="http://schemas.openxmlformats.org/officeDocument/2006/relationships/font" Target="fonts/font12.fntdata"/><Relationship Id="rId101" Type="http://schemas.openxmlformats.org/officeDocument/2006/relationships/font" Target="fonts/font1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font" Target="fonts/font10.fntdata"/><Relationship Id="rId104" Type="http://schemas.openxmlformats.org/officeDocument/2006/relationships/presProps" Target="pres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font" Target="fonts/font5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font" Target="fonts/font13.fntdata"/><Relationship Id="rId105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font" Target="fonts/font6.fntdata"/><Relationship Id="rId98" Type="http://schemas.openxmlformats.org/officeDocument/2006/relationships/font" Target="fonts/font11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สไลด์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B6E471F6-7C09-43EF-9E58-578A34B2983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ชื่อเรื่องรอง 2">
            <a:extLst>
              <a:ext uri="{FF2B5EF4-FFF2-40B4-BE49-F238E27FC236}">
                <a16:creationId xmlns:a16="http://schemas.microsoft.com/office/drawing/2014/main" id="{6C5A47AB-DE5A-4F7B-B593-6F4702D4BB2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h-TH"/>
              <a:t>คลิกเพื่อแก้ไขสไตล์ชื่อเรื่องรองต้นแบบ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D67F2E9D-6252-444A-BD02-54AE08C218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D501E55F-F312-4FDE-840D-5E6A86D01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98FF877-5A0A-4048-897F-86919CA208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76352760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4FC8A67F-1FD1-4C30-9B23-191AB12B4B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659DE98A-8959-4066-847B-E7C0359A4CD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D70795-B981-46EC-8D75-21689FA0F4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7BC9BD12-38C8-4DE0-8A4B-206CC5554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F8C4571-3DC6-43B0-80C8-9C8148471E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967887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แนวตั้ง 1">
            <a:extLst>
              <a:ext uri="{FF2B5EF4-FFF2-40B4-BE49-F238E27FC236}">
                <a16:creationId xmlns:a16="http://schemas.microsoft.com/office/drawing/2014/main" id="{0A50421E-DAA3-44E8-B97B-FEE36259651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แนวตั้ง 2">
            <a:extLst>
              <a:ext uri="{FF2B5EF4-FFF2-40B4-BE49-F238E27FC236}">
                <a16:creationId xmlns:a16="http://schemas.microsoft.com/office/drawing/2014/main" id="{0EDBD0FA-7474-4325-8DAE-0883C62B711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52153D6-6465-4496-9DF2-D5F5AAD61D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1CD953E1-CB6C-4815-88B7-5C8763BA55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D46744FE-E95A-4B27-A91E-851ECDEB13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0742419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ชื่อเรื่องและเนื้อห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D349E81-0542-4BFB-B2FC-1EF413EF3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CCFC084C-486B-4355-862A-7B15E7ACA0E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CB8060B7-FDBD-4B71-A460-3C58FCBEB2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5D4831DB-3AFF-47AE-82D2-2FA3681412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F9ABCDF3-29D7-4566-9EC4-6CBFCF8AC5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9073345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D76383D-E9D8-4DC3-8CF8-4B9CDD73BB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768A493B-2165-4645-B16F-0A109B76395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F9579EF2-E60F-4473-9D19-2AB1EE6543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0C20EEB3-3A44-4965-B6D5-1BBB83A767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313DDE0D-E32C-400B-84FB-7C508E6EE5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88095969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B56A575-D805-4590-B8AD-8D94AE7B353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84D14D28-E38C-4AB9-94AD-E9811DCB258F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031B4A3-978C-4F16-8E07-7798B145877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43E6D7A2-91CC-49E5-8B20-29C6D8E54A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C06F5C27-8E92-4FDA-848E-8EB4A59824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163F2113-B204-41BE-8DD4-E99CCDD717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1104860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7C5B4374-F97F-486B-A75E-45EE4BB3F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E4C2D23C-5A04-497F-A7AB-B21FDD011A7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4" name="ตัวแทนเนื้อหา 3">
            <a:extLst>
              <a:ext uri="{FF2B5EF4-FFF2-40B4-BE49-F238E27FC236}">
                <a16:creationId xmlns:a16="http://schemas.microsoft.com/office/drawing/2014/main" id="{5E4A853D-3292-4D02-B206-35B7C9B100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5" name="ตัวแทนข้อความ 4">
            <a:extLst>
              <a:ext uri="{FF2B5EF4-FFF2-40B4-BE49-F238E27FC236}">
                <a16:creationId xmlns:a16="http://schemas.microsoft.com/office/drawing/2014/main" id="{9BC169B9-23BD-4625-A6BC-35AEA56332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D5A6BB21-E893-4669-9DC0-55D6281A54E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86069290-392E-4B1C-A3E2-AB6933028C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43067735-E656-4905-8727-0B06968E07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4E765E17-1B8A-4DD9-BDC7-F4BF518CE6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9246755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4BE40F-12F6-411E-A8E4-64B67683B8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A7A4354-0ED0-40AD-B1F5-9D9C388598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D43697B4-BB37-4D54-9C33-19B1EE8338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D5FFDDF9-B76A-4C26-B05C-3CE6361AF6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495936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วันที่ 1">
            <a:extLst>
              <a:ext uri="{FF2B5EF4-FFF2-40B4-BE49-F238E27FC236}">
                <a16:creationId xmlns:a16="http://schemas.microsoft.com/office/drawing/2014/main" id="{8EEC2A43-532E-4D7B-B1EE-249E93469A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3" name="ตัวแทนท้ายกระดาษ 2">
            <a:extLst>
              <a:ext uri="{FF2B5EF4-FFF2-40B4-BE49-F238E27FC236}">
                <a16:creationId xmlns:a16="http://schemas.microsoft.com/office/drawing/2014/main" id="{38F926FD-3F32-4AB0-8502-B2F9B8894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4" name="ตัวแทนหมายเลขสไลด์ 3">
            <a:extLst>
              <a:ext uri="{FF2B5EF4-FFF2-40B4-BE49-F238E27FC236}">
                <a16:creationId xmlns:a16="http://schemas.microsoft.com/office/drawing/2014/main" id="{160E937C-1C34-4ED4-B8A1-45F62F6545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03628257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CEC6B98C-BB1F-44FC-9A4F-BC8EABB7BE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เนื้อหา 2">
            <a:extLst>
              <a:ext uri="{FF2B5EF4-FFF2-40B4-BE49-F238E27FC236}">
                <a16:creationId xmlns:a16="http://schemas.microsoft.com/office/drawing/2014/main" id="{B66E7BCE-CFAE-4213-9C65-9F67E304D8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355E1056-C2CB-468C-88F3-5C7689153BB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EB8A3C6D-5794-4676-834E-7AE93B11580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71AE9F98-C1A6-4678-9888-1DD512D3D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0308806C-E668-436B-A13E-0CDF69E604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11310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18F52748-7C7F-4209-8F84-BBA38B5E40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รูปภาพ 2">
            <a:extLst>
              <a:ext uri="{FF2B5EF4-FFF2-40B4-BE49-F238E27FC236}">
                <a16:creationId xmlns:a16="http://schemas.microsoft.com/office/drawing/2014/main" id="{86F812CD-8D55-4243-8003-AF6385B2278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h-TH"/>
          </a:p>
        </p:txBody>
      </p:sp>
      <p:sp>
        <p:nvSpPr>
          <p:cNvPr id="4" name="ตัวแทนข้อความ 3">
            <a:extLst>
              <a:ext uri="{FF2B5EF4-FFF2-40B4-BE49-F238E27FC236}">
                <a16:creationId xmlns:a16="http://schemas.microsoft.com/office/drawing/2014/main" id="{4AAC8422-25FE-44C5-A8E8-9116D8879A2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h-TH"/>
              <a:t>คลิกเพื่อแก้ไขสไตล์ของข้อความต้นแบบ</a:t>
            </a:r>
          </a:p>
        </p:txBody>
      </p:sp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D2D718EB-D58E-4F48-A62E-921FD7FC8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D803F6B-4236-4DA9-BC46-16339688AB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D7185711-1B7B-40BF-98B0-E73B0A1FFF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2193205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3E7DDA6C-21CE-4FC3-9E7D-F4B5AEC733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0A53FEF2-7127-49A9-9C69-DFAB2E0FCCD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39A0F55-980D-4AD9-B208-B81FCD3ED88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02A3B17-B58E-4790-A9FC-E893A3F7E05E}" type="datetimeFigureOut">
              <a:rPr lang="th-TH" smtClean="0"/>
              <a:t>21/07/67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2E2994D3-9398-40AD-93F5-0475E46A3C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79022FC-7393-46BB-8B5F-32B0AAB6DD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C6C24-966C-46C8-B000-8F8C052E2B79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11415031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4" Type="http://schemas.openxmlformats.org/officeDocument/2006/relationships/audio" Target="../media/audio1.wav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16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1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17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19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1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21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23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2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28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7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30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29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2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5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7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7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9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0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1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8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2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5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19" Type="http://schemas.openxmlformats.org/officeDocument/2006/relationships/audio" Target="../media/audio1.wav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4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10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9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audio" Target="../media/audio1.wav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46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5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image" Target="../media/image47.png"/></Relationships>
</file>

<file path=ppt/slides/_rels/slide7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48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6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9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50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51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52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4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12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11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80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82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54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53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image" Target="../media/image55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57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56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5" Type="http://schemas.openxmlformats.org/officeDocument/2006/relationships/audio" Target="../media/audio1.wav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image" Target="../media/image58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3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Relationship Id="rId14" Type="http://schemas.openxmlformats.org/officeDocument/2006/relationships/audio" Target="../media/audio1.wav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57.xml"/><Relationship Id="rId13" Type="http://schemas.openxmlformats.org/officeDocument/2006/relationships/image" Target="../media/image14.png"/><Relationship Id="rId3" Type="http://schemas.openxmlformats.org/officeDocument/2006/relationships/image" Target="../media/image2.png"/><Relationship Id="rId7" Type="http://schemas.openxmlformats.org/officeDocument/2006/relationships/slide" Target="slide44.xml"/><Relationship Id="rId12" Type="http://schemas.openxmlformats.org/officeDocument/2006/relationships/image" Target="../media/image13.png"/><Relationship Id="rId17" Type="http://schemas.openxmlformats.org/officeDocument/2006/relationships/audio" Target="../media/audio1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.xml"/><Relationship Id="rId6" Type="http://schemas.openxmlformats.org/officeDocument/2006/relationships/slide" Target="slide27.xml"/><Relationship Id="rId11" Type="http://schemas.openxmlformats.org/officeDocument/2006/relationships/image" Target="../media/image3.png"/><Relationship Id="rId5" Type="http://schemas.openxmlformats.org/officeDocument/2006/relationships/slide" Target="slide16.xml"/><Relationship Id="rId10" Type="http://schemas.openxmlformats.org/officeDocument/2006/relationships/slide" Target="slide2.xml"/><Relationship Id="rId4" Type="http://schemas.openxmlformats.org/officeDocument/2006/relationships/slide" Target="slide6.xml"/><Relationship Id="rId9" Type="http://schemas.openxmlformats.org/officeDocument/2006/relationships/slide" Target="slide7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1875;p30">
            <a:extLst>
              <a:ext uri="{FF2B5EF4-FFF2-40B4-BE49-F238E27FC236}">
                <a16:creationId xmlns:a16="http://schemas.microsoft.com/office/drawing/2014/main" id="{BB103E2E-2B04-4A25-A1FE-0DAE77DF0428}"/>
              </a:ext>
            </a:extLst>
          </p:cNvPr>
          <p:cNvSpPr txBox="1">
            <a:spLocks/>
          </p:cNvSpPr>
          <p:nvPr/>
        </p:nvSpPr>
        <p:spPr>
          <a:xfrm>
            <a:off x="1565425" y="1540975"/>
            <a:ext cx="8905875" cy="18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defRPr sz="5500" b="1" i="0" u="none" strike="noStrike" cap="none">
                <a:solidFill>
                  <a:srgbClr val="E04B5D"/>
                </a:solidFill>
                <a:latin typeface="Amatic SC"/>
                <a:ea typeface="Amatic SC"/>
                <a:cs typeface="Amatic SC"/>
                <a:sym typeface="Amatic SC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Arial"/>
              <a:buNone/>
              <a:defRPr sz="5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04B5D"/>
              </a:buClr>
              <a:buSzPts val="5200"/>
              <a:buFont typeface="Amatic SC"/>
              <a:buNone/>
              <a:tabLst/>
              <a:defRPr/>
            </a:pPr>
            <a:r>
              <a:rPr lang="th-TH" sz="6600" kern="0" dirty="0">
                <a:solidFill>
                  <a:srgbClr val="78569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บทที่ 1 จำนวนนับไม่เกิน 100,000</a:t>
            </a:r>
            <a:endParaRPr kumimoji="0" lang="en-US" sz="6600" b="1" i="0" u="none" strike="noStrike" kern="0" cap="none" spc="0" normalizeH="0" baseline="0" noProof="0" dirty="0">
              <a:solidFill>
                <a:srgbClr val="78569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Amatic SC"/>
            </a:endParaRPr>
          </a:p>
        </p:txBody>
      </p:sp>
      <p:sp>
        <p:nvSpPr>
          <p:cNvPr id="7" name="Google Shape;1876;p30">
            <a:extLst>
              <a:ext uri="{FF2B5EF4-FFF2-40B4-BE49-F238E27FC236}">
                <a16:creationId xmlns:a16="http://schemas.microsoft.com/office/drawing/2014/main" id="{A236825B-DB45-43E4-9DF3-DBACDF8ED192}"/>
              </a:ext>
            </a:extLst>
          </p:cNvPr>
          <p:cNvSpPr txBox="1">
            <a:spLocks/>
          </p:cNvSpPr>
          <p:nvPr/>
        </p:nvSpPr>
        <p:spPr>
          <a:xfrm>
            <a:off x="3037200" y="3950479"/>
            <a:ext cx="6117600" cy="5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1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Cabin"/>
              <a:buNone/>
              <a:defRPr sz="2800" b="0" i="0" u="none" strike="noStrike" cap="none">
                <a:solidFill>
                  <a:schemeClr val="dk2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2800"/>
              <a:buFont typeface="Cabin"/>
              <a:buNone/>
              <a:tabLst/>
              <a:defRPr/>
            </a:pPr>
            <a:r>
              <a:rPr lang="th-TH" sz="2000" kern="0" dirty="0">
                <a:solidFill>
                  <a:srgbClr val="595959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กลุ่มสาระการเรียนรู้คณิตศาสตร์	ชั้นประถมศึกษาปีที่ 3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595959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Cabin"/>
            </a:endParaRPr>
          </a:p>
        </p:txBody>
      </p:sp>
      <p:grpSp>
        <p:nvGrpSpPr>
          <p:cNvPr id="52" name="Google Shape;650;p30">
            <a:extLst>
              <a:ext uri="{FF2B5EF4-FFF2-40B4-BE49-F238E27FC236}">
                <a16:creationId xmlns:a16="http://schemas.microsoft.com/office/drawing/2014/main" id="{D5BE268C-4062-4B94-9BF6-DE63A4B526F2}"/>
              </a:ext>
            </a:extLst>
          </p:cNvPr>
          <p:cNvGrpSpPr/>
          <p:nvPr/>
        </p:nvGrpSpPr>
        <p:grpSpPr>
          <a:xfrm flipH="1">
            <a:off x="6527714" y="4321743"/>
            <a:ext cx="820647" cy="572699"/>
            <a:chOff x="2497400" y="238075"/>
            <a:chExt cx="235075" cy="164050"/>
          </a:xfrm>
        </p:grpSpPr>
        <p:sp>
          <p:nvSpPr>
            <p:cNvPr id="53" name="Google Shape;651;p30">
              <a:extLst>
                <a:ext uri="{FF2B5EF4-FFF2-40B4-BE49-F238E27FC236}">
                  <a16:creationId xmlns:a16="http://schemas.microsoft.com/office/drawing/2014/main" id="{C8F27C1E-AC14-45E2-B4B0-DBAD0666033A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" name="Google Shape;652;p30">
              <a:extLst>
                <a:ext uri="{FF2B5EF4-FFF2-40B4-BE49-F238E27FC236}">
                  <a16:creationId xmlns:a16="http://schemas.microsoft.com/office/drawing/2014/main" id="{DB6984C7-D968-4C3A-9038-E10F0024708A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" name="Google Shape;653;p30">
              <a:extLst>
                <a:ext uri="{FF2B5EF4-FFF2-40B4-BE49-F238E27FC236}">
                  <a16:creationId xmlns:a16="http://schemas.microsoft.com/office/drawing/2014/main" id="{5B83A24A-E444-427F-81EB-D3122CC0986A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45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" name="Google Shape;654;p30">
              <a:extLst>
                <a:ext uri="{FF2B5EF4-FFF2-40B4-BE49-F238E27FC236}">
                  <a16:creationId xmlns:a16="http://schemas.microsoft.com/office/drawing/2014/main" id="{71A91FF0-739B-4D3B-93AA-50283C61B44E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" name="Google Shape;655;p30">
              <a:extLst>
                <a:ext uri="{FF2B5EF4-FFF2-40B4-BE49-F238E27FC236}">
                  <a16:creationId xmlns:a16="http://schemas.microsoft.com/office/drawing/2014/main" id="{0E206D83-1F04-4C81-A082-F7FFEBD726D8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656;p30">
            <a:extLst>
              <a:ext uri="{FF2B5EF4-FFF2-40B4-BE49-F238E27FC236}">
                <a16:creationId xmlns:a16="http://schemas.microsoft.com/office/drawing/2014/main" id="{64E31B49-D3AA-4CBD-B60F-D17D092EA8E9}"/>
              </a:ext>
            </a:extLst>
          </p:cNvPr>
          <p:cNvSpPr/>
          <p:nvPr/>
        </p:nvSpPr>
        <p:spPr>
          <a:xfrm flipH="1">
            <a:off x="7190786" y="4295407"/>
            <a:ext cx="3681650" cy="1377300"/>
          </a:xfrm>
          <a:custGeom>
            <a:avLst/>
            <a:gdLst/>
            <a:ahLst/>
            <a:cxnLst/>
            <a:rect l="l" t="t" r="r" b="b"/>
            <a:pathLst>
              <a:path w="147266" h="55092" extrusionOk="0">
                <a:moveTo>
                  <a:pt x="0" y="55092"/>
                </a:moveTo>
                <a:cubicBezTo>
                  <a:pt x="0" y="50534"/>
                  <a:pt x="6751" y="48778"/>
                  <a:pt x="10828" y="46739"/>
                </a:cubicBezTo>
                <a:cubicBezTo>
                  <a:pt x="16049" y="44128"/>
                  <a:pt x="20897" y="40805"/>
                  <a:pt x="25679" y="37457"/>
                </a:cubicBezTo>
                <a:cubicBezTo>
                  <a:pt x="33698" y="31843"/>
                  <a:pt x="49577" y="18159"/>
                  <a:pt x="53214" y="27247"/>
                </a:cubicBezTo>
                <a:cubicBezTo>
                  <a:pt x="54404" y="30220"/>
                  <a:pt x="53737" y="35405"/>
                  <a:pt x="50739" y="36529"/>
                </a:cubicBezTo>
                <a:cubicBezTo>
                  <a:pt x="44925" y="38709"/>
                  <a:pt x="37406" y="32336"/>
                  <a:pt x="34960" y="26629"/>
                </a:cubicBezTo>
                <a:cubicBezTo>
                  <a:pt x="31197" y="17850"/>
                  <a:pt x="37760" y="2957"/>
                  <a:pt x="47026" y="640"/>
                </a:cubicBezTo>
                <a:cubicBezTo>
                  <a:pt x="67314" y="-4434"/>
                  <a:pt x="81774" y="23985"/>
                  <a:pt x="99931" y="34363"/>
                </a:cubicBezTo>
                <a:cubicBezTo>
                  <a:pt x="113826" y="42305"/>
                  <a:pt x="132086" y="31390"/>
                  <a:pt x="147266" y="26319"/>
                </a:cubicBezTo>
              </a:path>
            </a:pathLst>
          </a:custGeom>
          <a:noFill/>
          <a:ln w="19050" cap="flat" cmpd="sng">
            <a:solidFill>
              <a:srgbClr val="A45DAF"/>
            </a:solidFill>
            <a:prstDash val="dot"/>
            <a:round/>
            <a:headEnd type="none" w="med" len="med"/>
            <a:tailEnd type="none" w="med" len="med"/>
          </a:ln>
        </p:spPr>
      </p:sp>
    </p:spTree>
    <p:extLst>
      <p:ext uri="{BB962C8B-B14F-4D97-AF65-F5344CB8AC3E}">
        <p14:creationId xmlns:p14="http://schemas.microsoft.com/office/powerpoint/2010/main" val="63879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>
        <p:sndAc>
          <p:stSnd>
            <p:snd r:embed="rId2" name="chimes.wav"/>
          </p:stSnd>
        </p:sndAc>
      </p:transition>
    </mc:Choice>
    <mc:Fallback xmlns="">
      <p:transition>
        <p:sndAc>
          <p:stSnd>
            <p:snd r:embed="rId4" name="chimes.wav"/>
          </p:stSnd>
        </p:sndAc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5303980" y="1639371"/>
            <a:ext cx="4875132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818790" y="3772992"/>
              <a:ext cx="3966150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9,021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๙,๐๒๑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เก้าพันยี่สิบเอ็ด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3E5358D3-7716-454D-98C7-4A3F4C1CE4E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54594" y="1588070"/>
            <a:ext cx="2143386" cy="1728000"/>
          </a:xfrm>
          <a:prstGeom prst="rect">
            <a:avLst/>
          </a:prstGeom>
        </p:spPr>
      </p:pic>
      <p:graphicFrame>
        <p:nvGraphicFramePr>
          <p:cNvPr id="13" name="ตาราง 13">
            <a:extLst>
              <a:ext uri="{FF2B5EF4-FFF2-40B4-BE49-F238E27FC236}">
                <a16:creationId xmlns:a16="http://schemas.microsoft.com/office/drawing/2014/main" id="{5C1662E5-A8D3-4FC6-A2D2-7F31F6120E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5709022"/>
              </p:ext>
            </p:extLst>
          </p:nvPr>
        </p:nvGraphicFramePr>
        <p:xfrm>
          <a:off x="2210917" y="3346704"/>
          <a:ext cx="1976736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184">
                  <a:extLst>
                    <a:ext uri="{9D8B030D-6E8A-4147-A177-3AD203B41FA5}">
                      <a16:colId xmlns:a16="http://schemas.microsoft.com/office/drawing/2014/main" val="2392011735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437888443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2951787025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60987418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34391"/>
                  </a:ext>
                </a:extLst>
              </a:tr>
            </a:tbl>
          </a:graphicData>
        </a:graphic>
      </p:graphicFrame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AF9529F8-7C98-4C4F-8D6D-D1213CEAB818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592" t="7778" r="3963" b="54267"/>
          <a:stretch/>
        </p:blipFill>
        <p:spPr>
          <a:xfrm>
            <a:off x="4623816" y="3864864"/>
            <a:ext cx="2533358" cy="23958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878727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3177580" y="3637309"/>
            <a:ext cx="4875132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818790" y="3772992"/>
              <a:ext cx="3966150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10,000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๑๐,๐๐๐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</a:t>
              </a:r>
              <a:r>
                <a:rPr lang="th-TH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หนึ่งหมื่น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3E5358D3-7716-454D-98C7-4A3F4C1CE4E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67497" y="911139"/>
            <a:ext cx="6895298" cy="2193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40881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708819" y="560654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ตัวเลขไทย และตัวหนังสือแสดงจำนวน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9447443" y="523638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2423182" y="937480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092634" y="170667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5277213" y="1736155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C65F3670-828A-472E-B366-DF32B27C447D}"/>
              </a:ext>
            </a:extLst>
          </p:cNvPr>
          <p:cNvSpPr txBox="1"/>
          <p:nvPr/>
        </p:nvSpPr>
        <p:spPr>
          <a:xfrm>
            <a:off x="1503534" y="4204947"/>
            <a:ext cx="4423006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2,283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๒,๒๘๓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สองพันสองร้อยแปดสิบสาม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3DE63BB6-A61A-4614-B41C-C1D6744399FE}"/>
              </a:ext>
            </a:extLst>
          </p:cNvPr>
          <p:cNvSpPr txBox="1"/>
          <p:nvPr/>
        </p:nvSpPr>
        <p:spPr>
          <a:xfrm>
            <a:off x="6602987" y="4204947"/>
            <a:ext cx="373852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3,620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๓,๖๒๐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สามพันหกร้อยยี่สิบ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9A26C338-5FB6-49A0-83DE-8177D09E052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212" y="1853370"/>
            <a:ext cx="2740417" cy="2064698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BD818ECB-1394-4021-A6D8-567FED4AA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84314" y="1926815"/>
            <a:ext cx="2740417" cy="20169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30244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6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443421" y="1402448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5628000" y="1431928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C65F3670-828A-472E-B366-DF32B27C447D}"/>
              </a:ext>
            </a:extLst>
          </p:cNvPr>
          <p:cNvSpPr txBox="1"/>
          <p:nvPr/>
        </p:nvSpPr>
        <p:spPr>
          <a:xfrm>
            <a:off x="1854321" y="3900720"/>
            <a:ext cx="369043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7,301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๗,๓๐๑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เจ็ดพันสามร้อยเอ็ด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3DE63BB6-A61A-4614-B41C-C1D6744399FE}"/>
              </a:ext>
            </a:extLst>
          </p:cNvPr>
          <p:cNvSpPr txBox="1"/>
          <p:nvPr/>
        </p:nvSpPr>
        <p:spPr>
          <a:xfrm>
            <a:off x="6762309" y="3852442"/>
            <a:ext cx="3094117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6,400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๖,๔๐๐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หกพันสี่ร้อย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9A26C338-5FB6-49A0-83DE-8177D09E052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12999" y="1549194"/>
            <a:ext cx="2740417" cy="2064596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BD818ECB-1394-4021-A6D8-567FED4AA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55842" y="1622588"/>
            <a:ext cx="2698934" cy="20169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758321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6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9" name="กลุ่ม 2">
            <a:extLst>
              <a:ext uri="{FF2B5EF4-FFF2-40B4-BE49-F238E27FC236}">
                <a16:creationId xmlns:a16="http://schemas.microsoft.com/office/drawing/2014/main" id="{5745D18E-C9D1-4F4B-8F6D-E71860F3FFB2}"/>
              </a:ext>
            </a:extLst>
          </p:cNvPr>
          <p:cNvGrpSpPr/>
          <p:nvPr/>
        </p:nvGrpSpPr>
        <p:grpSpPr>
          <a:xfrm>
            <a:off x="1277875" y="1791292"/>
            <a:ext cx="468000" cy="468000"/>
            <a:chOff x="1239484" y="1722687"/>
            <a:chExt cx="468000" cy="468000"/>
          </a:xfrm>
        </p:grpSpPr>
        <p:sp>
          <p:nvSpPr>
            <p:cNvPr id="141" name="Google Shape;523;p27">
              <a:extLst>
                <a:ext uri="{FF2B5EF4-FFF2-40B4-BE49-F238E27FC236}">
                  <a16:creationId xmlns:a16="http://schemas.microsoft.com/office/drawing/2014/main" id="{65393847-58C6-4C65-B13C-0EA75108BB0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656;p49">
              <a:extLst>
                <a:ext uri="{FF2B5EF4-FFF2-40B4-BE49-F238E27FC236}">
                  <a16:creationId xmlns:a16="http://schemas.microsoft.com/office/drawing/2014/main" id="{F9167CAC-EC9A-4ED2-ABA7-F7803EE85A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162" name="Picture 3">
            <a:extLst>
              <a:ext uri="{FF2B5EF4-FFF2-40B4-BE49-F238E27FC236}">
                <a16:creationId xmlns:a16="http://schemas.microsoft.com/office/drawing/2014/main" id="{2F4133B7-E91A-44E8-969A-D88684451F6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91252" y="2156942"/>
            <a:ext cx="3024482" cy="2214000"/>
          </a:xfrm>
          <a:prstGeom prst="rect">
            <a:avLst/>
          </a:prstGeom>
        </p:spPr>
      </p:pic>
      <p:sp>
        <p:nvSpPr>
          <p:cNvPr id="163" name="TextBox 7">
            <a:extLst>
              <a:ext uri="{FF2B5EF4-FFF2-40B4-BE49-F238E27FC236}">
                <a16:creationId xmlns:a16="http://schemas.microsoft.com/office/drawing/2014/main" id="{6D8E5F75-213D-4778-B646-CDFE59E46ABF}"/>
              </a:ext>
            </a:extLst>
          </p:cNvPr>
          <p:cNvSpPr txBox="1"/>
          <p:nvPr/>
        </p:nvSpPr>
        <p:spPr>
          <a:xfrm>
            <a:off x="2269446" y="4448569"/>
            <a:ext cx="3256020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3,001</a:t>
            </a:r>
          </a:p>
          <a:p>
            <a:pPr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๓,๐๐๑</a:t>
            </a:r>
          </a:p>
          <a:p>
            <a:pPr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สามพันเอ็ด</a:t>
            </a:r>
          </a:p>
        </p:txBody>
      </p:sp>
      <p:sp>
        <p:nvSpPr>
          <p:cNvPr id="164" name="TextBox 174">
            <a:extLst>
              <a:ext uri="{FF2B5EF4-FFF2-40B4-BE49-F238E27FC236}">
                <a16:creationId xmlns:a16="http://schemas.microsoft.com/office/drawing/2014/main" id="{95BB43E3-73A5-4D7F-A118-86157D8EC32E}"/>
              </a:ext>
            </a:extLst>
          </p:cNvPr>
          <p:cNvSpPr txBox="1"/>
          <p:nvPr/>
        </p:nvSpPr>
        <p:spPr>
          <a:xfrm>
            <a:off x="7138634" y="4424783"/>
            <a:ext cx="321434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5,030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๕,๐๓๐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ห้าพันสามสิบ</a:t>
            </a:r>
          </a:p>
        </p:txBody>
      </p:sp>
      <p:grpSp>
        <p:nvGrpSpPr>
          <p:cNvPr id="165" name="กลุ่ม 2">
            <a:extLst>
              <a:ext uri="{FF2B5EF4-FFF2-40B4-BE49-F238E27FC236}">
                <a16:creationId xmlns:a16="http://schemas.microsoft.com/office/drawing/2014/main" id="{6A790188-C3AC-4303-B673-28BE2EBA2561}"/>
              </a:ext>
            </a:extLst>
          </p:cNvPr>
          <p:cNvGrpSpPr/>
          <p:nvPr/>
        </p:nvGrpSpPr>
        <p:grpSpPr>
          <a:xfrm>
            <a:off x="5954152" y="1809034"/>
            <a:ext cx="468000" cy="468000"/>
            <a:chOff x="1239484" y="1722687"/>
            <a:chExt cx="468000" cy="468000"/>
          </a:xfrm>
        </p:grpSpPr>
        <p:sp>
          <p:nvSpPr>
            <p:cNvPr id="166" name="Google Shape;523;p27">
              <a:extLst>
                <a:ext uri="{FF2B5EF4-FFF2-40B4-BE49-F238E27FC236}">
                  <a16:creationId xmlns:a16="http://schemas.microsoft.com/office/drawing/2014/main" id="{B7D37EC8-3635-4368-9514-2257235D4A1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656;p49">
              <a:extLst>
                <a:ext uri="{FF2B5EF4-FFF2-40B4-BE49-F238E27FC236}">
                  <a16:creationId xmlns:a16="http://schemas.microsoft.com/office/drawing/2014/main" id="{A6F6F506-C994-4647-B3E1-20CB1FC97772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212" name="Picture 178">
            <a:extLst>
              <a:ext uri="{FF2B5EF4-FFF2-40B4-BE49-F238E27FC236}">
                <a16:creationId xmlns:a16="http://schemas.microsoft.com/office/drawing/2014/main" id="{F781E2F7-1262-4E1D-9096-501C551279D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06940" y="2194632"/>
            <a:ext cx="3068721" cy="2212955"/>
          </a:xfrm>
          <a:prstGeom prst="rect">
            <a:avLst/>
          </a:prstGeom>
        </p:spPr>
      </p:pic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3534623" y="768651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ตัวเลขไทย และตัวหนังสือแสดงจำนวน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9959737" y="73163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22" name="กลุ่ม 221">
            <a:extLst>
              <a:ext uri="{FF2B5EF4-FFF2-40B4-BE49-F238E27FC236}">
                <a16:creationId xmlns:a16="http://schemas.microsoft.com/office/drawing/2014/main" id="{4307A9DE-5D3A-4AE7-891C-112450039680}"/>
              </a:ext>
            </a:extLst>
          </p:cNvPr>
          <p:cNvGrpSpPr/>
          <p:nvPr/>
        </p:nvGrpSpPr>
        <p:grpSpPr>
          <a:xfrm>
            <a:off x="2935476" y="1145477"/>
            <a:ext cx="6999328" cy="323960"/>
            <a:chOff x="1491920" y="1003499"/>
            <a:chExt cx="6999328" cy="323960"/>
          </a:xfrm>
        </p:grpSpPr>
        <p:sp>
          <p:nvSpPr>
            <p:cNvPr id="223" name="Google Shape;8099;p68">
              <a:extLst>
                <a:ext uri="{FF2B5EF4-FFF2-40B4-BE49-F238E27FC236}">
                  <a16:creationId xmlns:a16="http://schemas.microsoft.com/office/drawing/2014/main" id="{F45C8B97-E1DC-41D4-B7A5-5BB73840B54C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4" name="Google Shape;8099;p68">
              <a:extLst>
                <a:ext uri="{FF2B5EF4-FFF2-40B4-BE49-F238E27FC236}">
                  <a16:creationId xmlns:a16="http://schemas.microsoft.com/office/drawing/2014/main" id="{702D0C45-B9FD-41E7-B093-F95EEF5294BB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82795" y="72813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85306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/>
      <p:bldP spid="16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445671" y="1874836"/>
            <a:ext cx="6522145" cy="323184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33218" y="1399873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03972">
            <a:off x="4004769" y="3244943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lvl="0" algn="thaiDist">
              <a:buClr>
                <a:srgbClr val="004468"/>
              </a:buClr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สามารถเขียนตัวเลขฮินดูอารบ</a:t>
            </a:r>
            <a:r>
              <a:rPr kumimoji="0" lang="th-TH" sz="2800" b="0" i="0" u="none" strike="noStrike" kern="0" cap="none" spc="0" normalizeH="0" baseline="0" noProof="0" dirty="0" err="1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ิก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 ตัวเลขไทย และตัวหนังสือแสดงจำนวน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59" name="Google Shape;4975;p59">
            <a:extLst>
              <a:ext uri="{FF2B5EF4-FFF2-40B4-BE49-F238E27FC236}">
                <a16:creationId xmlns:a16="http://schemas.microsoft.com/office/drawing/2014/main" id="{8600E551-18F5-4869-ABCC-D4A8EE567E58}"/>
              </a:ext>
            </a:extLst>
          </p:cNvPr>
          <p:cNvSpPr txBox="1">
            <a:spLocks/>
          </p:cNvSpPr>
          <p:nvPr/>
        </p:nvSpPr>
        <p:spPr>
          <a:xfrm rot="21354837">
            <a:off x="4945227" y="2528463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chemeClr val="accent5">
                    <a:lumMod val="20000"/>
                    <a:lumOff val="80000"/>
                  </a:schemeClr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chemeClr val="accent5">
                  <a:lumMod val="20000"/>
                  <a:lumOff val="80000"/>
                </a:schemeClr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57" name="Google Shape;4975;p59">
            <a:extLst>
              <a:ext uri="{FF2B5EF4-FFF2-40B4-BE49-F238E27FC236}">
                <a16:creationId xmlns:a16="http://schemas.microsoft.com/office/drawing/2014/main" id="{6BD83D6E-76AE-4CB3-81B3-4D4DE1065148}"/>
              </a:ext>
            </a:extLst>
          </p:cNvPr>
          <p:cNvSpPr txBox="1">
            <a:spLocks/>
          </p:cNvSpPr>
          <p:nvPr/>
        </p:nvSpPr>
        <p:spPr>
          <a:xfrm rot="21354837">
            <a:off x="4915160" y="2499914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lang="th-TH" sz="3000" kern="0" dirty="0">
                <a:solidFill>
                  <a:srgbClr val="0070C0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</p:spTree>
    <p:extLst>
      <p:ext uri="{BB962C8B-B14F-4D97-AF65-F5344CB8AC3E}">
        <p14:creationId xmlns:p14="http://schemas.microsoft.com/office/powerpoint/2010/main" val="25127518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11DA3ECC-8DB7-49C1-B032-97064F44DB8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6780CC8B-8369-4C73-9605-9FC74E113DE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81C8A321-1CBA-43E3-94E4-1C23239477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DA87F8A3-1C60-4DDA-8086-2E17B300D61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212FC04-3052-4F04-8C42-C94760811F3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1685E7D5-E12B-40AF-A977-B68DDDD9080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2A7C1C67-32F8-4495-A1BD-4EBA42EA46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79E0ED9D-CCCA-45A0-9F1D-C53750035E9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E005854C-93CF-42CA-86EB-352D5962E08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C56FA006-46B2-44F6-A0D1-240A180F82DC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6AE1F034-F4B7-4CCD-A64D-37324EEF286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E2A8F4D-24AD-48F1-A485-2C2CCC08D8C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E29F9601-84F1-4F8A-AF02-8A75128FAC9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53803DA5-A652-464F-ADC5-708B7E2CB83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5676E914-1816-4FA6-8FE2-2B0C3EA30A8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9662F3E8-DD70-47FD-B81C-B60F0889D40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9A10B6FB-956B-4986-ACB0-9DD06BC881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29DE6A58-B212-44BB-BBAF-005647CF58C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38583BA-57AD-4E14-AA41-FD1453E88ACD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5ADEAAD0-1925-448A-99C3-A069431B67F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5E0CFE7A-856A-4BB1-BE0A-E4EE619B1F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530734E-541F-4C54-96A9-391BAA0EB76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1ACB1F08-FD4C-4F6E-9CA8-FC12C0BA358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4EB1FFC-1469-4613-A4E0-29C34C5219B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6E3B490-0F98-4F6A-90DC-E0642B9C66B3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A03BF31-C8E3-490E-AC09-C7F50C66703C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0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30CF1690-66F9-48FC-BE73-64E78F396B3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1" name="รูปภาพ 90">
            <a:hlinkClick r:id="rId10" action="ppaction://hlinksldjump"/>
            <a:extLst>
              <a:ext uri="{FF2B5EF4-FFF2-40B4-BE49-F238E27FC236}">
                <a16:creationId xmlns:a16="http://schemas.microsoft.com/office/drawing/2014/main" id="{A9003307-5CBC-4B90-A33C-384CA46AA61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92" name="Google Shape;403;p38">
            <a:extLst>
              <a:ext uri="{FF2B5EF4-FFF2-40B4-BE49-F238E27FC236}">
                <a16:creationId xmlns:a16="http://schemas.microsoft.com/office/drawing/2014/main" id="{8439F02D-0BB1-45D6-9190-2B926C8FAF39}"/>
              </a:ext>
            </a:extLst>
          </p:cNvPr>
          <p:cNvSpPr/>
          <p:nvPr/>
        </p:nvSpPr>
        <p:spPr>
          <a:xfrm>
            <a:off x="1563730" y="3319483"/>
            <a:ext cx="4553378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93" name="Google Shape;404;p38">
            <a:extLst>
              <a:ext uri="{FF2B5EF4-FFF2-40B4-BE49-F238E27FC236}">
                <a16:creationId xmlns:a16="http://schemas.microsoft.com/office/drawing/2014/main" id="{A67F37FE-DFCC-4C36-B7EB-7EA37533122D}"/>
              </a:ext>
            </a:extLst>
          </p:cNvPr>
          <p:cNvSpPr txBox="1">
            <a:spLocks/>
          </p:cNvSpPr>
          <p:nvPr/>
        </p:nvSpPr>
        <p:spPr>
          <a:xfrm>
            <a:off x="1777039" y="3444331"/>
            <a:ext cx="4240289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จำ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นวนนับไม่เกิน 100,000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94" name="Google Shape;405;p38">
            <a:extLst>
              <a:ext uri="{FF2B5EF4-FFF2-40B4-BE49-F238E27FC236}">
                <a16:creationId xmlns:a16="http://schemas.microsoft.com/office/drawing/2014/main" id="{C9E07974-E8D6-4D90-A77F-20DAD33686BF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kumimoji="0" lang="th-TH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2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95" name="Google Shape;450;p38">
            <a:extLst>
              <a:ext uri="{FF2B5EF4-FFF2-40B4-BE49-F238E27FC236}">
                <a16:creationId xmlns:a16="http://schemas.microsoft.com/office/drawing/2014/main" id="{712BB235-702F-457A-B1CF-36EB6F63953D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9366287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4970;p55">
            <a:extLst>
              <a:ext uri="{FF2B5EF4-FFF2-40B4-BE49-F238E27FC236}">
                <a16:creationId xmlns:a16="http://schemas.microsoft.com/office/drawing/2014/main" id="{208068B1-078B-459A-97F5-7355C69E1E52}"/>
              </a:ext>
            </a:extLst>
          </p:cNvPr>
          <p:cNvSpPr/>
          <p:nvPr/>
        </p:nvSpPr>
        <p:spPr>
          <a:xfrm>
            <a:off x="1076923" y="312359"/>
            <a:ext cx="468874" cy="567208"/>
          </a:xfrm>
          <a:custGeom>
            <a:avLst/>
            <a:gdLst/>
            <a:ahLst/>
            <a:cxnLst/>
            <a:rect l="l" t="t" r="r" b="b"/>
            <a:pathLst>
              <a:path w="16741" h="20252" extrusionOk="0">
                <a:moveTo>
                  <a:pt x="10847" y="4013"/>
                </a:moveTo>
                <a:cubicBezTo>
                  <a:pt x="11756" y="3496"/>
                  <a:pt x="12336" y="2806"/>
                  <a:pt x="12916" y="2085"/>
                </a:cubicBezTo>
                <a:cubicBezTo>
                  <a:pt x="13402" y="1505"/>
                  <a:pt x="13919" y="941"/>
                  <a:pt x="14499" y="471"/>
                </a:cubicBezTo>
                <a:cubicBezTo>
                  <a:pt x="14781" y="220"/>
                  <a:pt x="15189" y="48"/>
                  <a:pt x="15628" y="48"/>
                </a:cubicBezTo>
                <a:cubicBezTo>
                  <a:pt x="16505" y="1"/>
                  <a:pt x="16740" y="612"/>
                  <a:pt x="16380" y="1160"/>
                </a:cubicBezTo>
                <a:cubicBezTo>
                  <a:pt x="15972" y="1772"/>
                  <a:pt x="15534" y="2336"/>
                  <a:pt x="14781" y="2571"/>
                </a:cubicBezTo>
                <a:cubicBezTo>
                  <a:pt x="13590" y="2947"/>
                  <a:pt x="12665" y="3747"/>
                  <a:pt x="11756" y="4750"/>
                </a:cubicBezTo>
                <a:cubicBezTo>
                  <a:pt x="13041" y="4483"/>
                  <a:pt x="15455" y="4342"/>
                  <a:pt x="15204" y="5440"/>
                </a:cubicBezTo>
                <a:cubicBezTo>
                  <a:pt x="14985" y="6521"/>
                  <a:pt x="12054" y="6067"/>
                  <a:pt x="10377" y="5847"/>
                </a:cubicBezTo>
                <a:cubicBezTo>
                  <a:pt x="9812" y="6443"/>
                  <a:pt x="9217" y="7070"/>
                  <a:pt x="8464" y="7885"/>
                </a:cubicBezTo>
                <a:cubicBezTo>
                  <a:pt x="9342" y="7806"/>
                  <a:pt x="9969" y="7712"/>
                  <a:pt x="10596" y="7712"/>
                </a:cubicBezTo>
                <a:cubicBezTo>
                  <a:pt x="11066" y="7712"/>
                  <a:pt x="11568" y="7775"/>
                  <a:pt x="12007" y="7947"/>
                </a:cubicBezTo>
                <a:cubicBezTo>
                  <a:pt x="12242" y="8026"/>
                  <a:pt x="12477" y="8355"/>
                  <a:pt x="12508" y="8606"/>
                </a:cubicBezTo>
                <a:cubicBezTo>
                  <a:pt x="12540" y="8778"/>
                  <a:pt x="12226" y="9107"/>
                  <a:pt x="12007" y="9154"/>
                </a:cubicBezTo>
                <a:cubicBezTo>
                  <a:pt x="11521" y="9264"/>
                  <a:pt x="10988" y="9327"/>
                  <a:pt x="10486" y="9280"/>
                </a:cubicBezTo>
                <a:cubicBezTo>
                  <a:pt x="9812" y="9217"/>
                  <a:pt x="9123" y="9060"/>
                  <a:pt x="8464" y="8888"/>
                </a:cubicBezTo>
                <a:cubicBezTo>
                  <a:pt x="7994" y="8747"/>
                  <a:pt x="7681" y="8841"/>
                  <a:pt x="7430" y="9280"/>
                </a:cubicBezTo>
                <a:cubicBezTo>
                  <a:pt x="7069" y="9938"/>
                  <a:pt x="6678" y="10581"/>
                  <a:pt x="6223" y="11364"/>
                </a:cubicBezTo>
                <a:cubicBezTo>
                  <a:pt x="7681" y="11192"/>
                  <a:pt x="10095" y="10706"/>
                  <a:pt x="10314" y="11741"/>
                </a:cubicBezTo>
                <a:cubicBezTo>
                  <a:pt x="10455" y="12618"/>
                  <a:pt x="9374" y="12775"/>
                  <a:pt x="8653" y="12697"/>
                </a:cubicBezTo>
                <a:cubicBezTo>
                  <a:pt x="7743" y="12618"/>
                  <a:pt x="6819" y="12493"/>
                  <a:pt x="5753" y="12383"/>
                </a:cubicBezTo>
                <a:cubicBezTo>
                  <a:pt x="5377" y="13151"/>
                  <a:pt x="4906" y="14280"/>
                  <a:pt x="4530" y="15048"/>
                </a:cubicBezTo>
                <a:cubicBezTo>
                  <a:pt x="5612" y="14844"/>
                  <a:pt x="6646" y="14750"/>
                  <a:pt x="7634" y="14750"/>
                </a:cubicBezTo>
                <a:cubicBezTo>
                  <a:pt x="7806" y="14750"/>
                  <a:pt x="8010" y="14719"/>
                  <a:pt x="8135" y="14797"/>
                </a:cubicBezTo>
                <a:cubicBezTo>
                  <a:pt x="8339" y="14923"/>
                  <a:pt x="8590" y="15095"/>
                  <a:pt x="8606" y="15267"/>
                </a:cubicBezTo>
                <a:cubicBezTo>
                  <a:pt x="8637" y="15502"/>
                  <a:pt x="8496" y="15832"/>
                  <a:pt x="8323" y="15957"/>
                </a:cubicBezTo>
                <a:cubicBezTo>
                  <a:pt x="7775" y="16333"/>
                  <a:pt x="7132" y="16474"/>
                  <a:pt x="6458" y="16333"/>
                </a:cubicBezTo>
                <a:cubicBezTo>
                  <a:pt x="5721" y="16192"/>
                  <a:pt x="4969" y="16098"/>
                  <a:pt x="4091" y="15957"/>
                </a:cubicBezTo>
                <a:cubicBezTo>
                  <a:pt x="3793" y="17148"/>
                  <a:pt x="3496" y="18261"/>
                  <a:pt x="3214" y="19390"/>
                </a:cubicBezTo>
                <a:cubicBezTo>
                  <a:pt x="3088" y="19860"/>
                  <a:pt x="2947" y="20252"/>
                  <a:pt x="2226" y="20048"/>
                </a:cubicBezTo>
                <a:cubicBezTo>
                  <a:pt x="2398" y="18590"/>
                  <a:pt x="2853" y="17211"/>
                  <a:pt x="3496" y="15753"/>
                </a:cubicBezTo>
                <a:cubicBezTo>
                  <a:pt x="2916" y="15628"/>
                  <a:pt x="2430" y="15550"/>
                  <a:pt x="1960" y="15377"/>
                </a:cubicBezTo>
                <a:cubicBezTo>
                  <a:pt x="1474" y="15220"/>
                  <a:pt x="1003" y="15017"/>
                  <a:pt x="580" y="14734"/>
                </a:cubicBezTo>
                <a:cubicBezTo>
                  <a:pt x="345" y="14562"/>
                  <a:pt x="0" y="14186"/>
                  <a:pt x="0" y="13841"/>
                </a:cubicBezTo>
                <a:cubicBezTo>
                  <a:pt x="298" y="12916"/>
                  <a:pt x="2540" y="14343"/>
                  <a:pt x="3684" y="14923"/>
                </a:cubicBezTo>
                <a:cubicBezTo>
                  <a:pt x="4060" y="13982"/>
                  <a:pt x="4452" y="13042"/>
                  <a:pt x="4859" y="12038"/>
                </a:cubicBezTo>
                <a:cubicBezTo>
                  <a:pt x="4420" y="11803"/>
                  <a:pt x="3966" y="11584"/>
                  <a:pt x="3543" y="11302"/>
                </a:cubicBezTo>
                <a:cubicBezTo>
                  <a:pt x="3151" y="11035"/>
                  <a:pt x="2806" y="10706"/>
                  <a:pt x="2461" y="10361"/>
                </a:cubicBezTo>
                <a:cubicBezTo>
                  <a:pt x="2148" y="10048"/>
                  <a:pt x="2132" y="9672"/>
                  <a:pt x="2414" y="9342"/>
                </a:cubicBezTo>
                <a:cubicBezTo>
                  <a:pt x="2696" y="9029"/>
                  <a:pt x="3072" y="9123"/>
                  <a:pt x="3355" y="9327"/>
                </a:cubicBezTo>
                <a:cubicBezTo>
                  <a:pt x="3919" y="9734"/>
                  <a:pt x="4436" y="10189"/>
                  <a:pt x="4969" y="10628"/>
                </a:cubicBezTo>
                <a:cubicBezTo>
                  <a:pt x="5126" y="10753"/>
                  <a:pt x="5251" y="10910"/>
                  <a:pt x="5439" y="11082"/>
                </a:cubicBezTo>
                <a:cubicBezTo>
                  <a:pt x="5941" y="10189"/>
                  <a:pt x="6411" y="9358"/>
                  <a:pt x="6897" y="8480"/>
                </a:cubicBezTo>
                <a:cubicBezTo>
                  <a:pt x="6364" y="7916"/>
                  <a:pt x="5800" y="7383"/>
                  <a:pt x="5298" y="6803"/>
                </a:cubicBezTo>
                <a:cubicBezTo>
                  <a:pt x="5079" y="6552"/>
                  <a:pt x="4922" y="6223"/>
                  <a:pt x="4781" y="5910"/>
                </a:cubicBezTo>
                <a:cubicBezTo>
                  <a:pt x="4577" y="5471"/>
                  <a:pt x="4781" y="5095"/>
                  <a:pt x="5079" y="4797"/>
                </a:cubicBezTo>
                <a:cubicBezTo>
                  <a:pt x="5408" y="4468"/>
                  <a:pt x="5831" y="4577"/>
                  <a:pt x="6113" y="4860"/>
                </a:cubicBezTo>
                <a:cubicBezTo>
                  <a:pt x="6568" y="5314"/>
                  <a:pt x="6991" y="5800"/>
                  <a:pt x="7399" y="6317"/>
                </a:cubicBezTo>
                <a:cubicBezTo>
                  <a:pt x="7571" y="6552"/>
                  <a:pt x="7665" y="6866"/>
                  <a:pt x="7884" y="7289"/>
                </a:cubicBezTo>
                <a:cubicBezTo>
                  <a:pt x="8496" y="6599"/>
                  <a:pt x="9060" y="5988"/>
                  <a:pt x="9577" y="5330"/>
                </a:cubicBezTo>
                <a:cubicBezTo>
                  <a:pt x="9687" y="5189"/>
                  <a:pt x="9656" y="4875"/>
                  <a:pt x="9609" y="4656"/>
                </a:cubicBezTo>
                <a:cubicBezTo>
                  <a:pt x="9530" y="4186"/>
                  <a:pt x="9327" y="3731"/>
                  <a:pt x="9295" y="3245"/>
                </a:cubicBezTo>
                <a:cubicBezTo>
                  <a:pt x="9264" y="2744"/>
                  <a:pt x="9280" y="2226"/>
                  <a:pt x="9389" y="1740"/>
                </a:cubicBezTo>
                <a:cubicBezTo>
                  <a:pt x="9530" y="1176"/>
                  <a:pt x="9938" y="1113"/>
                  <a:pt x="10251" y="1599"/>
                </a:cubicBezTo>
                <a:cubicBezTo>
                  <a:pt x="10486" y="1960"/>
                  <a:pt x="10612" y="2399"/>
                  <a:pt x="10722" y="2822"/>
                </a:cubicBezTo>
                <a:cubicBezTo>
                  <a:pt x="10816" y="3182"/>
                  <a:pt x="10800" y="3574"/>
                  <a:pt x="10847" y="4013"/>
                </a:cubicBezTo>
                <a:close/>
              </a:path>
            </a:pathLst>
          </a:custGeom>
          <a:solidFill>
            <a:srgbClr val="95C11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7AED9F8-4CE7-44EB-A1FD-DA0BB8B6A22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79062" y="1944040"/>
            <a:ext cx="3116396" cy="2267266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5247433" y="2123544"/>
            <a:ext cx="5658397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786959" y="3772992"/>
              <a:ext cx="4451192" cy="181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34,286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๓๔,๒๘๖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สามหมื่นสี่พันสองร้อยแปดสิบหก</a:t>
              </a:r>
            </a:p>
          </p:txBody>
        </p: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A5B849A2-94D9-4409-BE22-4F40943C823F}"/>
              </a:ext>
            </a:extLst>
          </p:cNvPr>
          <p:cNvGrpSpPr/>
          <p:nvPr/>
        </p:nvGrpSpPr>
        <p:grpSpPr>
          <a:xfrm>
            <a:off x="3296876" y="4579067"/>
            <a:ext cx="5237523" cy="1657365"/>
            <a:chOff x="6648830" y="4046524"/>
            <a:chExt cx="4536993" cy="1657365"/>
          </a:xfrm>
        </p:grpSpPr>
        <p:sp>
          <p:nvSpPr>
            <p:cNvPr id="70" name="Google Shape;2746;p62">
              <a:extLst>
                <a:ext uri="{FF2B5EF4-FFF2-40B4-BE49-F238E27FC236}">
                  <a16:creationId xmlns:a16="http://schemas.microsoft.com/office/drawing/2014/main" id="{541C9BE9-55E4-4C55-B8D7-4FEA26231861}"/>
                </a:ext>
              </a:extLst>
            </p:cNvPr>
            <p:cNvSpPr/>
            <p:nvPr/>
          </p:nvSpPr>
          <p:spPr>
            <a:xfrm>
              <a:off x="6648830" y="4046524"/>
              <a:ext cx="4536993" cy="1657365"/>
            </a:xfrm>
            <a:custGeom>
              <a:avLst/>
              <a:gdLst>
                <a:gd name="connsiteX0" fmla="*/ 1614 w 190945"/>
                <a:gd name="connsiteY0" fmla="*/ 10649 h 30235"/>
                <a:gd name="connsiteX1" fmla="*/ 18073 w 190945"/>
                <a:gd name="connsiteY1" fmla="*/ 2685 h 30235"/>
                <a:gd name="connsiteX2" fmla="*/ 73822 w 190945"/>
                <a:gd name="connsiteY2" fmla="*/ 30 h 30235"/>
                <a:gd name="connsiteX3" fmla="*/ 161162 w 190945"/>
                <a:gd name="connsiteY3" fmla="*/ 1623 h 30235"/>
                <a:gd name="connsiteX4" fmla="*/ 185585 w 190945"/>
                <a:gd name="connsiteY4" fmla="*/ 6933 h 30235"/>
                <a:gd name="connsiteX5" fmla="*/ 185585 w 190945"/>
                <a:gd name="connsiteY5" fmla="*/ 27639 h 30235"/>
                <a:gd name="connsiteX6" fmla="*/ 127447 w 190945"/>
                <a:gd name="connsiteY6" fmla="*/ 29763 h 30235"/>
                <a:gd name="connsiteX7" fmla="*/ 35063 w 190945"/>
                <a:gd name="connsiteY7" fmla="*/ 30117 h 30235"/>
                <a:gd name="connsiteX8" fmla="*/ 12764 w 190945"/>
                <a:gd name="connsiteY8" fmla="*/ 28170 h 30235"/>
                <a:gd name="connsiteX9" fmla="*/ 1879 w 190945"/>
                <a:gd name="connsiteY9" fmla="*/ 22861 h 30235"/>
                <a:gd name="connsiteX10" fmla="*/ 1614 w 190945"/>
                <a:gd name="connsiteY10" fmla="*/ 10649 h 30235"/>
                <a:gd name="connsiteX0" fmla="*/ 1614 w 190945"/>
                <a:gd name="connsiteY0" fmla="*/ 10649 h 30619"/>
                <a:gd name="connsiteX1" fmla="*/ 18073 w 190945"/>
                <a:gd name="connsiteY1" fmla="*/ 2685 h 30619"/>
                <a:gd name="connsiteX2" fmla="*/ 73822 w 190945"/>
                <a:gd name="connsiteY2" fmla="*/ 30 h 30619"/>
                <a:gd name="connsiteX3" fmla="*/ 161162 w 190945"/>
                <a:gd name="connsiteY3" fmla="*/ 1623 h 30619"/>
                <a:gd name="connsiteX4" fmla="*/ 185585 w 190945"/>
                <a:gd name="connsiteY4" fmla="*/ 6933 h 30619"/>
                <a:gd name="connsiteX5" fmla="*/ 185585 w 190945"/>
                <a:gd name="connsiteY5" fmla="*/ 27639 h 30619"/>
                <a:gd name="connsiteX6" fmla="*/ 127447 w 190945"/>
                <a:gd name="connsiteY6" fmla="*/ 29763 h 30619"/>
                <a:gd name="connsiteX7" fmla="*/ 35063 w 190945"/>
                <a:gd name="connsiteY7" fmla="*/ 30117 h 30619"/>
                <a:gd name="connsiteX8" fmla="*/ 12764 w 190945"/>
                <a:gd name="connsiteY8" fmla="*/ 28170 h 30619"/>
                <a:gd name="connsiteX9" fmla="*/ 1879 w 190945"/>
                <a:gd name="connsiteY9" fmla="*/ 22861 h 30619"/>
                <a:gd name="connsiteX10" fmla="*/ 1614 w 190945"/>
                <a:gd name="connsiteY10" fmla="*/ 10649 h 30619"/>
                <a:gd name="connsiteX0" fmla="*/ 1614 w 190945"/>
                <a:gd name="connsiteY0" fmla="*/ 10649 h 31494"/>
                <a:gd name="connsiteX1" fmla="*/ 18073 w 190945"/>
                <a:gd name="connsiteY1" fmla="*/ 2685 h 31494"/>
                <a:gd name="connsiteX2" fmla="*/ 73822 w 190945"/>
                <a:gd name="connsiteY2" fmla="*/ 30 h 31494"/>
                <a:gd name="connsiteX3" fmla="*/ 161162 w 190945"/>
                <a:gd name="connsiteY3" fmla="*/ 1623 h 31494"/>
                <a:gd name="connsiteX4" fmla="*/ 185585 w 190945"/>
                <a:gd name="connsiteY4" fmla="*/ 6933 h 31494"/>
                <a:gd name="connsiteX5" fmla="*/ 185585 w 190945"/>
                <a:gd name="connsiteY5" fmla="*/ 27639 h 31494"/>
                <a:gd name="connsiteX6" fmla="*/ 127447 w 190945"/>
                <a:gd name="connsiteY6" fmla="*/ 31494 h 31494"/>
                <a:gd name="connsiteX7" fmla="*/ 35063 w 190945"/>
                <a:gd name="connsiteY7" fmla="*/ 30117 h 31494"/>
                <a:gd name="connsiteX8" fmla="*/ 12764 w 190945"/>
                <a:gd name="connsiteY8" fmla="*/ 28170 h 31494"/>
                <a:gd name="connsiteX9" fmla="*/ 1879 w 190945"/>
                <a:gd name="connsiteY9" fmla="*/ 22861 h 31494"/>
                <a:gd name="connsiteX10" fmla="*/ 1614 w 190945"/>
                <a:gd name="connsiteY10" fmla="*/ 10649 h 3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45" h="31494" extrusionOk="0">
                  <a:moveTo>
                    <a:pt x="1614" y="10649"/>
                  </a:moveTo>
                  <a:cubicBezTo>
                    <a:pt x="4313" y="7286"/>
                    <a:pt x="6038" y="4455"/>
                    <a:pt x="18073" y="2685"/>
                  </a:cubicBezTo>
                  <a:cubicBezTo>
                    <a:pt x="30108" y="915"/>
                    <a:pt x="49974" y="207"/>
                    <a:pt x="73822" y="30"/>
                  </a:cubicBezTo>
                  <a:cubicBezTo>
                    <a:pt x="97670" y="-147"/>
                    <a:pt x="142535" y="473"/>
                    <a:pt x="161162" y="1623"/>
                  </a:cubicBezTo>
                  <a:cubicBezTo>
                    <a:pt x="179789" y="2774"/>
                    <a:pt x="181515" y="2597"/>
                    <a:pt x="185585" y="6933"/>
                  </a:cubicBezTo>
                  <a:cubicBezTo>
                    <a:pt x="189656" y="11269"/>
                    <a:pt x="195275" y="23546"/>
                    <a:pt x="185585" y="27639"/>
                  </a:cubicBezTo>
                  <a:cubicBezTo>
                    <a:pt x="175895" y="31732"/>
                    <a:pt x="152534" y="31081"/>
                    <a:pt x="127447" y="31494"/>
                  </a:cubicBezTo>
                  <a:lnTo>
                    <a:pt x="35063" y="30117"/>
                  </a:lnTo>
                  <a:cubicBezTo>
                    <a:pt x="15949" y="29563"/>
                    <a:pt x="18295" y="29055"/>
                    <a:pt x="12764" y="28170"/>
                  </a:cubicBezTo>
                  <a:cubicBezTo>
                    <a:pt x="7233" y="27285"/>
                    <a:pt x="3737" y="25781"/>
                    <a:pt x="1879" y="22861"/>
                  </a:cubicBezTo>
                  <a:cubicBezTo>
                    <a:pt x="21" y="19941"/>
                    <a:pt x="-1085" y="14012"/>
                    <a:pt x="1614" y="10649"/>
                  </a:cubicBezTo>
                  <a:close/>
                </a:path>
              </a:pathLst>
            </a:custGeom>
            <a:solidFill>
              <a:srgbClr val="F9D5D1">
                <a:alpha val="70000"/>
              </a:srgbClr>
            </a:solidFill>
            <a:ln>
              <a:noFill/>
            </a:ln>
          </p:spPr>
        </p:sp>
        <p:sp>
          <p:nvSpPr>
            <p:cNvPr id="11" name="กล่องข้อความ 10">
              <a:extLst>
                <a:ext uri="{FF2B5EF4-FFF2-40B4-BE49-F238E27FC236}">
                  <a16:creationId xmlns:a16="http://schemas.microsoft.com/office/drawing/2014/main" id="{8F1F3188-A766-4BAE-95E7-55BC4B1AF22F}"/>
                </a:ext>
              </a:extLst>
            </p:cNvPr>
            <p:cNvSpPr txBox="1"/>
            <p:nvPr/>
          </p:nvSpPr>
          <p:spPr>
            <a:xfrm>
              <a:off x="6957990" y="4203879"/>
              <a:ext cx="400599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การเขียนตัวเลขแสดงจำนวนตั้งแต่สี่หลัก นิยมเขียนเครื่องหมายจุลภาค (,) คั่นระหว่างตัวเลขในหลักร้อยและหลักพัน</a:t>
              </a: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F6073AC-7C23-48DF-8A9F-B2AB6E959A5D}"/>
              </a:ext>
            </a:extLst>
          </p:cNvPr>
          <p:cNvGrpSpPr/>
          <p:nvPr/>
        </p:nvGrpSpPr>
        <p:grpSpPr>
          <a:xfrm>
            <a:off x="2555334" y="806346"/>
            <a:ext cx="6484758" cy="769933"/>
            <a:chOff x="2791122" y="2185000"/>
            <a:chExt cx="6126204" cy="769933"/>
          </a:xfrm>
        </p:grpSpPr>
        <p:sp>
          <p:nvSpPr>
            <p:cNvPr id="44" name="รูปแบบอิสระ: รูปร่าง 81">
              <a:extLst>
                <a:ext uri="{FF2B5EF4-FFF2-40B4-BE49-F238E27FC236}">
                  <a16:creationId xmlns:a16="http://schemas.microsoft.com/office/drawing/2014/main" id="{4361CF04-3C50-4458-B553-DA7911269FDF}"/>
                </a:ext>
              </a:extLst>
            </p:cNvPr>
            <p:cNvSpPr/>
            <p:nvPr/>
          </p:nvSpPr>
          <p:spPr>
            <a:xfrm>
              <a:off x="2791122" y="2185000"/>
              <a:ext cx="6126204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1F896005-6E89-42F8-813A-2C374F7217AA}"/>
                </a:ext>
              </a:extLst>
            </p:cNvPr>
            <p:cNvSpPr txBox="1"/>
            <p:nvPr/>
          </p:nvSpPr>
          <p:spPr>
            <a:xfrm>
              <a:off x="2827861" y="2305862"/>
              <a:ext cx="60308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แสดงจำนวนสามหมื่นสี่พันสองร้อยแปดสิบหกโดยใช้หลักลูกคิด ดังนี้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18627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4970;p55">
            <a:extLst>
              <a:ext uri="{FF2B5EF4-FFF2-40B4-BE49-F238E27FC236}">
                <a16:creationId xmlns:a16="http://schemas.microsoft.com/office/drawing/2014/main" id="{208068B1-078B-459A-97F5-7355C69E1E52}"/>
              </a:ext>
            </a:extLst>
          </p:cNvPr>
          <p:cNvSpPr/>
          <p:nvPr/>
        </p:nvSpPr>
        <p:spPr>
          <a:xfrm>
            <a:off x="1076923" y="312359"/>
            <a:ext cx="468874" cy="567208"/>
          </a:xfrm>
          <a:custGeom>
            <a:avLst/>
            <a:gdLst/>
            <a:ahLst/>
            <a:cxnLst/>
            <a:rect l="l" t="t" r="r" b="b"/>
            <a:pathLst>
              <a:path w="16741" h="20252" extrusionOk="0">
                <a:moveTo>
                  <a:pt x="10847" y="4013"/>
                </a:moveTo>
                <a:cubicBezTo>
                  <a:pt x="11756" y="3496"/>
                  <a:pt x="12336" y="2806"/>
                  <a:pt x="12916" y="2085"/>
                </a:cubicBezTo>
                <a:cubicBezTo>
                  <a:pt x="13402" y="1505"/>
                  <a:pt x="13919" y="941"/>
                  <a:pt x="14499" y="471"/>
                </a:cubicBezTo>
                <a:cubicBezTo>
                  <a:pt x="14781" y="220"/>
                  <a:pt x="15189" y="48"/>
                  <a:pt x="15628" y="48"/>
                </a:cubicBezTo>
                <a:cubicBezTo>
                  <a:pt x="16505" y="1"/>
                  <a:pt x="16740" y="612"/>
                  <a:pt x="16380" y="1160"/>
                </a:cubicBezTo>
                <a:cubicBezTo>
                  <a:pt x="15972" y="1772"/>
                  <a:pt x="15534" y="2336"/>
                  <a:pt x="14781" y="2571"/>
                </a:cubicBezTo>
                <a:cubicBezTo>
                  <a:pt x="13590" y="2947"/>
                  <a:pt x="12665" y="3747"/>
                  <a:pt x="11756" y="4750"/>
                </a:cubicBezTo>
                <a:cubicBezTo>
                  <a:pt x="13041" y="4483"/>
                  <a:pt x="15455" y="4342"/>
                  <a:pt x="15204" y="5440"/>
                </a:cubicBezTo>
                <a:cubicBezTo>
                  <a:pt x="14985" y="6521"/>
                  <a:pt x="12054" y="6067"/>
                  <a:pt x="10377" y="5847"/>
                </a:cubicBezTo>
                <a:cubicBezTo>
                  <a:pt x="9812" y="6443"/>
                  <a:pt x="9217" y="7070"/>
                  <a:pt x="8464" y="7885"/>
                </a:cubicBezTo>
                <a:cubicBezTo>
                  <a:pt x="9342" y="7806"/>
                  <a:pt x="9969" y="7712"/>
                  <a:pt x="10596" y="7712"/>
                </a:cubicBezTo>
                <a:cubicBezTo>
                  <a:pt x="11066" y="7712"/>
                  <a:pt x="11568" y="7775"/>
                  <a:pt x="12007" y="7947"/>
                </a:cubicBezTo>
                <a:cubicBezTo>
                  <a:pt x="12242" y="8026"/>
                  <a:pt x="12477" y="8355"/>
                  <a:pt x="12508" y="8606"/>
                </a:cubicBezTo>
                <a:cubicBezTo>
                  <a:pt x="12540" y="8778"/>
                  <a:pt x="12226" y="9107"/>
                  <a:pt x="12007" y="9154"/>
                </a:cubicBezTo>
                <a:cubicBezTo>
                  <a:pt x="11521" y="9264"/>
                  <a:pt x="10988" y="9327"/>
                  <a:pt x="10486" y="9280"/>
                </a:cubicBezTo>
                <a:cubicBezTo>
                  <a:pt x="9812" y="9217"/>
                  <a:pt x="9123" y="9060"/>
                  <a:pt x="8464" y="8888"/>
                </a:cubicBezTo>
                <a:cubicBezTo>
                  <a:pt x="7994" y="8747"/>
                  <a:pt x="7681" y="8841"/>
                  <a:pt x="7430" y="9280"/>
                </a:cubicBezTo>
                <a:cubicBezTo>
                  <a:pt x="7069" y="9938"/>
                  <a:pt x="6678" y="10581"/>
                  <a:pt x="6223" y="11364"/>
                </a:cubicBezTo>
                <a:cubicBezTo>
                  <a:pt x="7681" y="11192"/>
                  <a:pt x="10095" y="10706"/>
                  <a:pt x="10314" y="11741"/>
                </a:cubicBezTo>
                <a:cubicBezTo>
                  <a:pt x="10455" y="12618"/>
                  <a:pt x="9374" y="12775"/>
                  <a:pt x="8653" y="12697"/>
                </a:cubicBezTo>
                <a:cubicBezTo>
                  <a:pt x="7743" y="12618"/>
                  <a:pt x="6819" y="12493"/>
                  <a:pt x="5753" y="12383"/>
                </a:cubicBezTo>
                <a:cubicBezTo>
                  <a:pt x="5377" y="13151"/>
                  <a:pt x="4906" y="14280"/>
                  <a:pt x="4530" y="15048"/>
                </a:cubicBezTo>
                <a:cubicBezTo>
                  <a:pt x="5612" y="14844"/>
                  <a:pt x="6646" y="14750"/>
                  <a:pt x="7634" y="14750"/>
                </a:cubicBezTo>
                <a:cubicBezTo>
                  <a:pt x="7806" y="14750"/>
                  <a:pt x="8010" y="14719"/>
                  <a:pt x="8135" y="14797"/>
                </a:cubicBezTo>
                <a:cubicBezTo>
                  <a:pt x="8339" y="14923"/>
                  <a:pt x="8590" y="15095"/>
                  <a:pt x="8606" y="15267"/>
                </a:cubicBezTo>
                <a:cubicBezTo>
                  <a:pt x="8637" y="15502"/>
                  <a:pt x="8496" y="15832"/>
                  <a:pt x="8323" y="15957"/>
                </a:cubicBezTo>
                <a:cubicBezTo>
                  <a:pt x="7775" y="16333"/>
                  <a:pt x="7132" y="16474"/>
                  <a:pt x="6458" y="16333"/>
                </a:cubicBezTo>
                <a:cubicBezTo>
                  <a:pt x="5721" y="16192"/>
                  <a:pt x="4969" y="16098"/>
                  <a:pt x="4091" y="15957"/>
                </a:cubicBezTo>
                <a:cubicBezTo>
                  <a:pt x="3793" y="17148"/>
                  <a:pt x="3496" y="18261"/>
                  <a:pt x="3214" y="19390"/>
                </a:cubicBezTo>
                <a:cubicBezTo>
                  <a:pt x="3088" y="19860"/>
                  <a:pt x="2947" y="20252"/>
                  <a:pt x="2226" y="20048"/>
                </a:cubicBezTo>
                <a:cubicBezTo>
                  <a:pt x="2398" y="18590"/>
                  <a:pt x="2853" y="17211"/>
                  <a:pt x="3496" y="15753"/>
                </a:cubicBezTo>
                <a:cubicBezTo>
                  <a:pt x="2916" y="15628"/>
                  <a:pt x="2430" y="15550"/>
                  <a:pt x="1960" y="15377"/>
                </a:cubicBezTo>
                <a:cubicBezTo>
                  <a:pt x="1474" y="15220"/>
                  <a:pt x="1003" y="15017"/>
                  <a:pt x="580" y="14734"/>
                </a:cubicBezTo>
                <a:cubicBezTo>
                  <a:pt x="345" y="14562"/>
                  <a:pt x="0" y="14186"/>
                  <a:pt x="0" y="13841"/>
                </a:cubicBezTo>
                <a:cubicBezTo>
                  <a:pt x="298" y="12916"/>
                  <a:pt x="2540" y="14343"/>
                  <a:pt x="3684" y="14923"/>
                </a:cubicBezTo>
                <a:cubicBezTo>
                  <a:pt x="4060" y="13982"/>
                  <a:pt x="4452" y="13042"/>
                  <a:pt x="4859" y="12038"/>
                </a:cubicBezTo>
                <a:cubicBezTo>
                  <a:pt x="4420" y="11803"/>
                  <a:pt x="3966" y="11584"/>
                  <a:pt x="3543" y="11302"/>
                </a:cubicBezTo>
                <a:cubicBezTo>
                  <a:pt x="3151" y="11035"/>
                  <a:pt x="2806" y="10706"/>
                  <a:pt x="2461" y="10361"/>
                </a:cubicBezTo>
                <a:cubicBezTo>
                  <a:pt x="2148" y="10048"/>
                  <a:pt x="2132" y="9672"/>
                  <a:pt x="2414" y="9342"/>
                </a:cubicBezTo>
                <a:cubicBezTo>
                  <a:pt x="2696" y="9029"/>
                  <a:pt x="3072" y="9123"/>
                  <a:pt x="3355" y="9327"/>
                </a:cubicBezTo>
                <a:cubicBezTo>
                  <a:pt x="3919" y="9734"/>
                  <a:pt x="4436" y="10189"/>
                  <a:pt x="4969" y="10628"/>
                </a:cubicBezTo>
                <a:cubicBezTo>
                  <a:pt x="5126" y="10753"/>
                  <a:pt x="5251" y="10910"/>
                  <a:pt x="5439" y="11082"/>
                </a:cubicBezTo>
                <a:cubicBezTo>
                  <a:pt x="5941" y="10189"/>
                  <a:pt x="6411" y="9358"/>
                  <a:pt x="6897" y="8480"/>
                </a:cubicBezTo>
                <a:cubicBezTo>
                  <a:pt x="6364" y="7916"/>
                  <a:pt x="5800" y="7383"/>
                  <a:pt x="5298" y="6803"/>
                </a:cubicBezTo>
                <a:cubicBezTo>
                  <a:pt x="5079" y="6552"/>
                  <a:pt x="4922" y="6223"/>
                  <a:pt x="4781" y="5910"/>
                </a:cubicBezTo>
                <a:cubicBezTo>
                  <a:pt x="4577" y="5471"/>
                  <a:pt x="4781" y="5095"/>
                  <a:pt x="5079" y="4797"/>
                </a:cubicBezTo>
                <a:cubicBezTo>
                  <a:pt x="5408" y="4468"/>
                  <a:pt x="5831" y="4577"/>
                  <a:pt x="6113" y="4860"/>
                </a:cubicBezTo>
                <a:cubicBezTo>
                  <a:pt x="6568" y="5314"/>
                  <a:pt x="6991" y="5800"/>
                  <a:pt x="7399" y="6317"/>
                </a:cubicBezTo>
                <a:cubicBezTo>
                  <a:pt x="7571" y="6552"/>
                  <a:pt x="7665" y="6866"/>
                  <a:pt x="7884" y="7289"/>
                </a:cubicBezTo>
                <a:cubicBezTo>
                  <a:pt x="8496" y="6599"/>
                  <a:pt x="9060" y="5988"/>
                  <a:pt x="9577" y="5330"/>
                </a:cubicBezTo>
                <a:cubicBezTo>
                  <a:pt x="9687" y="5189"/>
                  <a:pt x="9656" y="4875"/>
                  <a:pt x="9609" y="4656"/>
                </a:cubicBezTo>
                <a:cubicBezTo>
                  <a:pt x="9530" y="4186"/>
                  <a:pt x="9327" y="3731"/>
                  <a:pt x="9295" y="3245"/>
                </a:cubicBezTo>
                <a:cubicBezTo>
                  <a:pt x="9264" y="2744"/>
                  <a:pt x="9280" y="2226"/>
                  <a:pt x="9389" y="1740"/>
                </a:cubicBezTo>
                <a:cubicBezTo>
                  <a:pt x="9530" y="1176"/>
                  <a:pt x="9938" y="1113"/>
                  <a:pt x="10251" y="1599"/>
                </a:cubicBezTo>
                <a:cubicBezTo>
                  <a:pt x="10486" y="1960"/>
                  <a:pt x="10612" y="2399"/>
                  <a:pt x="10722" y="2822"/>
                </a:cubicBezTo>
                <a:cubicBezTo>
                  <a:pt x="10816" y="3182"/>
                  <a:pt x="10800" y="3574"/>
                  <a:pt x="10847" y="4013"/>
                </a:cubicBezTo>
                <a:close/>
              </a:path>
            </a:pathLst>
          </a:custGeom>
          <a:solidFill>
            <a:srgbClr val="95C11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7AED9F8-4CE7-44EB-A1FD-DA0BB8B6A22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28425" y="2474201"/>
            <a:ext cx="2956580" cy="2267266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5616888" y="2653705"/>
            <a:ext cx="4903331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786960" y="3772992"/>
              <a:ext cx="4229905" cy="18158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46,007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๔๖,๐๐๗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สี่หมื่นหกพันเจ็ด</a:t>
              </a: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EF6073AC-7C23-48DF-8A9F-B2AB6E959A5D}"/>
              </a:ext>
            </a:extLst>
          </p:cNvPr>
          <p:cNvGrpSpPr/>
          <p:nvPr/>
        </p:nvGrpSpPr>
        <p:grpSpPr>
          <a:xfrm>
            <a:off x="2527625" y="1023155"/>
            <a:ext cx="6484758" cy="769933"/>
            <a:chOff x="2791122" y="2185000"/>
            <a:chExt cx="6126204" cy="769933"/>
          </a:xfrm>
        </p:grpSpPr>
        <p:sp>
          <p:nvSpPr>
            <p:cNvPr id="44" name="รูปแบบอิสระ: รูปร่าง 81">
              <a:extLst>
                <a:ext uri="{FF2B5EF4-FFF2-40B4-BE49-F238E27FC236}">
                  <a16:creationId xmlns:a16="http://schemas.microsoft.com/office/drawing/2014/main" id="{4361CF04-3C50-4458-B553-DA7911269FDF}"/>
                </a:ext>
              </a:extLst>
            </p:cNvPr>
            <p:cNvSpPr/>
            <p:nvPr/>
          </p:nvSpPr>
          <p:spPr>
            <a:xfrm>
              <a:off x="2791122" y="2185000"/>
              <a:ext cx="6126204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กล่องข้อความ 44">
              <a:extLst>
                <a:ext uri="{FF2B5EF4-FFF2-40B4-BE49-F238E27FC236}">
                  <a16:creationId xmlns:a16="http://schemas.microsoft.com/office/drawing/2014/main" id="{1F896005-6E89-42F8-813A-2C374F7217AA}"/>
                </a:ext>
              </a:extLst>
            </p:cNvPr>
            <p:cNvSpPr txBox="1"/>
            <p:nvPr/>
          </p:nvSpPr>
          <p:spPr>
            <a:xfrm>
              <a:off x="2891625" y="2305862"/>
              <a:ext cx="59033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จากหลักลูกคิด สามารถเขียนตัวเลขและตัวหนังสือแสดงจำนวนได้ ดังนี้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05433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3177580" y="3637309"/>
            <a:ext cx="4875132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818790" y="3772992"/>
              <a:ext cx="3966150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100,000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๑๐๐,๐๐๐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หนึ่ง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แส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น</a:t>
              </a: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3E5358D3-7716-454D-98C7-4A3F4C1CE4E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67497" y="997620"/>
            <a:ext cx="6895298" cy="20202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1802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566;p28">
            <a:hlinkClick r:id="rId4" action="ppaction://hlinksldjump"/>
            <a:extLst>
              <a:ext uri="{FF2B5EF4-FFF2-40B4-BE49-F238E27FC236}">
                <a16:creationId xmlns:a16="http://schemas.microsoft.com/office/drawing/2014/main" id="{7BB5DAF0-C471-4CEA-9F61-798E12166CCB}"/>
              </a:ext>
            </a:extLst>
          </p:cNvPr>
          <p:cNvSpPr txBox="1">
            <a:spLocks/>
          </p:cNvSpPr>
          <p:nvPr/>
        </p:nvSpPr>
        <p:spPr>
          <a:xfrm>
            <a:off x="2650076" y="2085340"/>
            <a:ext cx="3280554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lang="th-TH" sz="2200" kern="0" dirty="0">
                <a:solidFill>
                  <a:srgbClr val="002C43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จำนวนนับไม่เกิน 10,000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1A174605-CD42-4B9F-BE5A-DD3D7418F117}"/>
              </a:ext>
            </a:extLst>
          </p:cNvPr>
          <p:cNvGrpSpPr/>
          <p:nvPr/>
        </p:nvGrpSpPr>
        <p:grpSpPr>
          <a:xfrm>
            <a:off x="1336227" y="1727738"/>
            <a:ext cx="1219500" cy="1198800"/>
            <a:chOff x="1819302" y="2003780"/>
            <a:chExt cx="1219500" cy="1198800"/>
          </a:xfrm>
        </p:grpSpPr>
        <p:sp>
          <p:nvSpPr>
            <p:cNvPr id="146" name="Google Shape;557;p28">
              <a:extLst>
                <a:ext uri="{FF2B5EF4-FFF2-40B4-BE49-F238E27FC236}">
                  <a16:creationId xmlns:a16="http://schemas.microsoft.com/office/drawing/2014/main" id="{D4C44E20-EEBD-4F0E-9A71-B2FCDAD28A96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B36EBD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7" name="Google Shape;561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D0929603-C10C-42BC-A73C-27CBEDFD83D8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B36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48" name="Google Shape;567;p28">
              <a:hlinkClick r:id="rId4" action="ppaction://hlinksldjump"/>
              <a:extLst>
                <a:ext uri="{FF2B5EF4-FFF2-40B4-BE49-F238E27FC236}">
                  <a16:creationId xmlns:a16="http://schemas.microsoft.com/office/drawing/2014/main" id="{908427B5-5953-4213-AE86-11AB8809BBFA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01</a:t>
              </a:r>
            </a:p>
          </p:txBody>
        </p:sp>
      </p:grpSp>
      <p:grpSp>
        <p:nvGrpSpPr>
          <p:cNvPr id="149" name="กลุ่ม 148">
            <a:extLst>
              <a:ext uri="{FF2B5EF4-FFF2-40B4-BE49-F238E27FC236}">
                <a16:creationId xmlns:a16="http://schemas.microsoft.com/office/drawing/2014/main" id="{B376D8DB-F494-4B09-B253-FDB80C0D476C}"/>
              </a:ext>
            </a:extLst>
          </p:cNvPr>
          <p:cNvGrpSpPr/>
          <p:nvPr/>
        </p:nvGrpSpPr>
        <p:grpSpPr>
          <a:xfrm>
            <a:off x="6077078" y="1727738"/>
            <a:ext cx="1219575" cy="1198800"/>
            <a:chOff x="5697552" y="2003780"/>
            <a:chExt cx="1219575" cy="1198800"/>
          </a:xfrm>
        </p:grpSpPr>
        <p:sp>
          <p:nvSpPr>
            <p:cNvPr id="150" name="Google Shape;558;p28">
              <a:extLst>
                <a:ext uri="{FF2B5EF4-FFF2-40B4-BE49-F238E27FC236}">
                  <a16:creationId xmlns:a16="http://schemas.microsoft.com/office/drawing/2014/main" id="{D8C8FF43-050B-418D-A9B1-1D9E36688976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1" name="Google Shape;563;p28">
              <a:extLst>
                <a:ext uri="{FF2B5EF4-FFF2-40B4-BE49-F238E27FC236}">
                  <a16:creationId xmlns:a16="http://schemas.microsoft.com/office/drawing/2014/main" id="{7ABED70B-9DD5-432B-9434-5578E05F5F2E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F7B5DB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2" name="Google Shape;569;p28">
              <a:hlinkClick r:id="rId5" action="ppaction://hlinksldjump"/>
              <a:extLst>
                <a:ext uri="{FF2B5EF4-FFF2-40B4-BE49-F238E27FC236}">
                  <a16:creationId xmlns:a16="http://schemas.microsoft.com/office/drawing/2014/main" id="{DFDB1EBA-503A-4337-8177-D3DB9E188DEA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02</a:t>
              </a:r>
            </a:p>
          </p:txBody>
        </p:sp>
      </p:grpSp>
      <p:sp>
        <p:nvSpPr>
          <p:cNvPr id="153" name="Google Shape;570;p28">
            <a:hlinkClick r:id="rId5" action="ppaction://hlinksldjump"/>
            <a:extLst>
              <a:ext uri="{FF2B5EF4-FFF2-40B4-BE49-F238E27FC236}">
                <a16:creationId xmlns:a16="http://schemas.microsoft.com/office/drawing/2014/main" id="{7B3622D8-4850-4DC5-8F51-4C320C2C4736}"/>
              </a:ext>
            </a:extLst>
          </p:cNvPr>
          <p:cNvSpPr txBox="1">
            <a:spLocks/>
          </p:cNvSpPr>
          <p:nvPr/>
        </p:nvSpPr>
        <p:spPr>
          <a:xfrm>
            <a:off x="7420584" y="2102672"/>
            <a:ext cx="3453741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จำนวนนับไม่เกิน 100,000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4" name="กลุ่ม 153">
            <a:extLst>
              <a:ext uri="{FF2B5EF4-FFF2-40B4-BE49-F238E27FC236}">
                <a16:creationId xmlns:a16="http://schemas.microsoft.com/office/drawing/2014/main" id="{D0371243-28BC-453D-AF58-A877A5DC0228}"/>
              </a:ext>
            </a:extLst>
          </p:cNvPr>
          <p:cNvGrpSpPr/>
          <p:nvPr/>
        </p:nvGrpSpPr>
        <p:grpSpPr>
          <a:xfrm>
            <a:off x="1356777" y="3215044"/>
            <a:ext cx="1219500" cy="1198800"/>
            <a:chOff x="1819302" y="3451930"/>
            <a:chExt cx="1219500" cy="1198800"/>
          </a:xfrm>
        </p:grpSpPr>
        <p:sp>
          <p:nvSpPr>
            <p:cNvPr id="155" name="Google Shape;559;p28">
              <a:extLst>
                <a:ext uri="{FF2B5EF4-FFF2-40B4-BE49-F238E27FC236}">
                  <a16:creationId xmlns:a16="http://schemas.microsoft.com/office/drawing/2014/main" id="{7E4A5214-543E-413F-B405-F7483E9483E3}"/>
                </a:ext>
              </a:extLst>
            </p:cNvPr>
            <p:cNvSpPr/>
            <p:nvPr/>
          </p:nvSpPr>
          <p:spPr>
            <a:xfrm>
              <a:off x="1839852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97D7B3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6" name="Google Shape;562;p28">
              <a:extLst>
                <a:ext uri="{FF2B5EF4-FFF2-40B4-BE49-F238E27FC236}">
                  <a16:creationId xmlns:a16="http://schemas.microsoft.com/office/drawing/2014/main" id="{B36376FD-8E34-4BB0-A301-58B547898C5E}"/>
                </a:ext>
              </a:extLst>
            </p:cNvPr>
            <p:cNvSpPr/>
            <p:nvPr/>
          </p:nvSpPr>
          <p:spPr>
            <a:xfrm>
              <a:off x="1911552" y="3523630"/>
              <a:ext cx="1055400" cy="1055400"/>
            </a:xfrm>
            <a:prstGeom prst="ellipse">
              <a:avLst/>
            </a:prstGeom>
            <a:solidFill>
              <a:srgbClr val="80C1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57" name="Google Shape;572;p28">
              <a:hlinkClick r:id="rId6" action="ppaction://hlinksldjump"/>
              <a:extLst>
                <a:ext uri="{FF2B5EF4-FFF2-40B4-BE49-F238E27FC236}">
                  <a16:creationId xmlns:a16="http://schemas.microsoft.com/office/drawing/2014/main" id="{5CDEB89D-C906-4DD5-A597-F927E02926F8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03</a:t>
              </a:r>
            </a:p>
          </p:txBody>
        </p:sp>
      </p:grpSp>
      <p:sp>
        <p:nvSpPr>
          <p:cNvPr id="158" name="Google Shape;573;p28">
            <a:hlinkClick r:id="rId6" action="ppaction://hlinksldjump"/>
            <a:extLst>
              <a:ext uri="{FF2B5EF4-FFF2-40B4-BE49-F238E27FC236}">
                <a16:creationId xmlns:a16="http://schemas.microsoft.com/office/drawing/2014/main" id="{0B392D3C-EFAF-4C59-BC2E-A8B1A83ECEBA}"/>
              </a:ext>
            </a:extLst>
          </p:cNvPr>
          <p:cNvSpPr txBox="1">
            <a:spLocks/>
          </p:cNvSpPr>
          <p:nvPr/>
        </p:nvSpPr>
        <p:spPr>
          <a:xfrm>
            <a:off x="2650076" y="3359887"/>
            <a:ext cx="332384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หลักและค่าของเลขโดดในแต่ละหลักของจำนวนนับไม่เกิน 100,000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8A439553-FA87-42B2-9960-75A975C7A959}"/>
              </a:ext>
            </a:extLst>
          </p:cNvPr>
          <p:cNvGrpSpPr/>
          <p:nvPr/>
        </p:nvGrpSpPr>
        <p:grpSpPr>
          <a:xfrm>
            <a:off x="6087465" y="3215044"/>
            <a:ext cx="1219575" cy="1198800"/>
            <a:chOff x="5697552" y="3451930"/>
            <a:chExt cx="1219575" cy="1198800"/>
          </a:xfrm>
        </p:grpSpPr>
        <p:sp>
          <p:nvSpPr>
            <p:cNvPr id="160" name="Google Shape;560;p28">
              <a:extLst>
                <a:ext uri="{FF2B5EF4-FFF2-40B4-BE49-F238E27FC236}">
                  <a16:creationId xmlns:a16="http://schemas.microsoft.com/office/drawing/2014/main" id="{0D95EAF4-D5BE-4905-B788-C6DB422FF3CF}"/>
                </a:ext>
              </a:extLst>
            </p:cNvPr>
            <p:cNvSpPr/>
            <p:nvPr/>
          </p:nvSpPr>
          <p:spPr>
            <a:xfrm>
              <a:off x="5718327" y="345193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FA645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1" name="Google Shape;564;p28">
              <a:extLst>
                <a:ext uri="{FF2B5EF4-FFF2-40B4-BE49-F238E27FC236}">
                  <a16:creationId xmlns:a16="http://schemas.microsoft.com/office/drawing/2014/main" id="{692AAE03-7F9C-445A-8A41-F0BB6A5917A5}"/>
                </a:ext>
              </a:extLst>
            </p:cNvPr>
            <p:cNvSpPr/>
            <p:nvPr/>
          </p:nvSpPr>
          <p:spPr>
            <a:xfrm>
              <a:off x="5790027" y="3523630"/>
              <a:ext cx="1055400" cy="1055400"/>
            </a:xfrm>
            <a:prstGeom prst="ellipse">
              <a:avLst/>
            </a:prstGeom>
            <a:solidFill>
              <a:srgbClr val="FFA6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algn="ctr"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2" name="Google Shape;575;p28">
              <a:hlinkClick r:id="rId7" action="ppaction://hlinksldjump"/>
              <a:extLst>
                <a:ext uri="{FF2B5EF4-FFF2-40B4-BE49-F238E27FC236}">
                  <a16:creationId xmlns:a16="http://schemas.microsoft.com/office/drawing/2014/main" id="{5BE5F54C-CAC9-4C58-8AD9-AC365B3F7E57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3715042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04</a:t>
              </a:r>
            </a:p>
          </p:txBody>
        </p:sp>
      </p:grpSp>
      <p:sp>
        <p:nvSpPr>
          <p:cNvPr id="163" name="Google Shape;576;p28">
            <a:hlinkClick r:id="rId7" action="ppaction://hlinksldjump"/>
            <a:extLst>
              <a:ext uri="{FF2B5EF4-FFF2-40B4-BE49-F238E27FC236}">
                <a16:creationId xmlns:a16="http://schemas.microsoft.com/office/drawing/2014/main" id="{15553899-EBF9-484E-819C-06E7FD808D6B}"/>
              </a:ext>
            </a:extLst>
          </p:cNvPr>
          <p:cNvSpPr txBox="1">
            <a:spLocks/>
          </p:cNvSpPr>
          <p:nvPr/>
        </p:nvSpPr>
        <p:spPr>
          <a:xfrm>
            <a:off x="7420584" y="3523712"/>
            <a:ext cx="3008752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การเปรียบเทียบจำนวน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64" name="Google Shape;578;p28">
            <a:extLst>
              <a:ext uri="{FF2B5EF4-FFF2-40B4-BE49-F238E27FC236}">
                <a16:creationId xmlns:a16="http://schemas.microsoft.com/office/drawing/2014/main" id="{87C8B5EB-21DB-49BF-A4B7-97EB8D5A320C}"/>
              </a:ext>
            </a:extLst>
          </p:cNvPr>
          <p:cNvSpPr/>
          <p:nvPr/>
        </p:nvSpPr>
        <p:spPr>
          <a:xfrm>
            <a:off x="4136358" y="929531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F5A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sp>
        <p:nvSpPr>
          <p:cNvPr id="165" name="Google Shape;579;p28">
            <a:extLst>
              <a:ext uri="{FF2B5EF4-FFF2-40B4-BE49-F238E27FC236}">
                <a16:creationId xmlns:a16="http://schemas.microsoft.com/office/drawing/2014/main" id="{698F12A4-B0F1-4025-B81D-2D9FABE8260E}"/>
              </a:ext>
            </a:extLst>
          </p:cNvPr>
          <p:cNvSpPr/>
          <p:nvPr/>
        </p:nvSpPr>
        <p:spPr>
          <a:xfrm>
            <a:off x="3082978" y="1215354"/>
            <a:ext cx="112" cy="112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close/>
              </a:path>
            </a:pathLst>
          </a:custGeom>
          <a:solidFill>
            <a:srgbClr val="F7B5D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FC Candy" panose="020B0500040200020003" pitchFamily="34" charset="-34"/>
              <a:cs typeface="FC Candy" panose="020B0500040200020003" pitchFamily="34" charset="-34"/>
              <a:sym typeface="Arial"/>
            </a:endParaRPr>
          </a:p>
        </p:txBody>
      </p:sp>
      <p:grpSp>
        <p:nvGrpSpPr>
          <p:cNvPr id="166" name="Google Shape;580;p28">
            <a:extLst>
              <a:ext uri="{FF2B5EF4-FFF2-40B4-BE49-F238E27FC236}">
                <a16:creationId xmlns:a16="http://schemas.microsoft.com/office/drawing/2014/main" id="{39B6D312-0A51-4CB2-B62D-0580ED453703}"/>
              </a:ext>
            </a:extLst>
          </p:cNvPr>
          <p:cNvGrpSpPr/>
          <p:nvPr/>
        </p:nvGrpSpPr>
        <p:grpSpPr>
          <a:xfrm>
            <a:off x="9186478" y="1034936"/>
            <a:ext cx="820647" cy="572699"/>
            <a:chOff x="2497400" y="238075"/>
            <a:chExt cx="235075" cy="164050"/>
          </a:xfrm>
        </p:grpSpPr>
        <p:sp>
          <p:nvSpPr>
            <p:cNvPr id="167" name="Google Shape;581;p28">
              <a:extLst>
                <a:ext uri="{FF2B5EF4-FFF2-40B4-BE49-F238E27FC236}">
                  <a16:creationId xmlns:a16="http://schemas.microsoft.com/office/drawing/2014/main" id="{95EF75DB-71BC-4CD0-BB42-0605D3700A99}"/>
                </a:ext>
              </a:extLst>
            </p:cNvPr>
            <p:cNvSpPr/>
            <p:nvPr/>
          </p:nvSpPr>
          <p:spPr>
            <a:xfrm>
              <a:off x="2543200" y="307600"/>
              <a:ext cx="93725" cy="94525"/>
            </a:xfrm>
            <a:custGeom>
              <a:avLst/>
              <a:gdLst/>
              <a:ahLst/>
              <a:cxnLst/>
              <a:rect l="l" t="t" r="r" b="b"/>
              <a:pathLst>
                <a:path w="3749" h="3781" extrusionOk="0">
                  <a:moveTo>
                    <a:pt x="0" y="1"/>
                  </a:moveTo>
                  <a:lnTo>
                    <a:pt x="735" y="3780"/>
                  </a:lnTo>
                  <a:lnTo>
                    <a:pt x="3749" y="17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8" name="Google Shape;582;p28">
              <a:extLst>
                <a:ext uri="{FF2B5EF4-FFF2-40B4-BE49-F238E27FC236}">
                  <a16:creationId xmlns:a16="http://schemas.microsoft.com/office/drawing/2014/main" id="{22AC2AAE-591B-452F-9C8E-DA3C4B281597}"/>
                </a:ext>
              </a:extLst>
            </p:cNvPr>
            <p:cNvSpPr/>
            <p:nvPr/>
          </p:nvSpPr>
          <p:spPr>
            <a:xfrm>
              <a:off x="2561550" y="330225"/>
              <a:ext cx="75375" cy="71900"/>
            </a:xfrm>
            <a:custGeom>
              <a:avLst/>
              <a:gdLst/>
              <a:ahLst/>
              <a:cxnLst/>
              <a:rect l="l" t="t" r="r" b="b"/>
              <a:pathLst>
                <a:path w="3015" h="2876" extrusionOk="0">
                  <a:moveTo>
                    <a:pt x="1162" y="0"/>
                  </a:moveTo>
                  <a:lnTo>
                    <a:pt x="587" y="22"/>
                  </a:lnTo>
                  <a:lnTo>
                    <a:pt x="1" y="2875"/>
                  </a:lnTo>
                  <a:lnTo>
                    <a:pt x="3015" y="884"/>
                  </a:lnTo>
                  <a:lnTo>
                    <a:pt x="1162" y="0"/>
                  </a:ln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69" name="Google Shape;583;p28">
              <a:extLst>
                <a:ext uri="{FF2B5EF4-FFF2-40B4-BE49-F238E27FC236}">
                  <a16:creationId xmlns:a16="http://schemas.microsoft.com/office/drawing/2014/main" id="{0109B249-E593-480D-9112-6B7DEE81C79B}"/>
                </a:ext>
              </a:extLst>
            </p:cNvPr>
            <p:cNvSpPr/>
            <p:nvPr/>
          </p:nvSpPr>
          <p:spPr>
            <a:xfrm>
              <a:off x="2497400" y="238100"/>
              <a:ext cx="235075" cy="137400"/>
            </a:xfrm>
            <a:custGeom>
              <a:avLst/>
              <a:gdLst/>
              <a:ahLst/>
              <a:cxnLst/>
              <a:rect l="l" t="t" r="r" b="b"/>
              <a:pathLst>
                <a:path w="9403" h="5496" extrusionOk="0">
                  <a:moveTo>
                    <a:pt x="9168" y="0"/>
                  </a:moveTo>
                  <a:cubicBezTo>
                    <a:pt x="8049" y="0"/>
                    <a:pt x="1" y="1481"/>
                    <a:pt x="1" y="1481"/>
                  </a:cubicBezTo>
                  <a:lnTo>
                    <a:pt x="5676" y="5495"/>
                  </a:lnTo>
                  <a:cubicBezTo>
                    <a:pt x="5676" y="5495"/>
                    <a:pt x="9403" y="257"/>
                    <a:pt x="9296" y="22"/>
                  </a:cubicBezTo>
                  <a:cubicBezTo>
                    <a:pt x="9290" y="7"/>
                    <a:pt x="9246" y="0"/>
                    <a:pt x="9168" y="0"/>
                  </a:cubicBezTo>
                  <a:close/>
                </a:path>
              </a:pathLst>
            </a:custGeom>
            <a:solidFill>
              <a:srgbClr val="A1B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0" name="Google Shape;584;p28">
              <a:extLst>
                <a:ext uri="{FF2B5EF4-FFF2-40B4-BE49-F238E27FC236}">
                  <a16:creationId xmlns:a16="http://schemas.microsoft.com/office/drawing/2014/main" id="{36C0B834-CF1A-4705-83EA-DF910E4F6405}"/>
                </a:ext>
              </a:extLst>
            </p:cNvPr>
            <p:cNvSpPr/>
            <p:nvPr/>
          </p:nvSpPr>
          <p:spPr>
            <a:xfrm>
              <a:off x="2497400" y="238075"/>
              <a:ext cx="232425" cy="69550"/>
            </a:xfrm>
            <a:custGeom>
              <a:avLst/>
              <a:gdLst/>
              <a:ahLst/>
              <a:cxnLst/>
              <a:rect l="l" t="t" r="r" b="b"/>
              <a:pathLst>
                <a:path w="9297" h="2782" extrusionOk="0">
                  <a:moveTo>
                    <a:pt x="9168" y="1"/>
                  </a:moveTo>
                  <a:cubicBezTo>
                    <a:pt x="8042" y="1"/>
                    <a:pt x="1" y="1482"/>
                    <a:pt x="1" y="1482"/>
                  </a:cubicBezTo>
                  <a:lnTo>
                    <a:pt x="1832" y="2782"/>
                  </a:lnTo>
                  <a:lnTo>
                    <a:pt x="9296" y="23"/>
                  </a:lnTo>
                  <a:lnTo>
                    <a:pt x="9286" y="13"/>
                  </a:lnTo>
                  <a:cubicBezTo>
                    <a:pt x="9267" y="5"/>
                    <a:pt x="9227" y="1"/>
                    <a:pt x="9168" y="1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1" name="Google Shape;585;p28">
              <a:extLst>
                <a:ext uri="{FF2B5EF4-FFF2-40B4-BE49-F238E27FC236}">
                  <a16:creationId xmlns:a16="http://schemas.microsoft.com/office/drawing/2014/main" id="{37193F51-B2B5-4428-939F-37C238AE395B}"/>
                </a:ext>
              </a:extLst>
            </p:cNvPr>
            <p:cNvSpPr/>
            <p:nvPr/>
          </p:nvSpPr>
          <p:spPr>
            <a:xfrm>
              <a:off x="2576200" y="238650"/>
              <a:ext cx="156275" cy="136850"/>
            </a:xfrm>
            <a:custGeom>
              <a:avLst/>
              <a:gdLst/>
              <a:ahLst/>
              <a:cxnLst/>
              <a:rect l="l" t="t" r="r" b="b"/>
              <a:pathLst>
                <a:path w="6251" h="5474" extrusionOk="0">
                  <a:moveTo>
                    <a:pt x="6144" y="0"/>
                  </a:moveTo>
                  <a:lnTo>
                    <a:pt x="1" y="3685"/>
                  </a:lnTo>
                  <a:lnTo>
                    <a:pt x="2524" y="5473"/>
                  </a:lnTo>
                  <a:cubicBezTo>
                    <a:pt x="2524" y="5473"/>
                    <a:pt x="6251" y="235"/>
                    <a:pt x="6144" y="0"/>
                  </a:cubicBezTo>
                  <a:close/>
                </a:path>
              </a:pathLst>
            </a:custGeom>
            <a:solidFill>
              <a:srgbClr val="B9D3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</p:grpSp>
      <p:sp>
        <p:nvSpPr>
          <p:cNvPr id="172" name="Google Shape;586;p28">
            <a:extLst>
              <a:ext uri="{FF2B5EF4-FFF2-40B4-BE49-F238E27FC236}">
                <a16:creationId xmlns:a16="http://schemas.microsoft.com/office/drawing/2014/main" id="{3C424C23-5819-4851-8D75-22B409FB7F5F}"/>
              </a:ext>
            </a:extLst>
          </p:cNvPr>
          <p:cNvSpPr/>
          <p:nvPr/>
        </p:nvSpPr>
        <p:spPr>
          <a:xfrm>
            <a:off x="6054562" y="274736"/>
            <a:ext cx="3283075" cy="1761200"/>
          </a:xfrm>
          <a:custGeom>
            <a:avLst/>
            <a:gdLst/>
            <a:ahLst/>
            <a:cxnLst/>
            <a:rect l="l" t="t" r="r" b="b"/>
            <a:pathLst>
              <a:path w="131323" h="70448" extrusionOk="0">
                <a:moveTo>
                  <a:pt x="0" y="3149"/>
                </a:moveTo>
                <a:cubicBezTo>
                  <a:pt x="6635" y="-3486"/>
                  <a:pt x="22063" y="1454"/>
                  <a:pt x="27515" y="9090"/>
                </a:cubicBezTo>
                <a:cubicBezTo>
                  <a:pt x="39845" y="26359"/>
                  <a:pt x="48657" y="50847"/>
                  <a:pt x="68788" y="57554"/>
                </a:cubicBezTo>
                <a:cubicBezTo>
                  <a:pt x="78084" y="60651"/>
                  <a:pt x="91252" y="64795"/>
                  <a:pt x="98180" y="57867"/>
                </a:cubicBezTo>
                <a:cubicBezTo>
                  <a:pt x="101203" y="54844"/>
                  <a:pt x="102315" y="46959"/>
                  <a:pt x="98492" y="45047"/>
                </a:cubicBezTo>
                <a:cubicBezTo>
                  <a:pt x="94241" y="42921"/>
                  <a:pt x="86237" y="44290"/>
                  <a:pt x="84735" y="48799"/>
                </a:cubicBezTo>
                <a:cubicBezTo>
                  <a:pt x="82880" y="54366"/>
                  <a:pt x="86093" y="61705"/>
                  <a:pt x="90676" y="65371"/>
                </a:cubicBezTo>
                <a:cubicBezTo>
                  <a:pt x="95947" y="69587"/>
                  <a:pt x="103716" y="71172"/>
                  <a:pt x="110374" y="70061"/>
                </a:cubicBezTo>
                <a:cubicBezTo>
                  <a:pt x="119030" y="68617"/>
                  <a:pt x="125118" y="60320"/>
                  <a:pt x="131323" y="54115"/>
                </a:cubicBezTo>
              </a:path>
            </a:pathLst>
          </a:custGeom>
          <a:noFill/>
          <a:ln w="19050" cap="flat" cmpd="sng">
            <a:solidFill>
              <a:srgbClr val="97D7B3"/>
            </a:solidFill>
            <a:prstDash val="dot"/>
            <a:round/>
            <a:headEnd type="none" w="med" len="med"/>
            <a:tailEnd type="none" w="med" len="med"/>
          </a:ln>
        </p:spPr>
      </p:sp>
      <p:sp>
        <p:nvSpPr>
          <p:cNvPr id="173" name="Google Shape;565;p28">
            <a:extLst>
              <a:ext uri="{FF2B5EF4-FFF2-40B4-BE49-F238E27FC236}">
                <a16:creationId xmlns:a16="http://schemas.microsoft.com/office/drawing/2014/main" id="{89952121-AC4E-4377-B70F-46034314C23A}"/>
              </a:ext>
            </a:extLst>
          </p:cNvPr>
          <p:cNvSpPr txBox="1">
            <a:spLocks/>
          </p:cNvSpPr>
          <p:nvPr/>
        </p:nvSpPr>
        <p:spPr>
          <a:xfrm>
            <a:off x="1112808" y="740992"/>
            <a:ext cx="838949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orditas"/>
              <a:buNone/>
              <a:defRPr sz="32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2C43"/>
              </a:buClr>
              <a:buSzPts val="3200"/>
              <a:buFont typeface="Gorditas"/>
              <a:buNone/>
              <a:tabLst/>
              <a:defRPr/>
            </a:pPr>
            <a:r>
              <a:rPr kumimoji="0" lang="th-TH" sz="3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บทที่ 1 จำนวนนับไม่เกิน 100,000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sp>
        <p:nvSpPr>
          <p:cNvPr id="174" name="Google Shape;566;p28">
            <a:hlinkClick r:id="rId8" action="ppaction://hlinksldjump"/>
            <a:extLst>
              <a:ext uri="{FF2B5EF4-FFF2-40B4-BE49-F238E27FC236}">
                <a16:creationId xmlns:a16="http://schemas.microsoft.com/office/drawing/2014/main" id="{7650F199-C3E4-4FC8-BA08-BCC4F5E5B344}"/>
              </a:ext>
            </a:extLst>
          </p:cNvPr>
          <p:cNvSpPr txBox="1">
            <a:spLocks/>
          </p:cNvSpPr>
          <p:nvPr/>
        </p:nvSpPr>
        <p:spPr>
          <a:xfrm>
            <a:off x="2691176" y="4907662"/>
            <a:ext cx="2959125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การเรียงลำดับจำนวน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AFF62AC4-327A-41C2-9B1A-A557653C32CE}"/>
              </a:ext>
            </a:extLst>
          </p:cNvPr>
          <p:cNvGrpSpPr/>
          <p:nvPr/>
        </p:nvGrpSpPr>
        <p:grpSpPr>
          <a:xfrm>
            <a:off x="1377327" y="4689976"/>
            <a:ext cx="1219500" cy="1198800"/>
            <a:chOff x="1819302" y="2003780"/>
            <a:chExt cx="1219500" cy="1198800"/>
          </a:xfrm>
        </p:grpSpPr>
        <p:sp>
          <p:nvSpPr>
            <p:cNvPr id="176" name="Google Shape;557;p28">
              <a:extLst>
                <a:ext uri="{FF2B5EF4-FFF2-40B4-BE49-F238E27FC236}">
                  <a16:creationId xmlns:a16="http://schemas.microsoft.com/office/drawing/2014/main" id="{DFEACF6D-4956-431D-8440-DCE4CE3A4FF5}"/>
                </a:ext>
              </a:extLst>
            </p:cNvPr>
            <p:cNvSpPr/>
            <p:nvPr/>
          </p:nvSpPr>
          <p:spPr>
            <a:xfrm>
              <a:off x="1839852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00B0F0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7" name="Google Shape;561;p28">
              <a:extLst>
                <a:ext uri="{FF2B5EF4-FFF2-40B4-BE49-F238E27FC236}">
                  <a16:creationId xmlns:a16="http://schemas.microsoft.com/office/drawing/2014/main" id="{578299B7-FE97-461B-AA3B-48A1D417A37A}"/>
                </a:ext>
              </a:extLst>
            </p:cNvPr>
            <p:cNvSpPr/>
            <p:nvPr/>
          </p:nvSpPr>
          <p:spPr>
            <a:xfrm>
              <a:off x="1911552" y="2075480"/>
              <a:ext cx="1055400" cy="10554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400" kern="0">
                <a:solidFill>
                  <a:srgbClr val="000000"/>
                </a:solidFill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78" name="Google Shape;567;p28">
              <a:hlinkClick r:id="rId8" action="ppaction://hlinksldjump"/>
              <a:extLst>
                <a:ext uri="{FF2B5EF4-FFF2-40B4-BE49-F238E27FC236}">
                  <a16:creationId xmlns:a16="http://schemas.microsoft.com/office/drawing/2014/main" id="{CBD2D0D8-F6D5-42CE-81F5-8FB9A0699DCE}"/>
                </a:ext>
              </a:extLst>
            </p:cNvPr>
            <p:cNvSpPr txBox="1">
              <a:spLocks/>
            </p:cNvSpPr>
            <p:nvPr/>
          </p:nvSpPr>
          <p:spPr>
            <a:xfrm>
              <a:off x="181930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5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grpSp>
        <p:nvGrpSpPr>
          <p:cNvPr id="179" name="กลุ่ม 178">
            <a:extLst>
              <a:ext uri="{FF2B5EF4-FFF2-40B4-BE49-F238E27FC236}">
                <a16:creationId xmlns:a16="http://schemas.microsoft.com/office/drawing/2014/main" id="{93A256DF-E1B0-4F1C-AEE5-2B3CB84C0DBD}"/>
              </a:ext>
            </a:extLst>
          </p:cNvPr>
          <p:cNvGrpSpPr/>
          <p:nvPr/>
        </p:nvGrpSpPr>
        <p:grpSpPr>
          <a:xfrm>
            <a:off x="6118178" y="4689976"/>
            <a:ext cx="1219575" cy="1198800"/>
            <a:chOff x="5697552" y="2003780"/>
            <a:chExt cx="1219575" cy="1198800"/>
          </a:xfrm>
        </p:grpSpPr>
        <p:sp>
          <p:nvSpPr>
            <p:cNvPr id="180" name="Google Shape;558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E29CE2B-5D79-4DD8-A79B-617EC7A8E850}"/>
                </a:ext>
              </a:extLst>
            </p:cNvPr>
            <p:cNvSpPr/>
            <p:nvPr/>
          </p:nvSpPr>
          <p:spPr>
            <a:xfrm>
              <a:off x="5718327" y="2003780"/>
              <a:ext cx="1198800" cy="1198800"/>
            </a:xfrm>
            <a:prstGeom prst="ellipse">
              <a:avLst/>
            </a:prstGeom>
            <a:noFill/>
            <a:ln w="19050" cap="flat" cmpd="sng">
              <a:solidFill>
                <a:srgbClr val="F7B5DB"/>
              </a:solidFill>
              <a:prstDash val="dot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1" name="Google Shape;563;p28">
              <a:extLst>
                <a:ext uri="{FF2B5EF4-FFF2-40B4-BE49-F238E27FC236}">
                  <a16:creationId xmlns:a16="http://schemas.microsoft.com/office/drawing/2014/main" id="{E49F97C6-75A9-44BA-A1E5-99E2C4DE5253}"/>
                </a:ext>
              </a:extLst>
            </p:cNvPr>
            <p:cNvSpPr/>
            <p:nvPr/>
          </p:nvSpPr>
          <p:spPr>
            <a:xfrm>
              <a:off x="5790027" y="2075480"/>
              <a:ext cx="1055400" cy="1055400"/>
            </a:xfrm>
            <a:prstGeom prst="ellipse">
              <a:avLst/>
            </a:prstGeom>
            <a:solidFill>
              <a:srgbClr val="E73D91"/>
            </a:solidFill>
            <a:ln w="9525" cap="flat" cmpd="sng">
              <a:solidFill>
                <a:srgbClr val="F7B5D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Arial"/>
              </a:endParaRPr>
            </a:p>
          </p:txBody>
        </p:sp>
        <p:sp>
          <p:nvSpPr>
            <p:cNvPr id="182" name="Google Shape;569;p28">
              <a:hlinkClick r:id="rId9" action="ppaction://hlinksldjump"/>
              <a:extLst>
                <a:ext uri="{FF2B5EF4-FFF2-40B4-BE49-F238E27FC236}">
                  <a16:creationId xmlns:a16="http://schemas.microsoft.com/office/drawing/2014/main" id="{AB960688-A156-49BB-B826-1444AB2BB865}"/>
                </a:ext>
              </a:extLst>
            </p:cNvPr>
            <p:cNvSpPr txBox="1">
              <a:spLocks/>
            </p:cNvSpPr>
            <p:nvPr/>
          </p:nvSpPr>
          <p:spPr>
            <a:xfrm>
              <a:off x="5697552" y="2260580"/>
              <a:ext cx="1219500" cy="672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4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8000"/>
                <a:buFont typeface="Gorditas"/>
                <a:buNone/>
                <a:defRPr sz="8000" b="0" i="0" u="none" strike="noStrike" cap="none">
                  <a:solidFill>
                    <a:schemeClr val="dk1"/>
                  </a:solidFill>
                  <a:latin typeface="Gorditas"/>
                  <a:ea typeface="Gorditas"/>
                  <a:cs typeface="Gorditas"/>
                  <a:sym typeface="Gordita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2C43"/>
                </a:buClr>
                <a:buSzPts val="8000"/>
                <a:buFont typeface="Gorditas"/>
                <a:buNone/>
                <a:tabLst/>
                <a:defRPr/>
              </a:pPr>
              <a:r>
                <a:rPr kumimoji="0" lang="en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0</a:t>
              </a:r>
              <a:r>
                <a:rPr kumimoji="0" lang="th-TH" sz="4000" b="0" i="0" u="none" strike="noStrike" kern="0" cap="none" spc="0" normalizeH="0" baseline="0" noProof="0" dirty="0">
                  <a:ln>
                    <a:noFill/>
                  </a:ln>
                  <a:solidFill>
                    <a:srgbClr val="002C43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6</a:t>
              </a:r>
              <a:endParaRPr kumimoji="0" lang="en" sz="40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183" name="Google Shape;570;p28">
            <a:hlinkClick r:id="rId9" action="ppaction://hlinksldjump"/>
            <a:extLst>
              <a:ext uri="{FF2B5EF4-FFF2-40B4-BE49-F238E27FC236}">
                <a16:creationId xmlns:a16="http://schemas.microsoft.com/office/drawing/2014/main" id="{5B6640B0-742E-4AC6-B270-516721F2AE57}"/>
              </a:ext>
            </a:extLst>
          </p:cNvPr>
          <p:cNvSpPr txBox="1">
            <a:spLocks/>
          </p:cNvSpPr>
          <p:nvPr/>
        </p:nvSpPr>
        <p:spPr>
          <a:xfrm>
            <a:off x="7461685" y="4942165"/>
            <a:ext cx="3260738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L="914400" marR="0" lvl="1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2pPr>
            <a:lvl3pPr marL="1371600" marR="0" lvl="2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5pPr>
            <a:lvl6pPr marL="2743200" marR="0" lvl="5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6pPr>
            <a:lvl7pPr marL="3200400" marR="0" lvl="6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7pPr>
            <a:lvl8pPr marL="3657600" marR="0" lvl="7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8pPr>
            <a:lvl9pPr marL="4114800" marR="0" lvl="8" indent="-330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orditas"/>
              <a:buNone/>
              <a:defRPr sz="2000" b="0" i="0" u="none" strike="noStrike" cap="none">
                <a:solidFill>
                  <a:schemeClr val="dk1"/>
                </a:solidFill>
                <a:latin typeface="Gorditas"/>
                <a:ea typeface="Gorditas"/>
                <a:cs typeface="Gorditas"/>
                <a:sym typeface="Gordita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>
                <a:srgbClr val="002C43"/>
              </a:buClr>
              <a:buSzPts val="2000"/>
              <a:buFont typeface="Gorditas"/>
              <a:buNone/>
              <a:tabLst/>
              <a:defRPr/>
            </a:pPr>
            <a:r>
              <a:rPr kumimoji="0" lang="th-TH" sz="2200" b="0" i="0" u="none" strike="noStrike" kern="0" cap="none" spc="0" normalizeH="0" baseline="0" noProof="0" dirty="0">
                <a:ln>
                  <a:noFill/>
                </a:ln>
                <a:solidFill>
                  <a:srgbClr val="002C43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แบบรูปของจำนวนที่เพิ่มขึ้นหรือลดลงทีละเท่า ๆ กัน</a:t>
            </a:r>
            <a:endParaRPr kumimoji="0" lang="en-US" sz="2200" b="0" i="0" u="none" strike="noStrike" kern="0" cap="none" spc="0" normalizeH="0" baseline="0" noProof="0" dirty="0">
              <a:ln>
                <a:noFill/>
              </a:ln>
              <a:solidFill>
                <a:srgbClr val="002C43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85" name="กลุ่ม 184">
            <a:extLst>
              <a:ext uri="{FF2B5EF4-FFF2-40B4-BE49-F238E27FC236}">
                <a16:creationId xmlns:a16="http://schemas.microsoft.com/office/drawing/2014/main" id="{6D291B9B-CB0B-4528-9E1C-BEB764F95536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86" name="รูปแบบอิสระ: รูปร่าง 185">
              <a:extLst>
                <a:ext uri="{FF2B5EF4-FFF2-40B4-BE49-F238E27FC236}">
                  <a16:creationId xmlns:a16="http://schemas.microsoft.com/office/drawing/2014/main" id="{AC276915-9B32-48FE-B6F0-6288369456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7" name="รูปแบบอิสระ: รูปร่าง 186">
              <a:extLst>
                <a:ext uri="{FF2B5EF4-FFF2-40B4-BE49-F238E27FC236}">
                  <a16:creationId xmlns:a16="http://schemas.microsoft.com/office/drawing/2014/main" id="{9CEA7BD0-BEC7-4A5E-B346-53F80C8F18B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848D41E1-ACD0-4B4F-BF0E-BF14DBB9F41A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41AA33C8-2666-4832-A0F8-78C10DED49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608FC822-E037-45BF-85C7-3107070DB77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BD536ABA-AEFE-499D-80CF-2FE4CE15B51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92" name="รูปแบบอิสระ: รูปร่าง 191">
              <a:extLst>
                <a:ext uri="{FF2B5EF4-FFF2-40B4-BE49-F238E27FC236}">
                  <a16:creationId xmlns:a16="http://schemas.microsoft.com/office/drawing/2014/main" id="{D4AEC642-14F1-4476-BA32-BDE76AA907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3" name="รูปแบบอิสระ: รูปร่าง 192">
              <a:extLst>
                <a:ext uri="{FF2B5EF4-FFF2-40B4-BE49-F238E27FC236}">
                  <a16:creationId xmlns:a16="http://schemas.microsoft.com/office/drawing/2014/main" id="{4150470B-2B8E-4621-BF84-D83A2DFE896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1B4CB4D6-9305-4998-8F5A-47E448C3427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95" name="รูปแบบอิสระ: รูปร่าง 194">
              <a:extLst>
                <a:ext uri="{FF2B5EF4-FFF2-40B4-BE49-F238E27FC236}">
                  <a16:creationId xmlns:a16="http://schemas.microsoft.com/office/drawing/2014/main" id="{2C6CB190-01FE-40C4-811E-1E728F5686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6" name="รูปแบบอิสระ: รูปร่าง 195">
              <a:extLst>
                <a:ext uri="{FF2B5EF4-FFF2-40B4-BE49-F238E27FC236}">
                  <a16:creationId xmlns:a16="http://schemas.microsoft.com/office/drawing/2014/main" id="{06E9A1C8-D9BC-45D8-9A17-A3AD192B0C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97" name="กลุ่ม 196">
            <a:extLst>
              <a:ext uri="{FF2B5EF4-FFF2-40B4-BE49-F238E27FC236}">
                <a16:creationId xmlns:a16="http://schemas.microsoft.com/office/drawing/2014/main" id="{91132CE4-E3E7-4F40-B98F-1738BFFAB50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98" name="รูปแบบอิสระ: รูปร่าง 197">
              <a:extLst>
                <a:ext uri="{FF2B5EF4-FFF2-40B4-BE49-F238E27FC236}">
                  <a16:creationId xmlns:a16="http://schemas.microsoft.com/office/drawing/2014/main" id="{16B7C1D1-C237-4B88-84DF-79FA06B340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9" name="รูปแบบอิสระ: รูปร่าง 198">
              <a:extLst>
                <a:ext uri="{FF2B5EF4-FFF2-40B4-BE49-F238E27FC236}">
                  <a16:creationId xmlns:a16="http://schemas.microsoft.com/office/drawing/2014/main" id="{B8355FBA-D602-4745-9A11-4B4DEEB9F1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0" name="กลุ่ม 199">
            <a:extLst>
              <a:ext uri="{FF2B5EF4-FFF2-40B4-BE49-F238E27FC236}">
                <a16:creationId xmlns:a16="http://schemas.microsoft.com/office/drawing/2014/main" id="{F24473CE-1063-4FE7-B2CE-36E75B98C84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01" name="รูปแบบอิสระ: รูปร่าง 200">
              <a:extLst>
                <a:ext uri="{FF2B5EF4-FFF2-40B4-BE49-F238E27FC236}">
                  <a16:creationId xmlns:a16="http://schemas.microsoft.com/office/drawing/2014/main" id="{68064F86-1F64-4971-A9E7-ED4EC2AB09E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2" name="รูปแบบอิสระ: รูปร่าง 201">
              <a:extLst>
                <a:ext uri="{FF2B5EF4-FFF2-40B4-BE49-F238E27FC236}">
                  <a16:creationId xmlns:a16="http://schemas.microsoft.com/office/drawing/2014/main" id="{33EB0410-661A-4077-8EA2-06820DD62A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03" name="กลุ่ม 202">
            <a:extLst>
              <a:ext uri="{FF2B5EF4-FFF2-40B4-BE49-F238E27FC236}">
                <a16:creationId xmlns:a16="http://schemas.microsoft.com/office/drawing/2014/main" id="{DB6E8999-B7C1-42FF-8436-3BDD260FE12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04" name="รูปแบบอิสระ: รูปร่าง 203">
              <a:extLst>
                <a:ext uri="{FF2B5EF4-FFF2-40B4-BE49-F238E27FC236}">
                  <a16:creationId xmlns:a16="http://schemas.microsoft.com/office/drawing/2014/main" id="{4915021E-BA2A-43C0-8EDB-5AA7538296E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5" name="รูปแบบอิสระ: รูปร่าง 204">
              <a:extLst>
                <a:ext uri="{FF2B5EF4-FFF2-40B4-BE49-F238E27FC236}">
                  <a16:creationId xmlns:a16="http://schemas.microsoft.com/office/drawing/2014/main" id="{86636DF1-9BF2-457A-B3A4-31DB900D8FA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6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B17050EE-EC0E-4D78-AD87-DDBC19B5D9F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7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4ECB393B-F070-4F7B-89E0-53CFE735F43B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8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E5715DB7-2BD5-43FE-8EB6-163FC3A2788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09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3D01395-D837-4C59-BC8B-5BA14427CFD5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0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45BF1014-2202-453A-9ED1-EDE178EE2AEF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11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7A98C2D-1602-4136-9FE5-A319971EF460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12" name="รูปภาพ 211">
            <a:hlinkClick r:id="rId10" action="ppaction://hlinksldjump"/>
            <a:extLst>
              <a:ext uri="{FF2B5EF4-FFF2-40B4-BE49-F238E27FC236}">
                <a16:creationId xmlns:a16="http://schemas.microsoft.com/office/drawing/2014/main" id="{93FD4EA4-5FBD-49B3-BDA5-20C21010847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6234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708819" y="560654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ตัวเลขไทย และตัวหนังสือแสดงจำนวน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9447443" y="523638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2423182" y="937480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092634" y="170667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5909129" y="1715370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C65F3670-828A-472E-B366-DF32B27C447D}"/>
              </a:ext>
            </a:extLst>
          </p:cNvPr>
          <p:cNvSpPr txBox="1"/>
          <p:nvPr/>
        </p:nvSpPr>
        <p:spPr>
          <a:xfrm>
            <a:off x="1503534" y="4204947"/>
            <a:ext cx="4655442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15,124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๑๕,๑๒๔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หนึ่งหมื่นห้าพันหนึ่งร้อยยี่สิบสี่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3DE63BB6-A61A-4614-B41C-C1D6744399FE}"/>
              </a:ext>
            </a:extLst>
          </p:cNvPr>
          <p:cNvSpPr txBox="1"/>
          <p:nvPr/>
        </p:nvSpPr>
        <p:spPr>
          <a:xfrm>
            <a:off x="6602987" y="4204947"/>
            <a:ext cx="3791423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24,070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๒๔,๐๗๐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สองหมื่นสี่พันเจ็ดสิบ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9A26C338-5FB6-49A0-83DE-8177D09E052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905888" y="2089125"/>
            <a:ext cx="3066667" cy="1800000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BD818ECB-1394-4021-A6D8-567FED4AA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24014" y="2119215"/>
            <a:ext cx="3066668" cy="18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998118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6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443421" y="1402448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5628000" y="1431928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C65F3670-828A-472E-B366-DF32B27C447D}"/>
              </a:ext>
            </a:extLst>
          </p:cNvPr>
          <p:cNvSpPr txBox="1"/>
          <p:nvPr/>
        </p:nvSpPr>
        <p:spPr>
          <a:xfrm>
            <a:off x="1854321" y="3900720"/>
            <a:ext cx="3826689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60,802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๖๐,๘๐๒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หกหมื่นแปดร้อยสอง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3DE63BB6-A61A-4614-B41C-C1D6744399FE}"/>
              </a:ext>
            </a:extLst>
          </p:cNvPr>
          <p:cNvSpPr txBox="1"/>
          <p:nvPr/>
        </p:nvSpPr>
        <p:spPr>
          <a:xfrm>
            <a:off x="6762309" y="3907859"/>
            <a:ext cx="4365298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95,101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๙๕,๑๐๑</a:t>
            </a:r>
          </a:p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เก้าหมื่นห้าพันหนึ่งร้อยเอ็ด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9A26C338-5FB6-49A0-83DE-8177D09E052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192927" y="1759367"/>
            <a:ext cx="3000000" cy="1800000"/>
          </a:xfrm>
          <a:prstGeom prst="rect">
            <a:avLst/>
          </a:prstGeom>
        </p:spPr>
      </p:pic>
      <p:pic>
        <p:nvPicPr>
          <p:cNvPr id="66" name="รูปภาพ 65">
            <a:extLst>
              <a:ext uri="{FF2B5EF4-FFF2-40B4-BE49-F238E27FC236}">
                <a16:creationId xmlns:a16="http://schemas.microsoft.com/office/drawing/2014/main" id="{BD818ECB-1394-4021-A6D8-567FED4AA472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52642" y="1709872"/>
            <a:ext cx="2971085" cy="180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57763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3044198" y="537339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ลูกคิดบอกจำนวน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6426543" y="492390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23" name="Google Shape;8099;p68">
            <a:extLst>
              <a:ext uri="{FF2B5EF4-FFF2-40B4-BE49-F238E27FC236}">
                <a16:creationId xmlns:a16="http://schemas.microsoft.com/office/drawing/2014/main" id="{F45C8B97-E1DC-41D4-B7A5-5BB73840B54C}"/>
              </a:ext>
            </a:extLst>
          </p:cNvPr>
          <p:cNvSpPr/>
          <p:nvPr/>
        </p:nvSpPr>
        <p:spPr>
          <a:xfrm rot="191175">
            <a:off x="2895050" y="905405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42369" y="462698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98FCACD0-39C6-47C6-9CDE-E95D0D21CCEB}"/>
              </a:ext>
            </a:extLst>
          </p:cNvPr>
          <p:cNvSpPr txBox="1"/>
          <p:nvPr/>
        </p:nvSpPr>
        <p:spPr>
          <a:xfrm>
            <a:off x="1043824" y="1387463"/>
            <a:ext cx="4830503" cy="52629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อุปกรณ์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</a:p>
          <a:p>
            <a:pPr algn="l">
              <a:tabLst>
                <a:tab pos="6286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1 ชุด ประกอบด้วย หลักลูกคิด ลูกคิด และแบบบันทึกกิจกรรม</a:t>
            </a:r>
          </a:p>
          <a:p>
            <a:pPr algn="l"/>
            <a:endParaRPr lang="th-TH" b="1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วิธีจัดกิจกรรม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1.	ครูแบ่งนักเรียนเป็นกลุ่ม กลุ่มละเท่า ๆ กัน และแจกอุปกรณ์กลุ่มละ 1 ชุด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2.	ครูสาธิตการแสดงจำนวนนับไม่เกิน 100,000 โดยใช้หลักลูกคิด</a:t>
            </a:r>
          </a:p>
          <a:p>
            <a:pPr algn="l">
              <a:tabLst>
                <a:tab pos="628650" algn="l"/>
                <a:tab pos="9890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3.	ครูยกตัวอย่างสถานการณ์การแข่งขันฟุตบอล</a:t>
            </a:r>
          </a:p>
          <a:p>
            <a:pPr algn="ctr">
              <a:tabLst>
                <a:tab pos="628650" algn="l"/>
                <a:tab pos="989013" algn="l"/>
              </a:tabLst>
            </a:pPr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4" name="สี่เหลี่ยมผืนผ้า: มุมมน 3">
            <a:extLst>
              <a:ext uri="{FF2B5EF4-FFF2-40B4-BE49-F238E27FC236}">
                <a16:creationId xmlns:a16="http://schemas.microsoft.com/office/drawing/2014/main" id="{568C2167-0F6E-468F-B511-48D0B6CF8D27}"/>
              </a:ext>
            </a:extLst>
          </p:cNvPr>
          <p:cNvSpPr/>
          <p:nvPr/>
        </p:nvSpPr>
        <p:spPr>
          <a:xfrm>
            <a:off x="5938982" y="1174120"/>
            <a:ext cx="5259582" cy="4995049"/>
          </a:xfrm>
          <a:prstGeom prst="roundRect">
            <a:avLst>
              <a:gd name="adj" fmla="val 4787"/>
            </a:avLst>
          </a:prstGeom>
          <a:noFill/>
          <a:ln w="19050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25A9344D-7D52-4F2B-A86D-0F0AB4B41CD3}"/>
              </a:ext>
            </a:extLst>
          </p:cNvPr>
          <p:cNvSpPr txBox="1"/>
          <p:nvPr/>
        </p:nvSpPr>
        <p:spPr>
          <a:xfrm>
            <a:off x="5994398" y="1257646"/>
            <a:ext cx="51397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การแข่งขันฟุตบอล  มีจำนวนผู้เข้าชมของแต่ละทีม ดังนี้</a:t>
            </a:r>
          </a:p>
        </p:txBody>
      </p: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3694C45A-2D31-4E64-A496-854E573D2203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1122"/>
          <a:stretch/>
        </p:blipFill>
        <p:spPr>
          <a:xfrm>
            <a:off x="7132651" y="1792912"/>
            <a:ext cx="2863262" cy="1878732"/>
          </a:xfrm>
          <a:prstGeom prst="rect">
            <a:avLst/>
          </a:prstGeom>
        </p:spPr>
      </p:pic>
      <p:pic>
        <p:nvPicPr>
          <p:cNvPr id="63" name="รูปภาพ 62">
            <a:extLst>
              <a:ext uri="{FF2B5EF4-FFF2-40B4-BE49-F238E27FC236}">
                <a16:creationId xmlns:a16="http://schemas.microsoft.com/office/drawing/2014/main" id="{CF70B6EF-185A-4AD5-83A2-200B47522BA2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136" r="265"/>
          <a:stretch/>
        </p:blipFill>
        <p:spPr>
          <a:xfrm>
            <a:off x="6489626" y="3916366"/>
            <a:ext cx="602548" cy="1878732"/>
          </a:xfrm>
          <a:prstGeom prst="rect">
            <a:avLst/>
          </a:prstGeom>
        </p:spPr>
      </p:pic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585EF6D0-4DC7-4C05-825B-136CC6617FF9}"/>
              </a:ext>
            </a:extLst>
          </p:cNvPr>
          <p:cNvSpPr txBox="1"/>
          <p:nvPr/>
        </p:nvSpPr>
        <p:spPr>
          <a:xfrm>
            <a:off x="7132651" y="3981022"/>
            <a:ext cx="332046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12557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ทีมหมาป่า	มีผู้ชม 14,265 คน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E8C2965B-0EAE-4DAC-9294-2950BF8ABF16}"/>
              </a:ext>
            </a:extLst>
          </p:cNvPr>
          <p:cNvSpPr txBox="1"/>
          <p:nvPr/>
        </p:nvSpPr>
        <p:spPr>
          <a:xfrm>
            <a:off x="7132650" y="4603388"/>
            <a:ext cx="33733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12557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ทีมหมีขาว	มีผู้ชม 38,725 คน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A1F20C-27C6-4BFB-A305-B3C99ACFDAEF}"/>
              </a:ext>
            </a:extLst>
          </p:cNvPr>
          <p:cNvSpPr txBox="1"/>
          <p:nvPr/>
        </p:nvSpPr>
        <p:spPr>
          <a:xfrm>
            <a:off x="7132649" y="5225754"/>
            <a:ext cx="338458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1255713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ทีมอินทรี	มีผู้ชม 26,500 คน</a:t>
            </a:r>
          </a:p>
        </p:txBody>
      </p:sp>
    </p:spTree>
    <p:extLst>
      <p:ext uri="{BB962C8B-B14F-4D97-AF65-F5344CB8AC3E}">
        <p14:creationId xmlns:p14="http://schemas.microsoft.com/office/powerpoint/2010/main" val="33756669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98FCACD0-39C6-47C6-9CDE-E95D0D21CCEB}"/>
              </a:ext>
            </a:extLst>
          </p:cNvPr>
          <p:cNvSpPr txBox="1"/>
          <p:nvPr/>
        </p:nvSpPr>
        <p:spPr>
          <a:xfrm>
            <a:off x="1185514" y="850900"/>
            <a:ext cx="911303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4.	ให้นักเรียนแต่ละกลุ่มแสดงจำนวนผู้เข้าชมของแต่ละทีมโดยใช้หลักลูกคิดแล้วระบายสีลูกคิดพร้อมทั้งเขียนตัวเลขและตัวหนังสือแสดงจำนวนในแบบบันทึกกิจกรร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5.	ให้นักเรียนแต่ละกลุ่มนำเสนอผลงงาน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4" name="สี่เหลี่ยมผืนผ้า: มุมมน 3">
            <a:extLst>
              <a:ext uri="{FF2B5EF4-FFF2-40B4-BE49-F238E27FC236}">
                <a16:creationId xmlns:a16="http://schemas.microsoft.com/office/drawing/2014/main" id="{568C2167-0F6E-468F-B511-48D0B6CF8D27}"/>
              </a:ext>
            </a:extLst>
          </p:cNvPr>
          <p:cNvSpPr/>
          <p:nvPr/>
        </p:nvSpPr>
        <p:spPr>
          <a:xfrm>
            <a:off x="1643531" y="2535852"/>
            <a:ext cx="8904938" cy="3509230"/>
          </a:xfrm>
          <a:prstGeom prst="roundRect">
            <a:avLst>
              <a:gd name="adj" fmla="val 4787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585EF6D0-4DC7-4C05-825B-136CC6617FF9}"/>
              </a:ext>
            </a:extLst>
          </p:cNvPr>
          <p:cNvSpPr txBox="1"/>
          <p:nvPr/>
        </p:nvSpPr>
        <p:spPr>
          <a:xfrm>
            <a:off x="4652097" y="2620988"/>
            <a:ext cx="256672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ตัวอย่างแบบบันทึกกิจกรรม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E8C2965B-0EAE-4DAC-9294-2950BF8ABF16}"/>
              </a:ext>
            </a:extLst>
          </p:cNvPr>
          <p:cNvSpPr txBox="1"/>
          <p:nvPr/>
        </p:nvSpPr>
        <p:spPr>
          <a:xfrm>
            <a:off x="1860258" y="3015058"/>
            <a:ext cx="48013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จำนวนผู้เข้าชมของทีม </a:t>
            </a:r>
            <a:r>
              <a:rPr kumimoji="0" lang="th-TH" sz="2800" b="0" i="0" u="dotted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	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A1F20C-27C6-4BFB-A305-B3C99ACFDAEF}"/>
              </a:ext>
            </a:extLst>
          </p:cNvPr>
          <p:cNvSpPr txBox="1"/>
          <p:nvPr/>
        </p:nvSpPr>
        <p:spPr>
          <a:xfrm>
            <a:off x="5771212" y="4038595"/>
            <a:ext cx="4394192" cy="144000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ตัวเลขฮินดูอารบ</a:t>
            </a:r>
            <a:r>
              <a:rPr kumimoji="0" lang="th-TH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ิก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kumimoji="0" lang="th-TH" sz="2800" b="0" i="0" u="dotted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endParaRPr kumimoji="0" lang="th-TH" sz="2800" b="0" i="0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lang="th-TH" u="none" baseline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</a:t>
            </a:r>
            <a:r>
              <a:rPr lang="th-TH" u="dotted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	</a:t>
            </a:r>
            <a:endParaRPr lang="th-TH" u="sng" dirty="0">
              <a:solidFill>
                <a:prstClr val="black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ตัวหนังสือ </a:t>
            </a:r>
            <a:r>
              <a:rPr kumimoji="0" lang="th-TH" sz="2800" b="0" i="0" u="dotted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	</a:t>
            </a:r>
            <a:endParaRPr kumimoji="0" lang="th-TH" sz="2800" b="0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9" name="รูปภาพ 8">
            <a:extLst>
              <a:ext uri="{FF2B5EF4-FFF2-40B4-BE49-F238E27FC236}">
                <a16:creationId xmlns:a16="http://schemas.microsoft.com/office/drawing/2014/main" id="{635CCB81-6F72-4BF8-ABE5-9C166DC5A16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26596" y="3706816"/>
            <a:ext cx="3230679" cy="19684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90900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9" name="กลุ่ม 2">
            <a:extLst>
              <a:ext uri="{FF2B5EF4-FFF2-40B4-BE49-F238E27FC236}">
                <a16:creationId xmlns:a16="http://schemas.microsoft.com/office/drawing/2014/main" id="{5745D18E-C9D1-4F4B-8F6D-E71860F3FFB2}"/>
              </a:ext>
            </a:extLst>
          </p:cNvPr>
          <p:cNvGrpSpPr/>
          <p:nvPr/>
        </p:nvGrpSpPr>
        <p:grpSpPr>
          <a:xfrm>
            <a:off x="1277875" y="1791292"/>
            <a:ext cx="468000" cy="468000"/>
            <a:chOff x="1239484" y="1722687"/>
            <a:chExt cx="468000" cy="468000"/>
          </a:xfrm>
        </p:grpSpPr>
        <p:sp>
          <p:nvSpPr>
            <p:cNvPr id="141" name="Google Shape;523;p27">
              <a:extLst>
                <a:ext uri="{FF2B5EF4-FFF2-40B4-BE49-F238E27FC236}">
                  <a16:creationId xmlns:a16="http://schemas.microsoft.com/office/drawing/2014/main" id="{65393847-58C6-4C65-B13C-0EA75108BB0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656;p49">
              <a:extLst>
                <a:ext uri="{FF2B5EF4-FFF2-40B4-BE49-F238E27FC236}">
                  <a16:creationId xmlns:a16="http://schemas.microsoft.com/office/drawing/2014/main" id="{F9167CAC-EC9A-4ED2-ABA7-F7803EE85A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162" name="Picture 3">
            <a:extLst>
              <a:ext uri="{FF2B5EF4-FFF2-40B4-BE49-F238E27FC236}">
                <a16:creationId xmlns:a16="http://schemas.microsoft.com/office/drawing/2014/main" id="{2F4133B7-E91A-44E8-969A-D88684451F6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03595" y="2866768"/>
            <a:ext cx="3305144" cy="2160000"/>
          </a:xfrm>
          <a:prstGeom prst="rect">
            <a:avLst/>
          </a:prstGeom>
        </p:spPr>
      </p:pic>
      <p:sp>
        <p:nvSpPr>
          <p:cNvPr id="163" name="TextBox 7">
            <a:extLst>
              <a:ext uri="{FF2B5EF4-FFF2-40B4-BE49-F238E27FC236}">
                <a16:creationId xmlns:a16="http://schemas.microsoft.com/office/drawing/2014/main" id="{6D8E5F75-213D-4778-B646-CDFE59E46ABF}"/>
              </a:ext>
            </a:extLst>
          </p:cNvPr>
          <p:cNvSpPr txBox="1"/>
          <p:nvPr/>
        </p:nvSpPr>
        <p:spPr>
          <a:xfrm>
            <a:off x="6335607" y="3195506"/>
            <a:ext cx="4658648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30,352</a:t>
            </a:r>
          </a:p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๓๐,๓๕๒</a:t>
            </a:r>
          </a:p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สามหมื่นสามร้อยห้าสิบสอง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1688775" y="1683136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ตัวเลขไทย และตัวหนังสือแสดงจำนวน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3633768" y="79946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82795" y="72813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725288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3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E799DD57-2BC4-4E74-BF86-76D7E02495EB}"/>
              </a:ext>
            </a:extLst>
          </p:cNvPr>
          <p:cNvSpPr txBox="1"/>
          <p:nvPr/>
        </p:nvSpPr>
        <p:spPr>
          <a:xfrm>
            <a:off x="1912513" y="1705381"/>
            <a:ext cx="7151317" cy="35394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  เจ็ดหมื่นสองพันหกร้อยห้าสิบสาม		  3)  สี่หมื่นสามร้อยเอ็ด</a:t>
            </a:r>
          </a:p>
          <a:p>
            <a:pPr algn="l"/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</a:p>
          <a:p>
            <a:pPr algn="l"/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  แปดหมื่นเก้าพันสองร้อยเก้าสิบ</a:t>
            </a:r>
          </a:p>
          <a:p>
            <a:pPr algn="l"/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/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9" name="กลุ่ม 2">
            <a:extLst>
              <a:ext uri="{FF2B5EF4-FFF2-40B4-BE49-F238E27FC236}">
                <a16:creationId xmlns:a16="http://schemas.microsoft.com/office/drawing/2014/main" id="{5745D18E-C9D1-4F4B-8F6D-E71860F3FFB2}"/>
              </a:ext>
            </a:extLst>
          </p:cNvPr>
          <p:cNvGrpSpPr/>
          <p:nvPr/>
        </p:nvGrpSpPr>
        <p:grpSpPr>
          <a:xfrm>
            <a:off x="1287603" y="1041200"/>
            <a:ext cx="468000" cy="468000"/>
            <a:chOff x="1239484" y="1722687"/>
            <a:chExt cx="468000" cy="468000"/>
          </a:xfrm>
        </p:grpSpPr>
        <p:sp>
          <p:nvSpPr>
            <p:cNvPr id="141" name="Google Shape;523;p27">
              <a:extLst>
                <a:ext uri="{FF2B5EF4-FFF2-40B4-BE49-F238E27FC236}">
                  <a16:creationId xmlns:a16="http://schemas.microsoft.com/office/drawing/2014/main" id="{65393847-58C6-4C65-B13C-0EA75108BB0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656;p49">
              <a:extLst>
                <a:ext uri="{FF2B5EF4-FFF2-40B4-BE49-F238E27FC236}">
                  <a16:creationId xmlns:a16="http://schemas.microsoft.com/office/drawing/2014/main" id="{F9167CAC-EC9A-4ED2-ABA7-F7803EE85A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163" name="TextBox 7">
            <a:extLst>
              <a:ext uri="{FF2B5EF4-FFF2-40B4-BE49-F238E27FC236}">
                <a16:creationId xmlns:a16="http://schemas.microsoft.com/office/drawing/2014/main" id="{6D8E5F75-213D-4778-B646-CDFE59E46ABF}"/>
              </a:ext>
            </a:extLst>
          </p:cNvPr>
          <p:cNvSpPr txBox="1"/>
          <p:nvPr/>
        </p:nvSpPr>
        <p:spPr>
          <a:xfrm>
            <a:off x="2445290" y="2260031"/>
            <a:ext cx="3212739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72,653</a:t>
            </a:r>
          </a:p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๗๒,๖๕๓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1912513" y="952500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และตัวเลขไทยแสดงจำนวน</a:t>
            </a:r>
          </a:p>
        </p:txBody>
      </p:sp>
      <p:sp>
        <p:nvSpPr>
          <p:cNvPr id="51" name="TextBox 7">
            <a:extLst>
              <a:ext uri="{FF2B5EF4-FFF2-40B4-BE49-F238E27FC236}">
                <a16:creationId xmlns:a16="http://schemas.microsoft.com/office/drawing/2014/main" id="{9A359381-D947-44BF-99A9-121A33F5ACB8}"/>
              </a:ext>
            </a:extLst>
          </p:cNvPr>
          <p:cNvSpPr txBox="1"/>
          <p:nvPr/>
        </p:nvSpPr>
        <p:spPr>
          <a:xfrm>
            <a:off x="2445291" y="4325184"/>
            <a:ext cx="3228769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89,290</a:t>
            </a:r>
          </a:p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๘๙,๒๙๐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2" name="TextBox 7">
            <a:extLst>
              <a:ext uri="{FF2B5EF4-FFF2-40B4-BE49-F238E27FC236}">
                <a16:creationId xmlns:a16="http://schemas.microsoft.com/office/drawing/2014/main" id="{21A86086-782F-4B88-B4CD-5958B5175C3F}"/>
              </a:ext>
            </a:extLst>
          </p:cNvPr>
          <p:cNvSpPr txBox="1"/>
          <p:nvPr/>
        </p:nvSpPr>
        <p:spPr>
          <a:xfrm>
            <a:off x="7208602" y="2175082"/>
            <a:ext cx="3147015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40,301</a:t>
            </a:r>
          </a:p>
          <a:p>
            <a:pPr lvl="0">
              <a:tabLst>
                <a:tab pos="2063750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๔๐,๓๐๑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317EEFA0-2A44-4D29-A405-454E6DD049F9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409" b="50000"/>
          <a:stretch/>
        </p:blipFill>
        <p:spPr>
          <a:xfrm>
            <a:off x="6892690" y="3149163"/>
            <a:ext cx="2472698" cy="30458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41348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" grpId="0"/>
      <p:bldP spid="51" grpId="0"/>
      <p:bldP spid="5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445671" y="1874836"/>
            <a:ext cx="6522145" cy="323184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33218" y="1399873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03972">
            <a:off x="4004769" y="3244943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สามารถเขียนตัวเลขฮินดูอารบ</a:t>
            </a:r>
            <a:r>
              <a:rPr kumimoji="0" lang="th-TH" sz="2800" b="0" i="0" u="none" strike="noStrike" kern="0" cap="none" spc="0" normalizeH="0" baseline="0" noProof="0" dirty="0" err="1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ิก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 ตัวเลขไทย และตัวหนังสือแสดงจำนวน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19A7D87-0B21-4AD0-899B-759AA8BB08CD}"/>
              </a:ext>
            </a:extLst>
          </p:cNvPr>
          <p:cNvGrpSpPr/>
          <p:nvPr/>
        </p:nvGrpSpPr>
        <p:grpSpPr>
          <a:xfrm>
            <a:off x="4915160" y="2499914"/>
            <a:ext cx="3177667" cy="723718"/>
            <a:chOff x="4915160" y="2499914"/>
            <a:chExt cx="3177667" cy="723718"/>
          </a:xfrm>
        </p:grpSpPr>
        <p:sp>
          <p:nvSpPr>
            <p:cNvPr id="259" name="Google Shape;4975;p59">
              <a:extLst>
                <a:ext uri="{FF2B5EF4-FFF2-40B4-BE49-F238E27FC236}">
                  <a16:creationId xmlns:a16="http://schemas.microsoft.com/office/drawing/2014/main" id="{8600E551-18F5-4869-ABCC-D4A8EE567E5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57" name="Google Shape;4975;p59">
              <a:extLst>
                <a:ext uri="{FF2B5EF4-FFF2-40B4-BE49-F238E27FC236}">
                  <a16:creationId xmlns:a16="http://schemas.microsoft.com/office/drawing/2014/main" id="{6BD83D6E-76AE-4CB3-81B3-4D4DE106514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89714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sp>
        <p:nvSpPr>
          <p:cNvPr id="63" name="Google Shape;403;p38">
            <a:extLst>
              <a:ext uri="{FF2B5EF4-FFF2-40B4-BE49-F238E27FC236}">
                <a16:creationId xmlns:a16="http://schemas.microsoft.com/office/drawing/2014/main" id="{57E3094C-DA01-4701-8416-137D8AC35106}"/>
              </a:ext>
            </a:extLst>
          </p:cNvPr>
          <p:cNvSpPr/>
          <p:nvPr/>
        </p:nvSpPr>
        <p:spPr>
          <a:xfrm>
            <a:off x="1169847" y="2998778"/>
            <a:ext cx="4809613" cy="228951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64" name="Google Shape;404;p38">
            <a:extLst>
              <a:ext uri="{FF2B5EF4-FFF2-40B4-BE49-F238E27FC236}">
                <a16:creationId xmlns:a16="http://schemas.microsoft.com/office/drawing/2014/main" id="{17BAF0BA-7266-4246-95CC-42638CA3C8ED}"/>
              </a:ext>
            </a:extLst>
          </p:cNvPr>
          <p:cNvSpPr txBox="1">
            <a:spLocks/>
          </p:cNvSpPr>
          <p:nvPr/>
        </p:nvSpPr>
        <p:spPr>
          <a:xfrm>
            <a:off x="1353584" y="3525074"/>
            <a:ext cx="4442219" cy="11644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36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หลัก</a:t>
            </a:r>
            <a:r>
              <a:rPr lang="th-TH" sz="3600" kern="0" dirty="0">
                <a:solidFill>
                  <a:srgbClr val="F9F9F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และค่าของเลขโดดในแต่ละหลักของจำนวนนับไม่เกิน 100,000</a:t>
            </a:r>
            <a:endParaRPr kumimoji="0" lang="en-US" sz="36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65" name="Google Shape;405;p38">
            <a:extLst>
              <a:ext uri="{FF2B5EF4-FFF2-40B4-BE49-F238E27FC236}">
                <a16:creationId xmlns:a16="http://schemas.microsoft.com/office/drawing/2014/main" id="{3E90BBF4-162E-4D80-9909-D17FF58B20C2}"/>
              </a:ext>
            </a:extLst>
          </p:cNvPr>
          <p:cNvSpPr txBox="1">
            <a:spLocks/>
          </p:cNvSpPr>
          <p:nvPr/>
        </p:nvSpPr>
        <p:spPr>
          <a:xfrm>
            <a:off x="1994208" y="1462232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3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cxnSp>
        <p:nvCxnSpPr>
          <p:cNvPr id="72" name="Google Shape;450;p38">
            <a:extLst>
              <a:ext uri="{FF2B5EF4-FFF2-40B4-BE49-F238E27FC236}">
                <a16:creationId xmlns:a16="http://schemas.microsoft.com/office/drawing/2014/main" id="{C76DCA5F-D207-4BF1-BB6A-1EF88DD3C888}"/>
              </a:ext>
            </a:extLst>
          </p:cNvPr>
          <p:cNvCxnSpPr/>
          <p:nvPr/>
        </p:nvCxnSpPr>
        <p:spPr>
          <a:xfrm>
            <a:off x="2931558" y="2564832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362843A5-B901-4F59-8065-DC02A45D165B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DE3C1596-E85D-4CE7-9AD2-3FCEEEC597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DD8FED6C-9CCA-4530-87FF-4B1C5C9416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524B3F5-18E5-4FD3-B333-54C0FB66076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4178BF42-3123-42C2-980C-89128C12D36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CD8FB42-CD46-4C9F-8EC6-D4BAF67371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FB7E3798-9681-4BFB-85D6-BABE5D2E9933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EC4CAA33-36B8-4672-B34A-E2090CEC10D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6852D33C-BDC3-447C-8F1F-1F1753E8CA4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E06A246D-8E26-49AE-9EA4-829F5B95864A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727B869C-AE44-46F9-ADCC-FEFF06D37D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4A1634A5-09C6-4046-9E30-D466B227F7F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5" name="กลุ่ม 84">
            <a:extLst>
              <a:ext uri="{FF2B5EF4-FFF2-40B4-BE49-F238E27FC236}">
                <a16:creationId xmlns:a16="http://schemas.microsoft.com/office/drawing/2014/main" id="{00693125-754E-4565-9EFC-6D3D1DA25DD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45E498B5-4F03-4E01-8551-D076A8BF51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31018578-8920-4546-8AB4-1A1AD86BEE9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8" name="กลุ่ม 87">
            <a:extLst>
              <a:ext uri="{FF2B5EF4-FFF2-40B4-BE49-F238E27FC236}">
                <a16:creationId xmlns:a16="http://schemas.microsoft.com/office/drawing/2014/main" id="{228F2351-00DA-4352-A771-7F39947D9056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7C1B6942-CADC-4D20-B7EA-63051AA8059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204BE9F-7AC5-4F9A-8D8E-B91DC03810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1" name="กลุ่ม 90">
            <a:extLst>
              <a:ext uri="{FF2B5EF4-FFF2-40B4-BE49-F238E27FC236}">
                <a16:creationId xmlns:a16="http://schemas.microsoft.com/office/drawing/2014/main" id="{4DA5C75E-A0A8-48EF-8959-94A767D7578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92" name="รูปแบบอิสระ: รูปร่าง 91">
              <a:extLst>
                <a:ext uri="{FF2B5EF4-FFF2-40B4-BE49-F238E27FC236}">
                  <a16:creationId xmlns:a16="http://schemas.microsoft.com/office/drawing/2014/main" id="{0030340B-B80A-4429-AC3A-ADBBD04AACC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5E770C24-2066-4407-B458-B32F1999DF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4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4E90FE3-749C-449F-AB3E-AFEB3D2ACAD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ABD6AAD-EE31-411C-91EA-BE2AFF83FA9F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6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590A362A-FC9C-47D6-BF08-CCC52564DE6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7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94BE0D9-B5C2-4670-A915-4CB4946CE140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8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CA92E1B-A875-4F04-A9AC-CDEAA31B50D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9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4C7E9F8-290F-4A16-A13E-2770BBFAFA1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00" name="รูปภาพ 99">
            <a:hlinkClick r:id="rId10" action="ppaction://hlinksldjump"/>
            <a:extLst>
              <a:ext uri="{FF2B5EF4-FFF2-40B4-BE49-F238E27FC236}">
                <a16:creationId xmlns:a16="http://schemas.microsoft.com/office/drawing/2014/main" id="{2F51043F-D575-46C5-9309-DF003E0442D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802043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522807" y="7901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C5EF8C3-79AF-463C-A2F1-66D85DBD1A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A273E3C5-07E8-4979-9167-8673BD7B9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1B68297-D556-4146-B069-DD551F3F1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8719B8B6-FD1F-46FB-8CD7-A8DCDAEDCBD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437BBD5A-6098-403F-AB99-E938969907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AD4A59B-674C-4E79-90E0-2293F7CB8C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BC07B221-3C23-4044-AB22-C2AD664DC4D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7E34FF3A-330E-4233-B90C-2F853A6AB17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5FE4502-FFDB-4535-B26F-9A168504F3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8AD0EA5-40F3-484D-BB01-33833005BB0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C01D2B51-3E4C-4E50-A59B-3CCD95BA9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B6E45B5-50DF-4E82-B615-3A2CD91057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3BA5443-3B58-42C9-AB92-8B6F38B7F47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136C76-FBAF-4E07-BB60-9A0824EC1E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126EA9F-C4E0-4D9D-9841-455A7AFB86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B2F1D911-EC0B-40A3-84CB-9218B1659B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AD6D2AE3-4BD2-4E27-97CF-093A567B7C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40AD341-CFAF-4414-8E29-3E0F6FB5F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C9B8A15-A9FC-4B9F-A8CD-F178196A290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A06258B-4B12-4941-9FA6-02951B0CD6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1B53C3D-5E0C-4467-A978-02233983C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4F1888-4FA9-40A5-BF91-2E51C78486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6A1CB26-26D6-4B37-AA84-90B1618B830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0DAABC-CE13-420C-9584-D17026B9D01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B33A297-3CD4-49E0-A72E-F78DBAABF6F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872232-19F3-40FE-87DC-322EC8FC4CF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72FE300-E408-4FBC-9868-D402A4537E1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4" name="รูปภาพ 93">
            <a:hlinkClick r:id="rId10" action="ppaction://hlinksldjump"/>
            <a:extLst>
              <a:ext uri="{FF2B5EF4-FFF2-40B4-BE49-F238E27FC236}">
                <a16:creationId xmlns:a16="http://schemas.microsoft.com/office/drawing/2014/main" id="{FA64600D-A1C4-414B-B051-D9AFF23B3A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1BAFE3B-0799-4706-AE0F-5E510DABFFD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6283" y="802038"/>
            <a:ext cx="2527042" cy="2105869"/>
          </a:xfrm>
          <a:prstGeom prst="rect">
            <a:avLst/>
          </a:prstGeom>
        </p:spPr>
      </p:pic>
      <p:graphicFrame>
        <p:nvGraphicFramePr>
          <p:cNvPr id="4" name="ตาราง 5">
            <a:extLst>
              <a:ext uri="{FF2B5EF4-FFF2-40B4-BE49-F238E27FC236}">
                <a16:creationId xmlns:a16="http://schemas.microsoft.com/office/drawing/2014/main" id="{EE9E096B-2EE6-4D1C-B808-3671793B6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789694"/>
              </p:ext>
            </p:extLst>
          </p:nvPr>
        </p:nvGraphicFramePr>
        <p:xfrm>
          <a:off x="4387289" y="1788423"/>
          <a:ext cx="6204868" cy="1036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551217">
                  <a:extLst>
                    <a:ext uri="{9D8B030D-6E8A-4147-A177-3AD203B41FA5}">
                      <a16:colId xmlns:a16="http://schemas.microsoft.com/office/drawing/2014/main" val="2782812032"/>
                    </a:ext>
                  </a:extLst>
                </a:gridCol>
                <a:gridCol w="1551217">
                  <a:extLst>
                    <a:ext uri="{9D8B030D-6E8A-4147-A177-3AD203B41FA5}">
                      <a16:colId xmlns:a16="http://schemas.microsoft.com/office/drawing/2014/main" val="3942855788"/>
                    </a:ext>
                  </a:extLst>
                </a:gridCol>
                <a:gridCol w="1551217">
                  <a:extLst>
                    <a:ext uri="{9D8B030D-6E8A-4147-A177-3AD203B41FA5}">
                      <a16:colId xmlns:a16="http://schemas.microsoft.com/office/drawing/2014/main" val="4050736355"/>
                    </a:ext>
                  </a:extLst>
                </a:gridCol>
                <a:gridCol w="1551217">
                  <a:extLst>
                    <a:ext uri="{9D8B030D-6E8A-4147-A177-3AD203B41FA5}">
                      <a16:colId xmlns:a16="http://schemas.microsoft.com/office/drawing/2014/main" val="189551642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522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5091271"/>
                  </a:ext>
                </a:extLst>
              </a:tr>
            </a:tbl>
          </a:graphicData>
        </a:graphic>
      </p:graphicFrame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96A7FC43-9BB3-4AB9-90C4-F79005FC4804}"/>
              </a:ext>
            </a:extLst>
          </p:cNvPr>
          <p:cNvGrpSpPr/>
          <p:nvPr/>
        </p:nvGrpSpPr>
        <p:grpSpPr>
          <a:xfrm>
            <a:off x="4470417" y="822683"/>
            <a:ext cx="5812811" cy="769933"/>
            <a:chOff x="4496487" y="1777980"/>
            <a:chExt cx="5491410" cy="769933"/>
          </a:xfrm>
        </p:grpSpPr>
        <p:sp>
          <p:nvSpPr>
            <p:cNvPr id="97" name="รูปแบบอิสระ: รูปร่าง 81">
              <a:extLst>
                <a:ext uri="{FF2B5EF4-FFF2-40B4-BE49-F238E27FC236}">
                  <a16:creationId xmlns:a16="http://schemas.microsoft.com/office/drawing/2014/main" id="{5C83C334-50C1-47F7-8BE1-1E5894DF94F7}"/>
                </a:ext>
              </a:extLst>
            </p:cNvPr>
            <p:cNvSpPr/>
            <p:nvPr/>
          </p:nvSpPr>
          <p:spPr>
            <a:xfrm>
              <a:off x="4496487" y="1777980"/>
              <a:ext cx="5491410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84580A49-6B52-4406-B061-AD2F9D72EAB3}"/>
                </a:ext>
              </a:extLst>
            </p:cNvPr>
            <p:cNvSpPr txBox="1"/>
            <p:nvPr/>
          </p:nvSpPr>
          <p:spPr>
            <a:xfrm>
              <a:off x="4668961" y="1936688"/>
              <a:ext cx="524305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kumimoji="0" lang="th-TH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3,523 </a:t>
              </a:r>
              <a:r>
                <a:rPr kumimoji="0" lang="th-TH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คือ 3 พัน กับ 5 ร้อย กับ 2 สิบ กับ 3 หน่วย</a:t>
              </a:r>
              <a:endParaRPr kumimoji="0" lang="th-TH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9" name="ตาราง 9">
            <a:extLst>
              <a:ext uri="{FF2B5EF4-FFF2-40B4-BE49-F238E27FC236}">
                <a16:creationId xmlns:a16="http://schemas.microsoft.com/office/drawing/2014/main" id="{D4221E72-4E6F-42F2-8A67-E039C1AD5B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5848842"/>
              </p:ext>
            </p:extLst>
          </p:nvPr>
        </p:nvGraphicFramePr>
        <p:xfrm>
          <a:off x="1616283" y="3339557"/>
          <a:ext cx="3605408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626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BA66777F-259D-4CCB-8261-C15803DB88A0}"/>
              </a:ext>
            </a:extLst>
          </p:cNvPr>
          <p:cNvSpPr txBox="1"/>
          <p:nvPr/>
        </p:nvSpPr>
        <p:spPr>
          <a:xfrm>
            <a:off x="1569513" y="5288619"/>
            <a:ext cx="592021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  3,523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= 3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,000 + 500 + 20 + 3</a:t>
            </a: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AE382EF1-C081-4CB8-8A59-A927A805DC51}"/>
              </a:ext>
            </a:extLst>
          </p:cNvPr>
          <p:cNvGrpSpPr/>
          <p:nvPr/>
        </p:nvGrpSpPr>
        <p:grpSpPr>
          <a:xfrm>
            <a:off x="6880482" y="3183510"/>
            <a:ext cx="4181443" cy="2530704"/>
            <a:chOff x="6880482" y="3183510"/>
            <a:chExt cx="4181443" cy="2530704"/>
          </a:xfrm>
        </p:grpSpPr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9516002F-D087-44D4-9A85-24F63A1B439A}"/>
                </a:ext>
              </a:extLst>
            </p:cNvPr>
            <p:cNvGrpSpPr/>
            <p:nvPr/>
          </p:nvGrpSpPr>
          <p:grpSpPr>
            <a:xfrm rot="21174881">
              <a:off x="6880482" y="3183510"/>
              <a:ext cx="4181443" cy="2530704"/>
              <a:chOff x="6670375" y="3159183"/>
              <a:chExt cx="3884772" cy="2497222"/>
            </a:xfrm>
          </p:grpSpPr>
          <p:grpSp>
            <p:nvGrpSpPr>
              <p:cNvPr id="102" name="Google Shape;4059;p51">
                <a:extLst>
                  <a:ext uri="{FF2B5EF4-FFF2-40B4-BE49-F238E27FC236}">
                    <a16:creationId xmlns:a16="http://schemas.microsoft.com/office/drawing/2014/main" id="{4D843ED4-B662-4293-B274-87C555F69A4F}"/>
                  </a:ext>
                </a:extLst>
              </p:cNvPr>
              <p:cNvGrpSpPr/>
              <p:nvPr/>
            </p:nvGrpSpPr>
            <p:grpSpPr>
              <a:xfrm>
                <a:off x="6670375" y="3159183"/>
                <a:ext cx="3212917" cy="2315881"/>
                <a:chOff x="1721697" y="999012"/>
                <a:chExt cx="4781548" cy="3776057"/>
              </a:xfrm>
            </p:grpSpPr>
            <p:sp>
              <p:nvSpPr>
                <p:cNvPr id="171" name="Google Shape;4066;p51">
                  <a:extLst>
                    <a:ext uri="{FF2B5EF4-FFF2-40B4-BE49-F238E27FC236}">
                      <a16:creationId xmlns:a16="http://schemas.microsoft.com/office/drawing/2014/main" id="{7F4D5AB8-D54B-49E3-85FF-AC254F25C02E}"/>
                    </a:ext>
                  </a:extLst>
                </p:cNvPr>
                <p:cNvSpPr/>
                <p:nvPr/>
              </p:nvSpPr>
              <p:spPr>
                <a:xfrm rot="815345">
                  <a:off x="2026748" y="2407330"/>
                  <a:ext cx="20388" cy="215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435" extrusionOk="0">
                      <a:moveTo>
                        <a:pt x="1" y="1"/>
                      </a:moveTo>
                      <a:cubicBezTo>
                        <a:pt x="24" y="161"/>
                        <a:pt x="47" y="298"/>
                        <a:pt x="69" y="435"/>
                      </a:cubicBezTo>
                      <a:cubicBezTo>
                        <a:pt x="184" y="275"/>
                        <a:pt x="298" y="138"/>
                        <a:pt x="412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5" name="Google Shape;4068;p51">
                  <a:extLst>
                    <a:ext uri="{FF2B5EF4-FFF2-40B4-BE49-F238E27FC236}">
                      <a16:creationId xmlns:a16="http://schemas.microsoft.com/office/drawing/2014/main" id="{1A8C2751-991B-462C-821B-545685502E98}"/>
                    </a:ext>
                  </a:extLst>
                </p:cNvPr>
                <p:cNvGrpSpPr/>
                <p:nvPr/>
              </p:nvGrpSpPr>
              <p:grpSpPr>
                <a:xfrm rot="344346">
                  <a:off x="1771931" y="1089247"/>
                  <a:ext cx="545286" cy="773116"/>
                  <a:chOff x="6055204" y="4369368"/>
                  <a:chExt cx="545279" cy="773107"/>
                </a:xfrm>
              </p:grpSpPr>
              <p:sp>
                <p:nvSpPr>
                  <p:cNvPr id="160" name="Google Shape;4069;p51">
                    <a:extLst>
                      <a:ext uri="{FF2B5EF4-FFF2-40B4-BE49-F238E27FC236}">
                        <a16:creationId xmlns:a16="http://schemas.microsoft.com/office/drawing/2014/main" id="{AFEA3D6A-706C-4B66-B549-A38F91C0549A}"/>
                      </a:ext>
                    </a:extLst>
                  </p:cNvPr>
                  <p:cNvSpPr/>
                  <p:nvPr/>
                </p:nvSpPr>
                <p:spPr>
                  <a:xfrm>
                    <a:off x="6055204" y="4591716"/>
                    <a:ext cx="257793" cy="1519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12" h="4428" extrusionOk="0">
                        <a:moveTo>
                          <a:pt x="2539" y="0"/>
                        </a:moveTo>
                        <a:cubicBezTo>
                          <a:pt x="1131" y="0"/>
                          <a:pt x="0" y="955"/>
                          <a:pt x="573" y="2673"/>
                        </a:cubicBezTo>
                        <a:cubicBezTo>
                          <a:pt x="981" y="3929"/>
                          <a:pt x="2197" y="4428"/>
                          <a:pt x="3532" y="4428"/>
                        </a:cubicBezTo>
                        <a:cubicBezTo>
                          <a:pt x="5035" y="4428"/>
                          <a:pt x="6689" y="3796"/>
                          <a:pt x="7511" y="2901"/>
                        </a:cubicBezTo>
                        <a:lnTo>
                          <a:pt x="7466" y="2810"/>
                        </a:lnTo>
                        <a:cubicBezTo>
                          <a:pt x="6507" y="1600"/>
                          <a:pt x="5001" y="596"/>
                          <a:pt x="3563" y="162"/>
                        </a:cubicBezTo>
                        <a:cubicBezTo>
                          <a:pt x="3218" y="53"/>
                          <a:pt x="2871" y="0"/>
                          <a:pt x="2539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Google Shape;4070;p51">
                    <a:extLst>
                      <a:ext uri="{FF2B5EF4-FFF2-40B4-BE49-F238E27FC236}">
                        <a16:creationId xmlns:a16="http://schemas.microsoft.com/office/drawing/2014/main" id="{F55200A8-007E-4B3E-843A-FCFD5D0769E3}"/>
                      </a:ext>
                    </a:extLst>
                  </p:cNvPr>
                  <p:cNvSpPr/>
                  <p:nvPr/>
                </p:nvSpPr>
                <p:spPr>
                  <a:xfrm>
                    <a:off x="6081114" y="4369368"/>
                    <a:ext cx="247120" cy="236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01" h="6893" extrusionOk="0">
                        <a:moveTo>
                          <a:pt x="4723" y="0"/>
                        </a:moveTo>
                        <a:cubicBezTo>
                          <a:pt x="4407" y="0"/>
                          <a:pt x="4045" y="92"/>
                          <a:pt x="3629" y="296"/>
                        </a:cubicBezTo>
                        <a:cubicBezTo>
                          <a:pt x="0" y="2099"/>
                          <a:pt x="4451" y="5865"/>
                          <a:pt x="6232" y="6892"/>
                        </a:cubicBezTo>
                        <a:lnTo>
                          <a:pt x="6346" y="6892"/>
                        </a:lnTo>
                        <a:cubicBezTo>
                          <a:pt x="6791" y="5637"/>
                          <a:pt x="7201" y="0"/>
                          <a:pt x="4723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Google Shape;4071;p51">
                    <a:extLst>
                      <a:ext uri="{FF2B5EF4-FFF2-40B4-BE49-F238E27FC236}">
                        <a16:creationId xmlns:a16="http://schemas.microsoft.com/office/drawing/2014/main" id="{0984F459-8D43-4100-ADCF-0CA63A407C05}"/>
                      </a:ext>
                    </a:extLst>
                  </p:cNvPr>
                  <p:cNvSpPr/>
                  <p:nvPr/>
                </p:nvSpPr>
                <p:spPr>
                  <a:xfrm>
                    <a:off x="6436720" y="4482413"/>
                    <a:ext cx="163763" cy="309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72" h="9031" extrusionOk="0">
                        <a:moveTo>
                          <a:pt x="2488" y="1"/>
                        </a:moveTo>
                        <a:cubicBezTo>
                          <a:pt x="2069" y="1"/>
                          <a:pt x="1625" y="199"/>
                          <a:pt x="1188" y="677"/>
                        </a:cubicBezTo>
                        <a:cubicBezTo>
                          <a:pt x="1" y="1955"/>
                          <a:pt x="663" y="4466"/>
                          <a:pt x="914" y="5972"/>
                        </a:cubicBezTo>
                        <a:cubicBezTo>
                          <a:pt x="1074" y="6908"/>
                          <a:pt x="1485" y="8026"/>
                          <a:pt x="914" y="8825"/>
                        </a:cubicBezTo>
                        <a:lnTo>
                          <a:pt x="1005" y="9031"/>
                        </a:lnTo>
                        <a:cubicBezTo>
                          <a:pt x="1736" y="8711"/>
                          <a:pt x="2352" y="8392"/>
                          <a:pt x="2877" y="7775"/>
                        </a:cubicBezTo>
                        <a:cubicBezTo>
                          <a:pt x="3972" y="6543"/>
                          <a:pt x="4771" y="4694"/>
                          <a:pt x="4726" y="3050"/>
                        </a:cubicBezTo>
                        <a:cubicBezTo>
                          <a:pt x="4726" y="1690"/>
                          <a:pt x="3713" y="1"/>
                          <a:pt x="2488" y="1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Google Shape;4072;p51">
                    <a:extLst>
                      <a:ext uri="{FF2B5EF4-FFF2-40B4-BE49-F238E27FC236}">
                        <a16:creationId xmlns:a16="http://schemas.microsoft.com/office/drawing/2014/main" id="{42495B8F-D00B-49C7-86FC-29F6E8A3C4B3}"/>
                      </a:ext>
                    </a:extLst>
                  </p:cNvPr>
                  <p:cNvSpPr/>
                  <p:nvPr/>
                </p:nvSpPr>
                <p:spPr>
                  <a:xfrm>
                    <a:off x="6229918" y="4464258"/>
                    <a:ext cx="268740" cy="6782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31" h="19763" extrusionOk="0">
                        <a:moveTo>
                          <a:pt x="431" y="0"/>
                        </a:moveTo>
                        <a:cubicBezTo>
                          <a:pt x="224" y="0"/>
                          <a:pt x="0" y="176"/>
                          <a:pt x="69" y="452"/>
                        </a:cubicBezTo>
                        <a:cubicBezTo>
                          <a:pt x="1005" y="4264"/>
                          <a:pt x="3562" y="7231"/>
                          <a:pt x="5388" y="10632"/>
                        </a:cubicBezTo>
                        <a:cubicBezTo>
                          <a:pt x="6940" y="13463"/>
                          <a:pt x="7259" y="16772"/>
                          <a:pt x="6346" y="19763"/>
                        </a:cubicBezTo>
                        <a:lnTo>
                          <a:pt x="7077" y="19763"/>
                        </a:lnTo>
                        <a:cubicBezTo>
                          <a:pt x="7830" y="17229"/>
                          <a:pt x="7739" y="14444"/>
                          <a:pt x="6780" y="11933"/>
                        </a:cubicBezTo>
                        <a:cubicBezTo>
                          <a:pt x="5182" y="7779"/>
                          <a:pt x="1827" y="4652"/>
                          <a:pt x="731" y="247"/>
                        </a:cubicBezTo>
                        <a:cubicBezTo>
                          <a:pt x="695" y="76"/>
                          <a:pt x="567" y="0"/>
                          <a:pt x="431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Google Shape;4073;p51">
                    <a:extLst>
                      <a:ext uri="{FF2B5EF4-FFF2-40B4-BE49-F238E27FC236}">
                        <a16:creationId xmlns:a16="http://schemas.microsoft.com/office/drawing/2014/main" id="{6BD6070A-B036-4A2A-BD71-DE63BB4C0499}"/>
                      </a:ext>
                    </a:extLst>
                  </p:cNvPr>
                  <p:cNvSpPr/>
                  <p:nvPr/>
                </p:nvSpPr>
                <p:spPr>
                  <a:xfrm>
                    <a:off x="6410261" y="4586397"/>
                    <a:ext cx="136172" cy="2399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8" h="6991" extrusionOk="0">
                        <a:moveTo>
                          <a:pt x="3236" y="1"/>
                        </a:moveTo>
                        <a:cubicBezTo>
                          <a:pt x="3034" y="1"/>
                          <a:pt x="2817" y="171"/>
                          <a:pt x="2872" y="431"/>
                        </a:cubicBezTo>
                        <a:cubicBezTo>
                          <a:pt x="3214" y="2166"/>
                          <a:pt x="2438" y="5795"/>
                          <a:pt x="407" y="6297"/>
                        </a:cubicBezTo>
                        <a:cubicBezTo>
                          <a:pt x="1" y="6404"/>
                          <a:pt x="135" y="6991"/>
                          <a:pt x="509" y="6991"/>
                        </a:cubicBezTo>
                        <a:cubicBezTo>
                          <a:pt x="535" y="6991"/>
                          <a:pt x="561" y="6988"/>
                          <a:pt x="589" y="6982"/>
                        </a:cubicBezTo>
                        <a:cubicBezTo>
                          <a:pt x="3032" y="6366"/>
                          <a:pt x="3967" y="2371"/>
                          <a:pt x="3534" y="249"/>
                        </a:cubicBezTo>
                        <a:cubicBezTo>
                          <a:pt x="3497" y="76"/>
                          <a:pt x="3370" y="1"/>
                          <a:pt x="3236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Google Shape;4074;p51">
                    <a:extLst>
                      <a:ext uri="{FF2B5EF4-FFF2-40B4-BE49-F238E27FC236}">
                        <a16:creationId xmlns:a16="http://schemas.microsoft.com/office/drawing/2014/main" id="{E31F76A6-501D-4237-982F-5AD8C57E26A2}"/>
                      </a:ext>
                    </a:extLst>
                  </p:cNvPr>
                  <p:cNvSpPr/>
                  <p:nvPr/>
                </p:nvSpPr>
                <p:spPr>
                  <a:xfrm>
                    <a:off x="6161316" y="4668349"/>
                    <a:ext cx="190325" cy="42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46" h="1242" extrusionOk="0">
                        <a:moveTo>
                          <a:pt x="5031" y="1"/>
                        </a:moveTo>
                        <a:cubicBezTo>
                          <a:pt x="4974" y="1"/>
                          <a:pt x="4914" y="16"/>
                          <a:pt x="4853" y="52"/>
                        </a:cubicBezTo>
                        <a:cubicBezTo>
                          <a:pt x="4229" y="407"/>
                          <a:pt x="3554" y="544"/>
                          <a:pt x="2868" y="544"/>
                        </a:cubicBezTo>
                        <a:cubicBezTo>
                          <a:pt x="2101" y="544"/>
                          <a:pt x="1320" y="372"/>
                          <a:pt x="585" y="143"/>
                        </a:cubicBezTo>
                        <a:cubicBezTo>
                          <a:pt x="551" y="134"/>
                          <a:pt x="518" y="130"/>
                          <a:pt x="487" y="130"/>
                        </a:cubicBezTo>
                        <a:cubicBezTo>
                          <a:pt x="126" y="130"/>
                          <a:pt x="1" y="702"/>
                          <a:pt x="379" y="828"/>
                        </a:cubicBezTo>
                        <a:cubicBezTo>
                          <a:pt x="1185" y="1070"/>
                          <a:pt x="2031" y="1242"/>
                          <a:pt x="2863" y="1242"/>
                        </a:cubicBezTo>
                        <a:cubicBezTo>
                          <a:pt x="3680" y="1242"/>
                          <a:pt x="4483" y="1075"/>
                          <a:pt x="5218" y="645"/>
                        </a:cubicBezTo>
                        <a:cubicBezTo>
                          <a:pt x="5546" y="453"/>
                          <a:pt x="5337" y="1"/>
                          <a:pt x="5031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" name="Google Shape;4075;p51">
                  <a:extLst>
                    <a:ext uri="{FF2B5EF4-FFF2-40B4-BE49-F238E27FC236}">
                      <a16:creationId xmlns:a16="http://schemas.microsoft.com/office/drawing/2014/main" id="{7139E6C8-F6C1-4BE4-94D4-D70D84916672}"/>
                    </a:ext>
                  </a:extLst>
                </p:cNvPr>
                <p:cNvSpPr/>
                <p:nvPr/>
              </p:nvSpPr>
              <p:spPr>
                <a:xfrm rot="980768">
                  <a:off x="1721697" y="999012"/>
                  <a:ext cx="4781548" cy="3776057"/>
                </a:xfrm>
                <a:prstGeom prst="cloud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3" name="Google Shape;4092;p51">
                <a:extLst>
                  <a:ext uri="{FF2B5EF4-FFF2-40B4-BE49-F238E27FC236}">
                    <a16:creationId xmlns:a16="http://schemas.microsoft.com/office/drawing/2014/main" id="{B267204D-55D0-4782-A250-BDBBC9708216}"/>
                  </a:ext>
                </a:extLst>
              </p:cNvPr>
              <p:cNvGrpSpPr/>
              <p:nvPr/>
            </p:nvGrpSpPr>
            <p:grpSpPr>
              <a:xfrm>
                <a:off x="9031680" y="3562655"/>
                <a:ext cx="1523467" cy="2093750"/>
                <a:chOff x="5526162" y="1469176"/>
                <a:chExt cx="2443073" cy="3421638"/>
              </a:xfrm>
            </p:grpSpPr>
            <p:grpSp>
              <p:nvGrpSpPr>
                <p:cNvPr id="174" name="Google Shape;4093;p51">
                  <a:extLst>
                    <a:ext uri="{FF2B5EF4-FFF2-40B4-BE49-F238E27FC236}">
                      <a16:creationId xmlns:a16="http://schemas.microsoft.com/office/drawing/2014/main" id="{B3F99849-BCF9-4206-AB17-E983231AF7BF}"/>
                    </a:ext>
                  </a:extLst>
                </p:cNvPr>
                <p:cNvGrpSpPr/>
                <p:nvPr/>
              </p:nvGrpSpPr>
              <p:grpSpPr>
                <a:xfrm rot="-1789426" flipH="1">
                  <a:off x="5964270" y="1535381"/>
                  <a:ext cx="579625" cy="1176806"/>
                  <a:chOff x="6358918" y="3044707"/>
                  <a:chExt cx="579665" cy="1176886"/>
                </a:xfrm>
              </p:grpSpPr>
              <p:sp>
                <p:nvSpPr>
                  <p:cNvPr id="233" name="Google Shape;4094;p51">
                    <a:extLst>
                      <a:ext uri="{FF2B5EF4-FFF2-40B4-BE49-F238E27FC236}">
                        <a16:creationId xmlns:a16="http://schemas.microsoft.com/office/drawing/2014/main" id="{A16A36EA-DEC5-4F22-BF87-4B36AA72FA60}"/>
                      </a:ext>
                    </a:extLst>
                  </p:cNvPr>
                  <p:cNvSpPr/>
                  <p:nvPr/>
                </p:nvSpPr>
                <p:spPr>
                  <a:xfrm>
                    <a:off x="6382391" y="3044707"/>
                    <a:ext cx="271863" cy="3069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22" h="8945" extrusionOk="0">
                        <a:moveTo>
                          <a:pt x="4485" y="1"/>
                        </a:moveTo>
                        <a:cubicBezTo>
                          <a:pt x="4111" y="1"/>
                          <a:pt x="3697" y="127"/>
                          <a:pt x="3242" y="408"/>
                        </a:cubicBezTo>
                        <a:cubicBezTo>
                          <a:pt x="1" y="2439"/>
                          <a:pt x="5547" y="7644"/>
                          <a:pt x="7396" y="8945"/>
                        </a:cubicBezTo>
                        <a:lnTo>
                          <a:pt x="7579" y="8945"/>
                        </a:lnTo>
                        <a:cubicBezTo>
                          <a:pt x="7921" y="7131"/>
                          <a:pt x="7303" y="1"/>
                          <a:pt x="4485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4" name="Google Shape;4095;p51">
                    <a:extLst>
                      <a:ext uri="{FF2B5EF4-FFF2-40B4-BE49-F238E27FC236}">
                        <a16:creationId xmlns:a16="http://schemas.microsoft.com/office/drawing/2014/main" id="{4FD2B6C3-3CA4-40C8-9299-CF3B182A6997}"/>
                      </a:ext>
                    </a:extLst>
                  </p:cNvPr>
                  <p:cNvSpPr/>
                  <p:nvPr/>
                </p:nvSpPr>
                <p:spPr>
                  <a:xfrm>
                    <a:off x="6706699" y="3364176"/>
                    <a:ext cx="3157" cy="6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" h="184" extrusionOk="0">
                        <a:moveTo>
                          <a:pt x="92" y="1"/>
                        </a:moveTo>
                        <a:cubicBezTo>
                          <a:pt x="69" y="69"/>
                          <a:pt x="23" y="115"/>
                          <a:pt x="0" y="183"/>
                        </a:cubicBezTo>
                        <a:lnTo>
                          <a:pt x="92" y="92"/>
                        </a:lnTo>
                        <a:lnTo>
                          <a:pt x="92" y="1"/>
                        </a:ln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" name="Google Shape;4096;p51">
                    <a:extLst>
                      <a:ext uri="{FF2B5EF4-FFF2-40B4-BE49-F238E27FC236}">
                        <a16:creationId xmlns:a16="http://schemas.microsoft.com/office/drawing/2014/main" id="{E7B523EA-6748-44F1-82A8-A9F4FF4C6771}"/>
                      </a:ext>
                    </a:extLst>
                  </p:cNvPr>
                  <p:cNvSpPr/>
                  <p:nvPr/>
                </p:nvSpPr>
                <p:spPr>
                  <a:xfrm>
                    <a:off x="6645990" y="3064852"/>
                    <a:ext cx="200174" cy="299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33" h="8723" extrusionOk="0">
                        <a:moveTo>
                          <a:pt x="3017" y="0"/>
                        </a:moveTo>
                        <a:cubicBezTo>
                          <a:pt x="0" y="0"/>
                          <a:pt x="2154" y="6785"/>
                          <a:pt x="1861" y="8723"/>
                        </a:cubicBezTo>
                        <a:cubicBezTo>
                          <a:pt x="2523" y="7582"/>
                          <a:pt x="3550" y="6532"/>
                          <a:pt x="4257" y="5299"/>
                        </a:cubicBezTo>
                        <a:cubicBezTo>
                          <a:pt x="4919" y="3998"/>
                          <a:pt x="5832" y="186"/>
                          <a:pt x="3139" y="4"/>
                        </a:cubicBezTo>
                        <a:cubicBezTo>
                          <a:pt x="3098" y="1"/>
                          <a:pt x="3057" y="0"/>
                          <a:pt x="3017" y="0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6" name="Google Shape;4097;p51">
                    <a:extLst>
                      <a:ext uri="{FF2B5EF4-FFF2-40B4-BE49-F238E27FC236}">
                        <a16:creationId xmlns:a16="http://schemas.microsoft.com/office/drawing/2014/main" id="{7493FD13-A135-40E6-BD57-B77E92D68A71}"/>
                      </a:ext>
                    </a:extLst>
                  </p:cNvPr>
                  <p:cNvSpPr/>
                  <p:nvPr/>
                </p:nvSpPr>
                <p:spPr>
                  <a:xfrm>
                    <a:off x="6358918" y="3497640"/>
                    <a:ext cx="221691" cy="183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60" h="5334" extrusionOk="0">
                        <a:moveTo>
                          <a:pt x="1499" y="1"/>
                        </a:moveTo>
                        <a:cubicBezTo>
                          <a:pt x="785" y="1"/>
                          <a:pt x="229" y="406"/>
                          <a:pt x="137" y="1521"/>
                        </a:cubicBezTo>
                        <a:cubicBezTo>
                          <a:pt x="0" y="3918"/>
                          <a:pt x="4702" y="4945"/>
                          <a:pt x="6460" y="5333"/>
                        </a:cubicBezTo>
                        <a:lnTo>
                          <a:pt x="6460" y="5242"/>
                        </a:lnTo>
                        <a:cubicBezTo>
                          <a:pt x="6300" y="4329"/>
                          <a:pt x="5684" y="2914"/>
                          <a:pt x="5044" y="2069"/>
                        </a:cubicBezTo>
                        <a:cubicBezTo>
                          <a:pt x="4464" y="1228"/>
                          <a:pt x="2743" y="1"/>
                          <a:pt x="1499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7" name="Google Shape;4098;p51">
                    <a:extLst>
                      <a:ext uri="{FF2B5EF4-FFF2-40B4-BE49-F238E27FC236}">
                        <a16:creationId xmlns:a16="http://schemas.microsoft.com/office/drawing/2014/main" id="{940F0EDF-E980-4E5F-96CC-CCFDBCC90269}"/>
                      </a:ext>
                    </a:extLst>
                  </p:cNvPr>
                  <p:cNvSpPr/>
                  <p:nvPr/>
                </p:nvSpPr>
                <p:spPr>
                  <a:xfrm>
                    <a:off x="6716102" y="3669711"/>
                    <a:ext cx="222480" cy="1934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83" h="5638" extrusionOk="0">
                        <a:moveTo>
                          <a:pt x="3902" y="1"/>
                        </a:moveTo>
                        <a:cubicBezTo>
                          <a:pt x="2291" y="1"/>
                          <a:pt x="483" y="4536"/>
                          <a:pt x="183" y="5455"/>
                        </a:cubicBezTo>
                        <a:lnTo>
                          <a:pt x="0" y="5637"/>
                        </a:lnTo>
                        <a:cubicBezTo>
                          <a:pt x="1667" y="5637"/>
                          <a:pt x="6483" y="3241"/>
                          <a:pt x="4908" y="730"/>
                        </a:cubicBezTo>
                        <a:cubicBezTo>
                          <a:pt x="4594" y="216"/>
                          <a:pt x="4252" y="1"/>
                          <a:pt x="3902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8" name="Google Shape;4099;p51">
                    <a:extLst>
                      <a:ext uri="{FF2B5EF4-FFF2-40B4-BE49-F238E27FC236}">
                        <a16:creationId xmlns:a16="http://schemas.microsoft.com/office/drawing/2014/main" id="{3EEA3AC4-97AA-414F-B151-9AA694F2200D}"/>
                      </a:ext>
                    </a:extLst>
                  </p:cNvPr>
                  <p:cNvSpPr/>
                  <p:nvPr/>
                </p:nvSpPr>
                <p:spPr>
                  <a:xfrm>
                    <a:off x="6522444" y="3135891"/>
                    <a:ext cx="356284" cy="10857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82" h="31637" extrusionOk="0">
                        <a:moveTo>
                          <a:pt x="487" y="0"/>
                        </a:moveTo>
                        <a:cubicBezTo>
                          <a:pt x="251" y="0"/>
                          <a:pt x="0" y="252"/>
                          <a:pt x="142" y="536"/>
                        </a:cubicBezTo>
                        <a:cubicBezTo>
                          <a:pt x="827" y="1860"/>
                          <a:pt x="1329" y="3320"/>
                          <a:pt x="1969" y="4690"/>
                        </a:cubicBezTo>
                        <a:cubicBezTo>
                          <a:pt x="2699" y="6196"/>
                          <a:pt x="3429" y="7703"/>
                          <a:pt x="4046" y="9255"/>
                        </a:cubicBezTo>
                        <a:cubicBezTo>
                          <a:pt x="5301" y="12542"/>
                          <a:pt x="5210" y="15806"/>
                          <a:pt x="3909" y="19070"/>
                        </a:cubicBezTo>
                        <a:cubicBezTo>
                          <a:pt x="2973" y="21466"/>
                          <a:pt x="2539" y="23749"/>
                          <a:pt x="3703" y="26146"/>
                        </a:cubicBezTo>
                        <a:cubicBezTo>
                          <a:pt x="4844" y="28474"/>
                          <a:pt x="7241" y="30962"/>
                          <a:pt x="9798" y="31624"/>
                        </a:cubicBezTo>
                        <a:cubicBezTo>
                          <a:pt x="9832" y="31633"/>
                          <a:pt x="9864" y="31637"/>
                          <a:pt x="9895" y="31637"/>
                        </a:cubicBezTo>
                        <a:cubicBezTo>
                          <a:pt x="10256" y="31637"/>
                          <a:pt x="10381" y="31067"/>
                          <a:pt x="10003" y="30962"/>
                        </a:cubicBezTo>
                        <a:cubicBezTo>
                          <a:pt x="7173" y="30208"/>
                          <a:pt x="4411" y="27013"/>
                          <a:pt x="3726" y="24228"/>
                        </a:cubicBezTo>
                        <a:cubicBezTo>
                          <a:pt x="3041" y="21329"/>
                          <a:pt x="5187" y="18385"/>
                          <a:pt x="5598" y="15577"/>
                        </a:cubicBezTo>
                        <a:cubicBezTo>
                          <a:pt x="5940" y="13067"/>
                          <a:pt x="5347" y="10624"/>
                          <a:pt x="4411" y="8319"/>
                        </a:cubicBezTo>
                        <a:cubicBezTo>
                          <a:pt x="3931" y="7109"/>
                          <a:pt x="3338" y="5922"/>
                          <a:pt x="2767" y="4736"/>
                        </a:cubicBezTo>
                        <a:cubicBezTo>
                          <a:pt x="2037" y="3252"/>
                          <a:pt x="1489" y="1654"/>
                          <a:pt x="759" y="170"/>
                        </a:cubicBezTo>
                        <a:cubicBezTo>
                          <a:pt x="695" y="51"/>
                          <a:pt x="593" y="0"/>
                          <a:pt x="487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9" name="Google Shape;4100;p51">
                    <a:extLst>
                      <a:ext uri="{FF2B5EF4-FFF2-40B4-BE49-F238E27FC236}">
                        <a16:creationId xmlns:a16="http://schemas.microsoft.com/office/drawing/2014/main" id="{2329F404-0A5A-4A69-A1B9-64A6029E23AB}"/>
                      </a:ext>
                    </a:extLst>
                  </p:cNvPr>
                  <p:cNvSpPr/>
                  <p:nvPr/>
                </p:nvSpPr>
                <p:spPr>
                  <a:xfrm>
                    <a:off x="6669532" y="3180642"/>
                    <a:ext cx="84833" cy="284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72" h="8297" extrusionOk="0">
                        <a:moveTo>
                          <a:pt x="2037" y="1"/>
                        </a:moveTo>
                        <a:cubicBezTo>
                          <a:pt x="1905" y="1"/>
                          <a:pt x="1786" y="78"/>
                          <a:pt x="1768" y="259"/>
                        </a:cubicBezTo>
                        <a:cubicBezTo>
                          <a:pt x="1403" y="2815"/>
                          <a:pt x="1243" y="5394"/>
                          <a:pt x="125" y="7768"/>
                        </a:cubicBezTo>
                        <a:cubicBezTo>
                          <a:pt x="0" y="8048"/>
                          <a:pt x="236" y="8296"/>
                          <a:pt x="457" y="8296"/>
                        </a:cubicBezTo>
                        <a:cubicBezTo>
                          <a:pt x="560" y="8296"/>
                          <a:pt x="660" y="8242"/>
                          <a:pt x="718" y="8111"/>
                        </a:cubicBezTo>
                        <a:cubicBezTo>
                          <a:pt x="1860" y="5668"/>
                          <a:pt x="2065" y="3066"/>
                          <a:pt x="2430" y="441"/>
                        </a:cubicBezTo>
                        <a:cubicBezTo>
                          <a:pt x="2472" y="180"/>
                          <a:pt x="2238" y="1"/>
                          <a:pt x="2037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0" name="Google Shape;4101;p51">
                    <a:extLst>
                      <a:ext uri="{FF2B5EF4-FFF2-40B4-BE49-F238E27FC236}">
                        <a16:creationId xmlns:a16="http://schemas.microsoft.com/office/drawing/2014/main" id="{2C4140E1-3B75-4320-A68A-40D006C46A1F}"/>
                      </a:ext>
                    </a:extLst>
                  </p:cNvPr>
                  <p:cNvSpPr/>
                  <p:nvPr/>
                </p:nvSpPr>
                <p:spPr>
                  <a:xfrm>
                    <a:off x="6422544" y="3552480"/>
                    <a:ext cx="282639" cy="1730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36" h="5042" extrusionOk="0">
                        <a:moveTo>
                          <a:pt x="498" y="1"/>
                        </a:moveTo>
                        <a:cubicBezTo>
                          <a:pt x="240" y="1"/>
                          <a:pt x="1" y="340"/>
                          <a:pt x="246" y="585"/>
                        </a:cubicBezTo>
                        <a:cubicBezTo>
                          <a:pt x="2277" y="2731"/>
                          <a:pt x="4651" y="4511"/>
                          <a:pt x="7619" y="5036"/>
                        </a:cubicBezTo>
                        <a:cubicBezTo>
                          <a:pt x="7640" y="5040"/>
                          <a:pt x="7661" y="5041"/>
                          <a:pt x="7681" y="5041"/>
                        </a:cubicBezTo>
                        <a:cubicBezTo>
                          <a:pt x="8071" y="5041"/>
                          <a:pt x="8235" y="4439"/>
                          <a:pt x="7801" y="4374"/>
                        </a:cubicBezTo>
                        <a:cubicBezTo>
                          <a:pt x="4925" y="3872"/>
                          <a:pt x="2711" y="2183"/>
                          <a:pt x="725" y="106"/>
                        </a:cubicBezTo>
                        <a:cubicBezTo>
                          <a:pt x="656" y="32"/>
                          <a:pt x="576" y="1"/>
                          <a:pt x="498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" name="Google Shape;4102;p51">
                    <a:extLst>
                      <a:ext uri="{FF2B5EF4-FFF2-40B4-BE49-F238E27FC236}">
                        <a16:creationId xmlns:a16="http://schemas.microsoft.com/office/drawing/2014/main" id="{8971FEA7-D342-4A0F-A3D5-F5AB831A81BF}"/>
                      </a:ext>
                    </a:extLst>
                  </p:cNvPr>
                  <p:cNvSpPr/>
                  <p:nvPr/>
                </p:nvSpPr>
                <p:spPr>
                  <a:xfrm>
                    <a:off x="6625193" y="3711614"/>
                    <a:ext cx="233942" cy="180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5250" extrusionOk="0">
                        <a:moveTo>
                          <a:pt x="6338" y="0"/>
                        </a:moveTo>
                        <a:cubicBezTo>
                          <a:pt x="6230" y="0"/>
                          <a:pt x="6121" y="50"/>
                          <a:pt x="6050" y="171"/>
                        </a:cubicBezTo>
                        <a:cubicBezTo>
                          <a:pt x="5031" y="1797"/>
                          <a:pt x="3167" y="4577"/>
                          <a:pt x="948" y="4577"/>
                        </a:cubicBezTo>
                        <a:cubicBezTo>
                          <a:pt x="832" y="4577"/>
                          <a:pt x="714" y="4569"/>
                          <a:pt x="595" y="4553"/>
                        </a:cubicBezTo>
                        <a:cubicBezTo>
                          <a:pt x="574" y="4550"/>
                          <a:pt x="553" y="4548"/>
                          <a:pt x="533" y="4548"/>
                        </a:cubicBezTo>
                        <a:cubicBezTo>
                          <a:pt x="145" y="4548"/>
                          <a:pt x="0" y="5150"/>
                          <a:pt x="412" y="5215"/>
                        </a:cubicBezTo>
                        <a:cubicBezTo>
                          <a:pt x="578" y="5238"/>
                          <a:pt x="741" y="5249"/>
                          <a:pt x="901" y="5249"/>
                        </a:cubicBezTo>
                        <a:cubicBezTo>
                          <a:pt x="3451" y="5249"/>
                          <a:pt x="5441" y="2467"/>
                          <a:pt x="6644" y="513"/>
                        </a:cubicBezTo>
                        <a:cubicBezTo>
                          <a:pt x="6817" y="246"/>
                          <a:pt x="6578" y="0"/>
                          <a:pt x="6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" name="Google Shape;4103;p51">
                  <a:extLst>
                    <a:ext uri="{FF2B5EF4-FFF2-40B4-BE49-F238E27FC236}">
                      <a16:creationId xmlns:a16="http://schemas.microsoft.com/office/drawing/2014/main" id="{F45AA534-2006-48A6-90BF-59F53EAA2A7D}"/>
                    </a:ext>
                  </a:extLst>
                </p:cNvPr>
                <p:cNvGrpSpPr/>
                <p:nvPr/>
              </p:nvGrpSpPr>
              <p:grpSpPr>
                <a:xfrm rot="-4352739">
                  <a:off x="5481206" y="2391263"/>
                  <a:ext cx="2532986" cy="1764488"/>
                  <a:chOff x="482875" y="2377725"/>
                  <a:chExt cx="1432425" cy="1000425"/>
                </a:xfrm>
              </p:grpSpPr>
              <p:sp>
                <p:nvSpPr>
                  <p:cNvPr id="184" name="Google Shape;4104;p51">
                    <a:extLst>
                      <a:ext uri="{FF2B5EF4-FFF2-40B4-BE49-F238E27FC236}">
                        <a16:creationId xmlns:a16="http://schemas.microsoft.com/office/drawing/2014/main" id="{226ACEDB-EEFD-4E3A-9C19-11EE8DFB297E}"/>
                      </a:ext>
                    </a:extLst>
                  </p:cNvPr>
                  <p:cNvSpPr/>
                  <p:nvPr/>
                </p:nvSpPr>
                <p:spPr>
                  <a:xfrm>
                    <a:off x="1154300" y="2522925"/>
                    <a:ext cx="269325" cy="47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73" h="19121" extrusionOk="0">
                        <a:moveTo>
                          <a:pt x="8968" y="1"/>
                        </a:moveTo>
                        <a:cubicBezTo>
                          <a:pt x="7025" y="1"/>
                          <a:pt x="0" y="9287"/>
                          <a:pt x="1497" y="17100"/>
                        </a:cubicBezTo>
                        <a:cubicBezTo>
                          <a:pt x="1723" y="17927"/>
                          <a:pt x="3794" y="19120"/>
                          <a:pt x="5661" y="19120"/>
                        </a:cubicBezTo>
                        <a:cubicBezTo>
                          <a:pt x="6103" y="19120"/>
                          <a:pt x="6534" y="19053"/>
                          <a:pt x="6926" y="18899"/>
                        </a:cubicBezTo>
                        <a:cubicBezTo>
                          <a:pt x="6926" y="18899"/>
                          <a:pt x="4227" y="11361"/>
                          <a:pt x="9190" y="3295"/>
                        </a:cubicBezTo>
                        <a:cubicBezTo>
                          <a:pt x="9904" y="2582"/>
                          <a:pt x="10772" y="751"/>
                          <a:pt x="9159" y="38"/>
                        </a:cubicBezTo>
                        <a:cubicBezTo>
                          <a:pt x="9103" y="13"/>
                          <a:pt x="9039" y="1"/>
                          <a:pt x="8968" y="1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Google Shape;4105;p51">
                    <a:extLst>
                      <a:ext uri="{FF2B5EF4-FFF2-40B4-BE49-F238E27FC236}">
                        <a16:creationId xmlns:a16="http://schemas.microsoft.com/office/drawing/2014/main" id="{83BAF9F2-F272-4C82-A756-CCF4EE86CBFD}"/>
                      </a:ext>
                    </a:extLst>
                  </p:cNvPr>
                  <p:cNvSpPr/>
                  <p:nvPr/>
                </p:nvSpPr>
                <p:spPr>
                  <a:xfrm>
                    <a:off x="840400" y="2446725"/>
                    <a:ext cx="281075" cy="446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43" h="17849" extrusionOk="0">
                        <a:moveTo>
                          <a:pt x="8995" y="0"/>
                        </a:moveTo>
                        <a:cubicBezTo>
                          <a:pt x="8341" y="0"/>
                          <a:pt x="7576" y="229"/>
                          <a:pt x="6763" y="821"/>
                        </a:cubicBezTo>
                        <a:cubicBezTo>
                          <a:pt x="0" y="7646"/>
                          <a:pt x="93" y="16673"/>
                          <a:pt x="93" y="16673"/>
                        </a:cubicBezTo>
                        <a:cubicBezTo>
                          <a:pt x="1321" y="17445"/>
                          <a:pt x="3196" y="17849"/>
                          <a:pt x="4797" y="17849"/>
                        </a:cubicBezTo>
                        <a:cubicBezTo>
                          <a:pt x="6352" y="17849"/>
                          <a:pt x="7650" y="17468"/>
                          <a:pt x="7848" y="16673"/>
                        </a:cubicBezTo>
                        <a:cubicBezTo>
                          <a:pt x="6111" y="10717"/>
                          <a:pt x="10827" y="2900"/>
                          <a:pt x="11075" y="1752"/>
                        </a:cubicBezTo>
                        <a:cubicBezTo>
                          <a:pt x="11243" y="997"/>
                          <a:pt x="10361" y="0"/>
                          <a:pt x="8995" y="0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Google Shape;4106;p51">
                    <a:extLst>
                      <a:ext uri="{FF2B5EF4-FFF2-40B4-BE49-F238E27FC236}">
                        <a16:creationId xmlns:a16="http://schemas.microsoft.com/office/drawing/2014/main" id="{864B28C7-5316-4166-862E-9D5FC7BD8E7C}"/>
                      </a:ext>
                    </a:extLst>
                  </p:cNvPr>
                  <p:cNvSpPr/>
                  <p:nvPr/>
                </p:nvSpPr>
                <p:spPr>
                  <a:xfrm>
                    <a:off x="482875" y="2377725"/>
                    <a:ext cx="1252500" cy="298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100" h="11954" extrusionOk="0">
                        <a:moveTo>
                          <a:pt x="2289" y="1"/>
                        </a:moveTo>
                        <a:cubicBezTo>
                          <a:pt x="1732" y="1"/>
                          <a:pt x="1182" y="227"/>
                          <a:pt x="776" y="665"/>
                        </a:cubicBezTo>
                        <a:cubicBezTo>
                          <a:pt x="0" y="1534"/>
                          <a:pt x="62" y="2837"/>
                          <a:pt x="900" y="3612"/>
                        </a:cubicBezTo>
                        <a:cubicBezTo>
                          <a:pt x="2668" y="5256"/>
                          <a:pt x="4777" y="6249"/>
                          <a:pt x="6856" y="6932"/>
                        </a:cubicBezTo>
                        <a:cubicBezTo>
                          <a:pt x="8934" y="7583"/>
                          <a:pt x="11013" y="7924"/>
                          <a:pt x="13060" y="8141"/>
                        </a:cubicBezTo>
                        <a:cubicBezTo>
                          <a:pt x="14115" y="8266"/>
                          <a:pt x="15139" y="8328"/>
                          <a:pt x="16162" y="8359"/>
                        </a:cubicBezTo>
                        <a:cubicBezTo>
                          <a:pt x="16889" y="8404"/>
                          <a:pt x="17666" y="8433"/>
                          <a:pt x="18419" y="8433"/>
                        </a:cubicBezTo>
                        <a:cubicBezTo>
                          <a:pt x="18695" y="8433"/>
                          <a:pt x="18967" y="8429"/>
                          <a:pt x="19233" y="8421"/>
                        </a:cubicBezTo>
                        <a:cubicBezTo>
                          <a:pt x="21312" y="8390"/>
                          <a:pt x="23297" y="8235"/>
                          <a:pt x="25252" y="8173"/>
                        </a:cubicBezTo>
                        <a:cubicBezTo>
                          <a:pt x="26061" y="8134"/>
                          <a:pt x="26849" y="8111"/>
                          <a:pt x="27632" y="8111"/>
                        </a:cubicBezTo>
                        <a:cubicBezTo>
                          <a:pt x="28738" y="8111"/>
                          <a:pt x="29833" y="8157"/>
                          <a:pt x="30960" y="8266"/>
                        </a:cubicBezTo>
                        <a:cubicBezTo>
                          <a:pt x="32883" y="8452"/>
                          <a:pt x="34775" y="8762"/>
                          <a:pt x="36730" y="9103"/>
                        </a:cubicBezTo>
                        <a:cubicBezTo>
                          <a:pt x="40576" y="9848"/>
                          <a:pt x="44392" y="10778"/>
                          <a:pt x="48145" y="11895"/>
                        </a:cubicBezTo>
                        <a:cubicBezTo>
                          <a:pt x="48276" y="11935"/>
                          <a:pt x="48408" y="11954"/>
                          <a:pt x="48538" y="11954"/>
                        </a:cubicBezTo>
                        <a:cubicBezTo>
                          <a:pt x="49115" y="11954"/>
                          <a:pt x="49649" y="11578"/>
                          <a:pt x="49852" y="10995"/>
                        </a:cubicBezTo>
                        <a:cubicBezTo>
                          <a:pt x="50100" y="10282"/>
                          <a:pt x="49697" y="9506"/>
                          <a:pt x="48983" y="9258"/>
                        </a:cubicBezTo>
                        <a:cubicBezTo>
                          <a:pt x="45167" y="7986"/>
                          <a:pt x="41259" y="6901"/>
                          <a:pt x="37350" y="6063"/>
                        </a:cubicBezTo>
                        <a:cubicBezTo>
                          <a:pt x="35365" y="5629"/>
                          <a:pt x="33379" y="5256"/>
                          <a:pt x="31332" y="5008"/>
                        </a:cubicBezTo>
                        <a:cubicBezTo>
                          <a:pt x="30308" y="4884"/>
                          <a:pt x="29284" y="4791"/>
                          <a:pt x="28230" y="4729"/>
                        </a:cubicBezTo>
                        <a:cubicBezTo>
                          <a:pt x="27702" y="4698"/>
                          <a:pt x="27183" y="4690"/>
                          <a:pt x="26671" y="4690"/>
                        </a:cubicBezTo>
                        <a:cubicBezTo>
                          <a:pt x="26159" y="4690"/>
                          <a:pt x="25655" y="4698"/>
                          <a:pt x="25159" y="4698"/>
                        </a:cubicBezTo>
                        <a:cubicBezTo>
                          <a:pt x="23142" y="4729"/>
                          <a:pt x="21157" y="4791"/>
                          <a:pt x="19233" y="4791"/>
                        </a:cubicBezTo>
                        <a:cubicBezTo>
                          <a:pt x="18272" y="4760"/>
                          <a:pt x="17341" y="4729"/>
                          <a:pt x="16380" y="4667"/>
                        </a:cubicBezTo>
                        <a:cubicBezTo>
                          <a:pt x="15418" y="4574"/>
                          <a:pt x="14456" y="4481"/>
                          <a:pt x="13526" y="4357"/>
                        </a:cubicBezTo>
                        <a:cubicBezTo>
                          <a:pt x="11633" y="4109"/>
                          <a:pt x="9803" y="3736"/>
                          <a:pt x="8097" y="3147"/>
                        </a:cubicBezTo>
                        <a:cubicBezTo>
                          <a:pt x="6422" y="2558"/>
                          <a:pt x="4902" y="1720"/>
                          <a:pt x="3785" y="634"/>
                        </a:cubicBezTo>
                        <a:lnTo>
                          <a:pt x="3754" y="603"/>
                        </a:lnTo>
                        <a:lnTo>
                          <a:pt x="3723" y="572"/>
                        </a:lnTo>
                        <a:cubicBezTo>
                          <a:pt x="3309" y="188"/>
                          <a:pt x="2796" y="1"/>
                          <a:pt x="228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Google Shape;4107;p51">
                    <a:extLst>
                      <a:ext uri="{FF2B5EF4-FFF2-40B4-BE49-F238E27FC236}">
                        <a16:creationId xmlns:a16="http://schemas.microsoft.com/office/drawing/2014/main" id="{F4BE8005-5AE4-439D-9E30-5C543A4B1F53}"/>
                      </a:ext>
                    </a:extLst>
                  </p:cNvPr>
                  <p:cNvSpPr/>
                  <p:nvPr/>
                </p:nvSpPr>
                <p:spPr>
                  <a:xfrm>
                    <a:off x="1116475" y="2580475"/>
                    <a:ext cx="573925" cy="95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957" h="3817" extrusionOk="0">
                        <a:moveTo>
                          <a:pt x="22957" y="3816"/>
                        </a:moveTo>
                        <a:cubicBezTo>
                          <a:pt x="22895" y="3816"/>
                          <a:pt x="22832" y="3816"/>
                          <a:pt x="22801" y="3785"/>
                        </a:cubicBezTo>
                        <a:cubicBezTo>
                          <a:pt x="19048" y="2668"/>
                          <a:pt x="15232" y="1738"/>
                          <a:pt x="11386" y="993"/>
                        </a:cubicBezTo>
                        <a:cubicBezTo>
                          <a:pt x="11199" y="962"/>
                          <a:pt x="11013" y="931"/>
                          <a:pt x="10827" y="900"/>
                        </a:cubicBezTo>
                        <a:lnTo>
                          <a:pt x="10827" y="900"/>
                        </a:lnTo>
                        <a:cubicBezTo>
                          <a:pt x="11013" y="931"/>
                          <a:pt x="11199" y="962"/>
                          <a:pt x="11386" y="993"/>
                        </a:cubicBezTo>
                        <a:cubicBezTo>
                          <a:pt x="15232" y="1738"/>
                          <a:pt x="19048" y="2668"/>
                          <a:pt x="22801" y="3785"/>
                        </a:cubicBezTo>
                        <a:cubicBezTo>
                          <a:pt x="22832" y="3816"/>
                          <a:pt x="22895" y="3816"/>
                          <a:pt x="22957" y="3816"/>
                        </a:cubicBezTo>
                        <a:close/>
                        <a:moveTo>
                          <a:pt x="7384" y="342"/>
                        </a:moveTo>
                        <a:cubicBezTo>
                          <a:pt x="6794" y="280"/>
                          <a:pt x="6205" y="218"/>
                          <a:pt x="5616" y="156"/>
                        </a:cubicBezTo>
                        <a:cubicBezTo>
                          <a:pt x="5585" y="156"/>
                          <a:pt x="5585" y="156"/>
                          <a:pt x="5554" y="156"/>
                        </a:cubicBezTo>
                        <a:cubicBezTo>
                          <a:pt x="5585" y="156"/>
                          <a:pt x="5585" y="156"/>
                          <a:pt x="5616" y="156"/>
                        </a:cubicBezTo>
                        <a:cubicBezTo>
                          <a:pt x="6205" y="218"/>
                          <a:pt x="6794" y="280"/>
                          <a:pt x="7384" y="342"/>
                        </a:cubicBezTo>
                        <a:lnTo>
                          <a:pt x="7384" y="342"/>
                        </a:lnTo>
                        <a:close/>
                        <a:moveTo>
                          <a:pt x="5554" y="156"/>
                        </a:moveTo>
                        <a:cubicBezTo>
                          <a:pt x="5523" y="156"/>
                          <a:pt x="5523" y="156"/>
                          <a:pt x="5491" y="156"/>
                        </a:cubicBezTo>
                        <a:cubicBezTo>
                          <a:pt x="5523" y="156"/>
                          <a:pt x="5523" y="156"/>
                          <a:pt x="5554" y="156"/>
                        </a:cubicBezTo>
                        <a:close/>
                        <a:moveTo>
                          <a:pt x="5460" y="156"/>
                        </a:moveTo>
                        <a:cubicBezTo>
                          <a:pt x="5460" y="156"/>
                          <a:pt x="5429" y="156"/>
                          <a:pt x="5398" y="125"/>
                        </a:cubicBezTo>
                        <a:cubicBezTo>
                          <a:pt x="5429" y="156"/>
                          <a:pt x="5460" y="156"/>
                          <a:pt x="5460" y="156"/>
                        </a:cubicBezTo>
                        <a:close/>
                        <a:moveTo>
                          <a:pt x="5367" y="125"/>
                        </a:moveTo>
                        <a:cubicBezTo>
                          <a:pt x="5336" y="125"/>
                          <a:pt x="5336" y="125"/>
                          <a:pt x="5336" y="125"/>
                        </a:cubicBezTo>
                        <a:cubicBezTo>
                          <a:pt x="5336" y="125"/>
                          <a:pt x="5336" y="125"/>
                          <a:pt x="5367" y="125"/>
                        </a:cubicBezTo>
                        <a:close/>
                        <a:moveTo>
                          <a:pt x="1" y="31"/>
                        </a:moveTo>
                        <a:cubicBezTo>
                          <a:pt x="714" y="0"/>
                          <a:pt x="1397" y="0"/>
                          <a:pt x="2110" y="0"/>
                        </a:cubicBezTo>
                        <a:cubicBezTo>
                          <a:pt x="1397" y="0"/>
                          <a:pt x="714" y="0"/>
                          <a:pt x="1" y="31"/>
                        </a:cubicBezTo>
                        <a:close/>
                        <a:moveTo>
                          <a:pt x="2110" y="0"/>
                        </a:moveTo>
                        <a:lnTo>
                          <a:pt x="2110" y="0"/>
                        </a:lnTo>
                        <a:lnTo>
                          <a:pt x="2110" y="0"/>
                        </a:lnTo>
                        <a:lnTo>
                          <a:pt x="2110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Google Shape;4108;p51">
                    <a:extLst>
                      <a:ext uri="{FF2B5EF4-FFF2-40B4-BE49-F238E27FC236}">
                        <a16:creationId xmlns:a16="http://schemas.microsoft.com/office/drawing/2014/main" id="{FFC56926-542D-4D7F-8EF0-A38FC8207377}"/>
                      </a:ext>
                    </a:extLst>
                  </p:cNvPr>
                  <p:cNvSpPr/>
                  <p:nvPr/>
                </p:nvSpPr>
                <p:spPr>
                  <a:xfrm>
                    <a:off x="952850" y="2583575"/>
                    <a:ext cx="124100" cy="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64" h="187" extrusionOk="0">
                        <a:moveTo>
                          <a:pt x="0" y="187"/>
                        </a:moveTo>
                        <a:lnTo>
                          <a:pt x="0" y="187"/>
                        </a:lnTo>
                        <a:lnTo>
                          <a:pt x="0" y="187"/>
                        </a:lnTo>
                        <a:close/>
                        <a:moveTo>
                          <a:pt x="31" y="187"/>
                        </a:moveTo>
                        <a:lnTo>
                          <a:pt x="62" y="187"/>
                        </a:lnTo>
                        <a:lnTo>
                          <a:pt x="31" y="187"/>
                        </a:lnTo>
                        <a:close/>
                        <a:moveTo>
                          <a:pt x="62" y="187"/>
                        </a:moveTo>
                        <a:cubicBezTo>
                          <a:pt x="186" y="187"/>
                          <a:pt x="310" y="187"/>
                          <a:pt x="434" y="187"/>
                        </a:cubicBezTo>
                        <a:cubicBezTo>
                          <a:pt x="1986" y="156"/>
                          <a:pt x="3475" y="63"/>
                          <a:pt x="4964" y="1"/>
                        </a:cubicBezTo>
                        <a:lnTo>
                          <a:pt x="4964" y="1"/>
                        </a:lnTo>
                        <a:cubicBezTo>
                          <a:pt x="3475" y="63"/>
                          <a:pt x="1986" y="156"/>
                          <a:pt x="434" y="187"/>
                        </a:cubicBezTo>
                        <a:cubicBezTo>
                          <a:pt x="310" y="187"/>
                          <a:pt x="186" y="187"/>
                          <a:pt x="62" y="187"/>
                        </a:cubicBezTo>
                        <a:close/>
                      </a:path>
                    </a:pathLst>
                  </a:custGeom>
                  <a:solidFill>
                    <a:srgbClr val="6D480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" name="Google Shape;4109;p51">
                    <a:extLst>
                      <a:ext uri="{FF2B5EF4-FFF2-40B4-BE49-F238E27FC236}">
                        <a16:creationId xmlns:a16="http://schemas.microsoft.com/office/drawing/2014/main" id="{E7C029D2-5147-4B67-BCB0-FF1BE1C622EC}"/>
                      </a:ext>
                    </a:extLst>
                  </p:cNvPr>
                  <p:cNvSpPr/>
                  <p:nvPr/>
                </p:nvSpPr>
                <p:spPr>
                  <a:xfrm>
                    <a:off x="802400" y="2547125"/>
                    <a:ext cx="919800" cy="12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92" h="5182" extrusionOk="0">
                        <a:moveTo>
                          <a:pt x="12285" y="1"/>
                        </a:moveTo>
                        <a:cubicBezTo>
                          <a:pt x="9368" y="1"/>
                          <a:pt x="6452" y="156"/>
                          <a:pt x="3536" y="373"/>
                        </a:cubicBezTo>
                        <a:cubicBezTo>
                          <a:pt x="3040" y="404"/>
                          <a:pt x="2544" y="404"/>
                          <a:pt x="2078" y="404"/>
                        </a:cubicBezTo>
                        <a:cubicBezTo>
                          <a:pt x="1458" y="404"/>
                          <a:pt x="838" y="373"/>
                          <a:pt x="217" y="342"/>
                        </a:cubicBezTo>
                        <a:cubicBezTo>
                          <a:pt x="155" y="652"/>
                          <a:pt x="62" y="993"/>
                          <a:pt x="0" y="1334"/>
                        </a:cubicBezTo>
                        <a:cubicBezTo>
                          <a:pt x="93" y="1334"/>
                          <a:pt x="186" y="1365"/>
                          <a:pt x="279" y="1365"/>
                        </a:cubicBezTo>
                        <a:lnTo>
                          <a:pt x="341" y="1365"/>
                        </a:lnTo>
                        <a:cubicBezTo>
                          <a:pt x="1365" y="1490"/>
                          <a:pt x="2358" y="1552"/>
                          <a:pt x="3381" y="1583"/>
                        </a:cubicBezTo>
                        <a:cubicBezTo>
                          <a:pt x="4095" y="1645"/>
                          <a:pt x="4870" y="1645"/>
                          <a:pt x="5646" y="1645"/>
                        </a:cubicBezTo>
                        <a:lnTo>
                          <a:pt x="6452" y="1645"/>
                        </a:lnTo>
                        <a:cubicBezTo>
                          <a:pt x="8004" y="1614"/>
                          <a:pt x="9493" y="1521"/>
                          <a:pt x="10982" y="1459"/>
                        </a:cubicBezTo>
                        <a:cubicBezTo>
                          <a:pt x="11478" y="1428"/>
                          <a:pt x="11974" y="1397"/>
                          <a:pt x="12471" y="1397"/>
                        </a:cubicBezTo>
                        <a:cubicBezTo>
                          <a:pt x="12502" y="1397"/>
                          <a:pt x="12533" y="1397"/>
                          <a:pt x="12564" y="1365"/>
                        </a:cubicBezTo>
                        <a:cubicBezTo>
                          <a:pt x="13277" y="1334"/>
                          <a:pt x="13960" y="1334"/>
                          <a:pt x="14673" y="1334"/>
                        </a:cubicBezTo>
                        <a:cubicBezTo>
                          <a:pt x="15759" y="1334"/>
                          <a:pt x="16814" y="1365"/>
                          <a:pt x="17899" y="1459"/>
                        </a:cubicBezTo>
                        <a:lnTo>
                          <a:pt x="17961" y="1459"/>
                        </a:lnTo>
                        <a:cubicBezTo>
                          <a:pt x="17992" y="1490"/>
                          <a:pt x="18023" y="1490"/>
                          <a:pt x="18023" y="1490"/>
                        </a:cubicBezTo>
                        <a:lnTo>
                          <a:pt x="18179" y="1490"/>
                        </a:lnTo>
                        <a:cubicBezTo>
                          <a:pt x="18768" y="1552"/>
                          <a:pt x="19357" y="1614"/>
                          <a:pt x="19947" y="1676"/>
                        </a:cubicBezTo>
                        <a:cubicBezTo>
                          <a:pt x="21095" y="1831"/>
                          <a:pt x="22211" y="2017"/>
                          <a:pt x="23390" y="2234"/>
                        </a:cubicBezTo>
                        <a:cubicBezTo>
                          <a:pt x="23576" y="2265"/>
                          <a:pt x="23762" y="2296"/>
                          <a:pt x="23949" y="2327"/>
                        </a:cubicBezTo>
                        <a:cubicBezTo>
                          <a:pt x="27795" y="3072"/>
                          <a:pt x="31611" y="4002"/>
                          <a:pt x="35364" y="5119"/>
                        </a:cubicBezTo>
                        <a:cubicBezTo>
                          <a:pt x="35395" y="5150"/>
                          <a:pt x="35458" y="5150"/>
                          <a:pt x="35520" y="5150"/>
                        </a:cubicBezTo>
                        <a:cubicBezTo>
                          <a:pt x="35582" y="5181"/>
                          <a:pt x="35675" y="5181"/>
                          <a:pt x="35737" y="5181"/>
                        </a:cubicBezTo>
                        <a:cubicBezTo>
                          <a:pt x="36140" y="5181"/>
                          <a:pt x="36512" y="4995"/>
                          <a:pt x="36791" y="4716"/>
                        </a:cubicBezTo>
                        <a:cubicBezTo>
                          <a:pt x="27330" y="993"/>
                          <a:pt x="19668" y="1"/>
                          <a:pt x="12285" y="1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Google Shape;4110;p51">
                    <a:extLst>
                      <a:ext uri="{FF2B5EF4-FFF2-40B4-BE49-F238E27FC236}">
                        <a16:creationId xmlns:a16="http://schemas.microsoft.com/office/drawing/2014/main" id="{A1A6017B-2245-47E6-AF0A-695C56947A2B}"/>
                      </a:ext>
                    </a:extLst>
                  </p:cNvPr>
                  <p:cNvSpPr/>
                  <p:nvPr/>
                </p:nvSpPr>
                <p:spPr>
                  <a:xfrm>
                    <a:off x="502250" y="2465700"/>
                    <a:ext cx="171425" cy="90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7" h="3630" extrusionOk="0">
                        <a:moveTo>
                          <a:pt x="6856" y="3630"/>
                        </a:moveTo>
                        <a:cubicBezTo>
                          <a:pt x="6608" y="3568"/>
                          <a:pt x="6329" y="3475"/>
                          <a:pt x="6081" y="3413"/>
                        </a:cubicBezTo>
                        <a:cubicBezTo>
                          <a:pt x="4002" y="2730"/>
                          <a:pt x="1893" y="1737"/>
                          <a:pt x="125" y="93"/>
                        </a:cubicBezTo>
                        <a:lnTo>
                          <a:pt x="125" y="93"/>
                        </a:lnTo>
                        <a:lnTo>
                          <a:pt x="125" y="93"/>
                        </a:lnTo>
                        <a:cubicBezTo>
                          <a:pt x="1893" y="1737"/>
                          <a:pt x="4002" y="2730"/>
                          <a:pt x="6081" y="3413"/>
                        </a:cubicBezTo>
                        <a:cubicBezTo>
                          <a:pt x="6329" y="3475"/>
                          <a:pt x="6608" y="3568"/>
                          <a:pt x="6856" y="3630"/>
                        </a:cubicBezTo>
                        <a:lnTo>
                          <a:pt x="6856" y="3630"/>
                        </a:lnTo>
                        <a:close/>
                        <a:moveTo>
                          <a:pt x="125" y="93"/>
                        </a:moveTo>
                        <a:cubicBezTo>
                          <a:pt x="125" y="93"/>
                          <a:pt x="125" y="93"/>
                          <a:pt x="94" y="93"/>
                        </a:cubicBezTo>
                        <a:cubicBezTo>
                          <a:pt x="125" y="93"/>
                          <a:pt x="125" y="93"/>
                          <a:pt x="125" y="93"/>
                        </a:cubicBezTo>
                        <a:close/>
                        <a:moveTo>
                          <a:pt x="94" y="93"/>
                        </a:moveTo>
                        <a:cubicBezTo>
                          <a:pt x="63" y="62"/>
                          <a:pt x="32" y="31"/>
                          <a:pt x="32" y="0"/>
                        </a:cubicBezTo>
                        <a:cubicBezTo>
                          <a:pt x="32" y="31"/>
                          <a:pt x="63" y="62"/>
                          <a:pt x="94" y="93"/>
                        </a:cubicBezTo>
                        <a:close/>
                        <a:moveTo>
                          <a:pt x="3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32" y="0"/>
                        </a:cubicBezTo>
                        <a:close/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Google Shape;4111;p51">
                    <a:extLst>
                      <a:ext uri="{FF2B5EF4-FFF2-40B4-BE49-F238E27FC236}">
                        <a16:creationId xmlns:a16="http://schemas.microsoft.com/office/drawing/2014/main" id="{9F620262-30B1-4747-B1A5-D84ED6C0BAE2}"/>
                      </a:ext>
                    </a:extLst>
                  </p:cNvPr>
                  <p:cNvSpPr/>
                  <p:nvPr/>
                </p:nvSpPr>
                <p:spPr>
                  <a:xfrm>
                    <a:off x="486750" y="2420725"/>
                    <a:ext cx="198550" cy="135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42" h="5429" extrusionOk="0">
                        <a:moveTo>
                          <a:pt x="93" y="0"/>
                        </a:moveTo>
                        <a:cubicBezTo>
                          <a:pt x="0" y="620"/>
                          <a:pt x="155" y="1303"/>
                          <a:pt x="621" y="1799"/>
                        </a:cubicBezTo>
                        <a:lnTo>
                          <a:pt x="652" y="1799"/>
                        </a:lnTo>
                        <a:cubicBezTo>
                          <a:pt x="652" y="1830"/>
                          <a:pt x="683" y="1861"/>
                          <a:pt x="714" y="1892"/>
                        </a:cubicBezTo>
                        <a:lnTo>
                          <a:pt x="745" y="1892"/>
                        </a:lnTo>
                        <a:cubicBezTo>
                          <a:pt x="2513" y="3536"/>
                          <a:pt x="4622" y="4529"/>
                          <a:pt x="6701" y="5212"/>
                        </a:cubicBezTo>
                        <a:cubicBezTo>
                          <a:pt x="6949" y="5274"/>
                          <a:pt x="7228" y="5367"/>
                          <a:pt x="7476" y="5429"/>
                        </a:cubicBezTo>
                        <a:cubicBezTo>
                          <a:pt x="7632" y="5088"/>
                          <a:pt x="7787" y="4746"/>
                          <a:pt x="7942" y="4374"/>
                        </a:cubicBezTo>
                        <a:cubicBezTo>
                          <a:pt x="4188" y="3164"/>
                          <a:pt x="1489" y="1210"/>
                          <a:pt x="93" y="0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" name="Google Shape;4112;p51">
                    <a:extLst>
                      <a:ext uri="{FF2B5EF4-FFF2-40B4-BE49-F238E27FC236}">
                        <a16:creationId xmlns:a16="http://schemas.microsoft.com/office/drawing/2014/main" id="{4B54954C-C141-41DD-AD26-0B430C64FA6E}"/>
                      </a:ext>
                    </a:extLst>
                  </p:cNvPr>
                  <p:cNvSpPr/>
                  <p:nvPr/>
                </p:nvSpPr>
                <p:spPr>
                  <a:xfrm>
                    <a:off x="1306475" y="2738675"/>
                    <a:ext cx="20200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8" h="7353" extrusionOk="0">
                        <a:moveTo>
                          <a:pt x="776" y="1"/>
                        </a:moveTo>
                        <a:cubicBezTo>
                          <a:pt x="1" y="2917"/>
                          <a:pt x="32" y="5492"/>
                          <a:pt x="249" y="7353"/>
                        </a:cubicBezTo>
                        <a:cubicBezTo>
                          <a:pt x="32" y="5492"/>
                          <a:pt x="1" y="2917"/>
                          <a:pt x="808" y="1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Google Shape;4113;p51">
                    <a:extLst>
                      <a:ext uri="{FF2B5EF4-FFF2-40B4-BE49-F238E27FC236}">
                        <a16:creationId xmlns:a16="http://schemas.microsoft.com/office/drawing/2014/main" id="{7595B23D-E2CB-476B-B4FF-3FCE6E58B193}"/>
                      </a:ext>
                    </a:extLst>
                  </p:cNvPr>
                  <p:cNvSpPr/>
                  <p:nvPr/>
                </p:nvSpPr>
                <p:spPr>
                  <a:xfrm>
                    <a:off x="1186275" y="2738675"/>
                    <a:ext cx="139625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5" h="7353" extrusionOk="0">
                        <a:moveTo>
                          <a:pt x="5584" y="1"/>
                        </a:moveTo>
                        <a:cubicBezTo>
                          <a:pt x="4747" y="745"/>
                          <a:pt x="4033" y="2079"/>
                          <a:pt x="3599" y="3165"/>
                        </a:cubicBezTo>
                        <a:cubicBezTo>
                          <a:pt x="3258" y="3972"/>
                          <a:pt x="2451" y="4499"/>
                          <a:pt x="1583" y="4499"/>
                        </a:cubicBezTo>
                        <a:lnTo>
                          <a:pt x="1397" y="4499"/>
                        </a:lnTo>
                        <a:cubicBezTo>
                          <a:pt x="962" y="4468"/>
                          <a:pt x="497" y="4437"/>
                          <a:pt x="125" y="4437"/>
                        </a:cubicBezTo>
                        <a:cubicBezTo>
                          <a:pt x="32" y="5212"/>
                          <a:pt x="1" y="5957"/>
                          <a:pt x="32" y="6733"/>
                        </a:cubicBezTo>
                        <a:cubicBezTo>
                          <a:pt x="2048" y="7074"/>
                          <a:pt x="3723" y="7260"/>
                          <a:pt x="5057" y="7353"/>
                        </a:cubicBezTo>
                        <a:cubicBezTo>
                          <a:pt x="4840" y="5492"/>
                          <a:pt x="4809" y="2917"/>
                          <a:pt x="5584" y="1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Google Shape;4114;p51">
                    <a:extLst>
                      <a:ext uri="{FF2B5EF4-FFF2-40B4-BE49-F238E27FC236}">
                        <a16:creationId xmlns:a16="http://schemas.microsoft.com/office/drawing/2014/main" id="{A2073AF0-76FA-49D5-B7FF-617EC06ABA22}"/>
                      </a:ext>
                    </a:extLst>
                  </p:cNvPr>
                  <p:cNvSpPr/>
                  <p:nvPr/>
                </p:nvSpPr>
                <p:spPr>
                  <a:xfrm>
                    <a:off x="1025750" y="2744900"/>
                    <a:ext cx="4675" cy="8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3351" extrusionOk="0">
                        <a:moveTo>
                          <a:pt x="155" y="3350"/>
                        </a:moveTo>
                        <a:lnTo>
                          <a:pt x="155" y="3350"/>
                        </a:lnTo>
                        <a:cubicBezTo>
                          <a:pt x="0" y="2265"/>
                          <a:pt x="31" y="1117"/>
                          <a:pt x="186" y="0"/>
                        </a:cubicBezTo>
                        <a:cubicBezTo>
                          <a:pt x="186" y="0"/>
                          <a:pt x="186" y="0"/>
                          <a:pt x="186" y="0"/>
                        </a:cubicBezTo>
                        <a:cubicBezTo>
                          <a:pt x="31" y="1117"/>
                          <a:pt x="0" y="2265"/>
                          <a:pt x="155" y="3350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Google Shape;4115;p51">
                    <a:extLst>
                      <a:ext uri="{FF2B5EF4-FFF2-40B4-BE49-F238E27FC236}">
                        <a16:creationId xmlns:a16="http://schemas.microsoft.com/office/drawing/2014/main" id="{EC3961E6-78FB-48DB-90F9-EED94ECD90ED}"/>
                      </a:ext>
                    </a:extLst>
                  </p:cNvPr>
                  <p:cNvSpPr/>
                  <p:nvPr/>
                </p:nvSpPr>
                <p:spPr>
                  <a:xfrm>
                    <a:off x="859775" y="2682075"/>
                    <a:ext cx="170650" cy="146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6" h="5864" extrusionOk="0">
                        <a:moveTo>
                          <a:pt x="683" y="0"/>
                        </a:moveTo>
                        <a:cubicBezTo>
                          <a:pt x="404" y="807"/>
                          <a:pt x="156" y="1613"/>
                          <a:pt x="1" y="2358"/>
                        </a:cubicBezTo>
                        <a:cubicBezTo>
                          <a:pt x="2637" y="2699"/>
                          <a:pt x="5026" y="4343"/>
                          <a:pt x="6794" y="5863"/>
                        </a:cubicBezTo>
                        <a:cubicBezTo>
                          <a:pt x="6639" y="4778"/>
                          <a:pt x="6670" y="3630"/>
                          <a:pt x="6825" y="2513"/>
                        </a:cubicBezTo>
                        <a:cubicBezTo>
                          <a:pt x="4809" y="900"/>
                          <a:pt x="2234" y="217"/>
                          <a:pt x="683" y="0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Google Shape;4116;p51">
                    <a:extLst>
                      <a:ext uri="{FF2B5EF4-FFF2-40B4-BE49-F238E27FC236}">
                        <a16:creationId xmlns:a16="http://schemas.microsoft.com/office/drawing/2014/main" id="{C2993383-5A18-4AD0-89EB-A3785334154A}"/>
                      </a:ext>
                    </a:extLst>
                  </p:cNvPr>
                  <p:cNvSpPr/>
                  <p:nvPr/>
                </p:nvSpPr>
                <p:spPr>
                  <a:xfrm>
                    <a:off x="1629100" y="3249750"/>
                    <a:ext cx="179025" cy="83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61" h="3331" extrusionOk="0">
                        <a:moveTo>
                          <a:pt x="7074" y="1"/>
                        </a:moveTo>
                        <a:cubicBezTo>
                          <a:pt x="4441" y="1931"/>
                          <a:pt x="706" y="1987"/>
                          <a:pt x="288" y="1987"/>
                        </a:cubicBezTo>
                        <a:cubicBezTo>
                          <a:pt x="262" y="1987"/>
                          <a:pt x="249" y="1986"/>
                          <a:pt x="249" y="1986"/>
                        </a:cubicBezTo>
                        <a:lnTo>
                          <a:pt x="249" y="1986"/>
                        </a:lnTo>
                        <a:cubicBezTo>
                          <a:pt x="249" y="1986"/>
                          <a:pt x="1" y="3103"/>
                          <a:pt x="1149" y="3289"/>
                        </a:cubicBezTo>
                        <a:cubicBezTo>
                          <a:pt x="1291" y="3317"/>
                          <a:pt x="1443" y="3330"/>
                          <a:pt x="1601" y="3330"/>
                        </a:cubicBezTo>
                        <a:cubicBezTo>
                          <a:pt x="3749" y="3330"/>
                          <a:pt x="7160" y="926"/>
                          <a:pt x="7074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Google Shape;4117;p51">
                    <a:extLst>
                      <a:ext uri="{FF2B5EF4-FFF2-40B4-BE49-F238E27FC236}">
                        <a16:creationId xmlns:a16="http://schemas.microsoft.com/office/drawing/2014/main" id="{54B405B2-13AF-42B0-B89C-849B4BB7E532}"/>
                      </a:ext>
                    </a:extLst>
                  </p:cNvPr>
                  <p:cNvSpPr/>
                  <p:nvPr/>
                </p:nvSpPr>
                <p:spPr>
                  <a:xfrm>
                    <a:off x="1623675" y="3315675"/>
                    <a:ext cx="221050" cy="6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42" h="2499" extrusionOk="0">
                        <a:moveTo>
                          <a:pt x="8842" y="1"/>
                        </a:moveTo>
                        <a:lnTo>
                          <a:pt x="8842" y="1"/>
                        </a:lnTo>
                        <a:cubicBezTo>
                          <a:pt x="7173" y="724"/>
                          <a:pt x="5349" y="923"/>
                          <a:pt x="3843" y="923"/>
                        </a:cubicBezTo>
                        <a:cubicBezTo>
                          <a:pt x="1990" y="923"/>
                          <a:pt x="621" y="621"/>
                          <a:pt x="621" y="621"/>
                        </a:cubicBezTo>
                        <a:lnTo>
                          <a:pt x="621" y="621"/>
                        </a:lnTo>
                        <a:cubicBezTo>
                          <a:pt x="621" y="621"/>
                          <a:pt x="1" y="1831"/>
                          <a:pt x="1211" y="2265"/>
                        </a:cubicBezTo>
                        <a:cubicBezTo>
                          <a:pt x="1596" y="2428"/>
                          <a:pt x="2072" y="2499"/>
                          <a:pt x="2599" y="2499"/>
                        </a:cubicBezTo>
                        <a:cubicBezTo>
                          <a:pt x="5082" y="2499"/>
                          <a:pt x="8663" y="922"/>
                          <a:pt x="8842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" name="Google Shape;4118;p51">
                    <a:extLst>
                      <a:ext uri="{FF2B5EF4-FFF2-40B4-BE49-F238E27FC236}">
                        <a16:creationId xmlns:a16="http://schemas.microsoft.com/office/drawing/2014/main" id="{F753549C-D6B8-43D3-BF1F-BB5905A36B98}"/>
                      </a:ext>
                    </a:extLst>
                  </p:cNvPr>
                  <p:cNvSpPr/>
                  <p:nvPr/>
                </p:nvSpPr>
                <p:spPr>
                  <a:xfrm>
                    <a:off x="591450" y="2432225"/>
                    <a:ext cx="1100500" cy="94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020" h="37616" extrusionOk="0">
                        <a:moveTo>
                          <a:pt x="7729" y="1"/>
                        </a:moveTo>
                        <a:cubicBezTo>
                          <a:pt x="6951" y="1"/>
                          <a:pt x="6026" y="359"/>
                          <a:pt x="5150" y="1339"/>
                        </a:cubicBezTo>
                        <a:cubicBezTo>
                          <a:pt x="0" y="9436"/>
                          <a:pt x="1986" y="18246"/>
                          <a:pt x="1986" y="18246"/>
                        </a:cubicBezTo>
                        <a:lnTo>
                          <a:pt x="2017" y="18246"/>
                        </a:lnTo>
                        <a:cubicBezTo>
                          <a:pt x="1924" y="18742"/>
                          <a:pt x="1924" y="19208"/>
                          <a:pt x="1986" y="19704"/>
                        </a:cubicBezTo>
                        <a:cubicBezTo>
                          <a:pt x="2389" y="23271"/>
                          <a:pt x="4902" y="29228"/>
                          <a:pt x="14270" y="30903"/>
                        </a:cubicBezTo>
                        <a:cubicBezTo>
                          <a:pt x="15416" y="31102"/>
                          <a:pt x="16556" y="31190"/>
                          <a:pt x="17676" y="31190"/>
                        </a:cubicBezTo>
                        <a:cubicBezTo>
                          <a:pt x="20558" y="31190"/>
                          <a:pt x="23300" y="30608"/>
                          <a:pt x="25624" y="29848"/>
                        </a:cubicBezTo>
                        <a:cubicBezTo>
                          <a:pt x="29032" y="35935"/>
                          <a:pt x="38568" y="37616"/>
                          <a:pt x="41870" y="37616"/>
                        </a:cubicBezTo>
                        <a:cubicBezTo>
                          <a:pt x="42506" y="37616"/>
                          <a:pt x="42911" y="37553"/>
                          <a:pt x="42996" y="37448"/>
                        </a:cubicBezTo>
                        <a:cubicBezTo>
                          <a:pt x="43585" y="36766"/>
                          <a:pt x="44020" y="34842"/>
                          <a:pt x="41755" y="34253"/>
                        </a:cubicBezTo>
                        <a:cubicBezTo>
                          <a:pt x="35675" y="33260"/>
                          <a:pt x="32325" y="30003"/>
                          <a:pt x="30680" y="27770"/>
                        </a:cubicBezTo>
                        <a:cubicBezTo>
                          <a:pt x="31952" y="27118"/>
                          <a:pt x="32697" y="26622"/>
                          <a:pt x="32697" y="26622"/>
                        </a:cubicBezTo>
                        <a:cubicBezTo>
                          <a:pt x="32697" y="26622"/>
                          <a:pt x="31115" y="23923"/>
                          <a:pt x="31797" y="19704"/>
                        </a:cubicBezTo>
                        <a:lnTo>
                          <a:pt x="31797" y="19704"/>
                        </a:lnTo>
                        <a:cubicBezTo>
                          <a:pt x="31797" y="19704"/>
                          <a:pt x="31636" y="19710"/>
                          <a:pt x="31330" y="19710"/>
                        </a:cubicBezTo>
                        <a:cubicBezTo>
                          <a:pt x="29978" y="19710"/>
                          <a:pt x="25788" y="19587"/>
                          <a:pt x="20071" y="18246"/>
                        </a:cubicBezTo>
                        <a:cubicBezTo>
                          <a:pt x="18658" y="16925"/>
                          <a:pt x="14507" y="12289"/>
                          <a:pt x="9727" y="12289"/>
                        </a:cubicBezTo>
                        <a:cubicBezTo>
                          <a:pt x="9680" y="12289"/>
                          <a:pt x="9633" y="12289"/>
                          <a:pt x="9586" y="12290"/>
                        </a:cubicBezTo>
                        <a:cubicBezTo>
                          <a:pt x="9152" y="12290"/>
                          <a:pt x="8717" y="12321"/>
                          <a:pt x="8314" y="12414"/>
                        </a:cubicBezTo>
                        <a:cubicBezTo>
                          <a:pt x="7259" y="7513"/>
                          <a:pt x="9586" y="2332"/>
                          <a:pt x="9586" y="1339"/>
                        </a:cubicBezTo>
                        <a:cubicBezTo>
                          <a:pt x="9586" y="675"/>
                          <a:pt x="8797" y="1"/>
                          <a:pt x="7729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Google Shape;4119;p51">
                    <a:extLst>
                      <a:ext uri="{FF2B5EF4-FFF2-40B4-BE49-F238E27FC236}">
                        <a16:creationId xmlns:a16="http://schemas.microsoft.com/office/drawing/2014/main" id="{85BED5E1-8AFB-4721-98C1-04C1B7C4472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41100"/>
                    <a:ext cx="76800" cy="200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72" h="8035" extrusionOk="0">
                        <a:moveTo>
                          <a:pt x="3071" y="0"/>
                        </a:moveTo>
                        <a:lnTo>
                          <a:pt x="3071" y="0"/>
                        </a:lnTo>
                        <a:cubicBezTo>
                          <a:pt x="1086" y="1583"/>
                          <a:pt x="311" y="3754"/>
                          <a:pt x="0" y="5398"/>
                        </a:cubicBezTo>
                        <a:cubicBezTo>
                          <a:pt x="776" y="6329"/>
                          <a:pt x="1769" y="7259"/>
                          <a:pt x="2978" y="8035"/>
                        </a:cubicBezTo>
                        <a:cubicBezTo>
                          <a:pt x="2451" y="5584"/>
                          <a:pt x="2513" y="1676"/>
                          <a:pt x="307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Google Shape;4120;p51">
                    <a:extLst>
                      <a:ext uri="{FF2B5EF4-FFF2-40B4-BE49-F238E27FC236}">
                        <a16:creationId xmlns:a16="http://schemas.microsoft.com/office/drawing/2014/main" id="{3CA86CC0-BA8C-4C9D-B29E-6D664F599876}"/>
                      </a:ext>
                    </a:extLst>
                  </p:cNvPr>
                  <p:cNvSpPr/>
                  <p:nvPr/>
                </p:nvSpPr>
                <p:spPr>
                  <a:xfrm>
                    <a:off x="1129675" y="3036500"/>
                    <a:ext cx="93850" cy="16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54" h="6515" extrusionOk="0">
                        <a:moveTo>
                          <a:pt x="1086" y="0"/>
                        </a:moveTo>
                        <a:cubicBezTo>
                          <a:pt x="0" y="2482"/>
                          <a:pt x="434" y="4933"/>
                          <a:pt x="993" y="6515"/>
                        </a:cubicBezTo>
                        <a:cubicBezTo>
                          <a:pt x="1954" y="6297"/>
                          <a:pt x="2885" y="6080"/>
                          <a:pt x="3754" y="5801"/>
                        </a:cubicBezTo>
                        <a:cubicBezTo>
                          <a:pt x="2482" y="3878"/>
                          <a:pt x="1334" y="1396"/>
                          <a:pt x="1086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" name="Google Shape;4121;p51">
                    <a:extLst>
                      <a:ext uri="{FF2B5EF4-FFF2-40B4-BE49-F238E27FC236}">
                        <a16:creationId xmlns:a16="http://schemas.microsoft.com/office/drawing/2014/main" id="{719F6598-882A-4BDC-A928-F6B779DEE2C0}"/>
                      </a:ext>
                    </a:extLst>
                  </p:cNvPr>
                  <p:cNvSpPr/>
                  <p:nvPr/>
                </p:nvSpPr>
                <p:spPr>
                  <a:xfrm>
                    <a:off x="905525" y="2969800"/>
                    <a:ext cx="117150" cy="24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6" h="9679" extrusionOk="0">
                        <a:moveTo>
                          <a:pt x="2607" y="0"/>
                        </a:moveTo>
                        <a:lnTo>
                          <a:pt x="2607" y="0"/>
                        </a:lnTo>
                        <a:cubicBezTo>
                          <a:pt x="1" y="3289"/>
                          <a:pt x="249" y="7259"/>
                          <a:pt x="559" y="9152"/>
                        </a:cubicBezTo>
                        <a:cubicBezTo>
                          <a:pt x="932" y="9245"/>
                          <a:pt x="1304" y="9307"/>
                          <a:pt x="1707" y="9400"/>
                        </a:cubicBezTo>
                        <a:cubicBezTo>
                          <a:pt x="2731" y="9555"/>
                          <a:pt x="3723" y="9648"/>
                          <a:pt x="4685" y="9679"/>
                        </a:cubicBezTo>
                        <a:cubicBezTo>
                          <a:pt x="3382" y="6825"/>
                          <a:pt x="2421" y="2172"/>
                          <a:pt x="2607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" name="Google Shape;4122;p51">
                    <a:extLst>
                      <a:ext uri="{FF2B5EF4-FFF2-40B4-BE49-F238E27FC236}">
                        <a16:creationId xmlns:a16="http://schemas.microsoft.com/office/drawing/2014/main" id="{C1666414-7A93-4413-A8B2-EE95F2185E82}"/>
                      </a:ext>
                    </a:extLst>
                  </p:cNvPr>
                  <p:cNvSpPr/>
                  <p:nvPr/>
                </p:nvSpPr>
                <p:spPr>
                  <a:xfrm>
                    <a:off x="1328975" y="2680250"/>
                    <a:ext cx="586325" cy="542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3" h="21686" extrusionOk="0">
                        <a:moveTo>
                          <a:pt x="9587" y="1"/>
                        </a:moveTo>
                        <a:cubicBezTo>
                          <a:pt x="8266" y="1"/>
                          <a:pt x="6898" y="280"/>
                          <a:pt x="5522" y="911"/>
                        </a:cubicBezTo>
                        <a:cubicBezTo>
                          <a:pt x="2079" y="2524"/>
                          <a:pt x="683" y="6588"/>
                          <a:pt x="125" y="10093"/>
                        </a:cubicBezTo>
                        <a:cubicBezTo>
                          <a:pt x="1" y="10931"/>
                          <a:pt x="1" y="11768"/>
                          <a:pt x="63" y="12575"/>
                        </a:cubicBezTo>
                        <a:cubicBezTo>
                          <a:pt x="590" y="17476"/>
                          <a:pt x="4592" y="20703"/>
                          <a:pt x="9245" y="21509"/>
                        </a:cubicBezTo>
                        <a:cubicBezTo>
                          <a:pt x="9948" y="21623"/>
                          <a:pt x="10682" y="21685"/>
                          <a:pt x="11423" y="21685"/>
                        </a:cubicBezTo>
                        <a:cubicBezTo>
                          <a:pt x="14698" y="21685"/>
                          <a:pt x="18096" y="20478"/>
                          <a:pt x="19513" y="17290"/>
                        </a:cubicBezTo>
                        <a:cubicBezTo>
                          <a:pt x="20351" y="15367"/>
                          <a:pt x="20785" y="12885"/>
                          <a:pt x="20599" y="10528"/>
                        </a:cubicBezTo>
                        <a:cubicBezTo>
                          <a:pt x="21219" y="9535"/>
                          <a:pt x="21964" y="8604"/>
                          <a:pt x="22739" y="7736"/>
                        </a:cubicBezTo>
                        <a:cubicBezTo>
                          <a:pt x="22460" y="7674"/>
                          <a:pt x="22212" y="7580"/>
                          <a:pt x="21995" y="7425"/>
                        </a:cubicBezTo>
                        <a:cubicBezTo>
                          <a:pt x="22522" y="7084"/>
                          <a:pt x="23018" y="6681"/>
                          <a:pt x="23453" y="6185"/>
                        </a:cubicBezTo>
                        <a:cubicBezTo>
                          <a:pt x="22677" y="6185"/>
                          <a:pt x="21871" y="5967"/>
                          <a:pt x="21157" y="5595"/>
                        </a:cubicBezTo>
                        <a:cubicBezTo>
                          <a:pt x="21374" y="5440"/>
                          <a:pt x="21591" y="5285"/>
                          <a:pt x="21840" y="5130"/>
                        </a:cubicBezTo>
                        <a:cubicBezTo>
                          <a:pt x="20537" y="5006"/>
                          <a:pt x="19265" y="4695"/>
                          <a:pt x="18055" y="4230"/>
                        </a:cubicBezTo>
                        <a:cubicBezTo>
                          <a:pt x="15985" y="1804"/>
                          <a:pt x="12941" y="1"/>
                          <a:pt x="9587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" name="Google Shape;4123;p51">
                    <a:extLst>
                      <a:ext uri="{FF2B5EF4-FFF2-40B4-BE49-F238E27FC236}">
                        <a16:creationId xmlns:a16="http://schemas.microsoft.com/office/drawing/2014/main" id="{ED519F39-E2C8-4308-BFCA-9E2E0D9AFE64}"/>
                      </a:ext>
                    </a:extLst>
                  </p:cNvPr>
                  <p:cNvSpPr/>
                  <p:nvPr/>
                </p:nvSpPr>
                <p:spPr>
                  <a:xfrm>
                    <a:off x="1384825" y="2750575"/>
                    <a:ext cx="382350" cy="409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94" h="16374" extrusionOk="0">
                        <a:moveTo>
                          <a:pt x="7241" y="1"/>
                        </a:moveTo>
                        <a:cubicBezTo>
                          <a:pt x="6231" y="1"/>
                          <a:pt x="5078" y="323"/>
                          <a:pt x="3754" y="1076"/>
                        </a:cubicBezTo>
                        <a:cubicBezTo>
                          <a:pt x="1024" y="2627"/>
                          <a:pt x="0" y="6070"/>
                          <a:pt x="155" y="9048"/>
                        </a:cubicBezTo>
                        <a:cubicBezTo>
                          <a:pt x="217" y="10010"/>
                          <a:pt x="434" y="10910"/>
                          <a:pt x="838" y="11747"/>
                        </a:cubicBezTo>
                        <a:cubicBezTo>
                          <a:pt x="1706" y="13640"/>
                          <a:pt x="3319" y="15098"/>
                          <a:pt x="5367" y="15842"/>
                        </a:cubicBezTo>
                        <a:cubicBezTo>
                          <a:pt x="6286" y="16182"/>
                          <a:pt x="7370" y="16374"/>
                          <a:pt x="8466" y="16374"/>
                        </a:cubicBezTo>
                        <a:cubicBezTo>
                          <a:pt x="10773" y="16374"/>
                          <a:pt x="13137" y="15525"/>
                          <a:pt x="14146" y="13422"/>
                        </a:cubicBezTo>
                        <a:cubicBezTo>
                          <a:pt x="15294" y="11003"/>
                          <a:pt x="14270" y="7994"/>
                          <a:pt x="13246" y="5698"/>
                        </a:cubicBezTo>
                        <a:cubicBezTo>
                          <a:pt x="11971" y="2823"/>
                          <a:pt x="10228" y="1"/>
                          <a:pt x="7241" y="1"/>
                        </a:cubicBezTo>
                        <a:close/>
                      </a:path>
                    </a:pathLst>
                  </a:custGeom>
                  <a:solidFill>
                    <a:srgbClr val="FDCF8B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" name="Google Shape;4124;p51">
                    <a:extLst>
                      <a:ext uri="{FF2B5EF4-FFF2-40B4-BE49-F238E27FC236}">
                        <a16:creationId xmlns:a16="http://schemas.microsoft.com/office/drawing/2014/main" id="{BC19871D-EABB-4B6A-9940-4ABA0E9B29B7}"/>
                      </a:ext>
                    </a:extLst>
                  </p:cNvPr>
                  <p:cNvSpPr/>
                  <p:nvPr/>
                </p:nvSpPr>
                <p:spPr>
                  <a:xfrm>
                    <a:off x="1556700" y="2982025"/>
                    <a:ext cx="132150" cy="177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86" h="7115" extrusionOk="0">
                        <a:moveTo>
                          <a:pt x="3181" y="1"/>
                        </a:moveTo>
                        <a:cubicBezTo>
                          <a:pt x="1587" y="1"/>
                          <a:pt x="1" y="3764"/>
                          <a:pt x="260" y="7018"/>
                        </a:cubicBezTo>
                        <a:cubicBezTo>
                          <a:pt x="696" y="7082"/>
                          <a:pt x="1145" y="7115"/>
                          <a:pt x="1595" y="7115"/>
                        </a:cubicBezTo>
                        <a:cubicBezTo>
                          <a:pt x="2904" y="7115"/>
                          <a:pt x="4224" y="6835"/>
                          <a:pt x="5286" y="6212"/>
                        </a:cubicBezTo>
                        <a:cubicBezTo>
                          <a:pt x="5192" y="4009"/>
                          <a:pt x="4820" y="566"/>
                          <a:pt x="3548" y="70"/>
                        </a:cubicBezTo>
                        <a:cubicBezTo>
                          <a:pt x="3426" y="23"/>
                          <a:pt x="3304" y="1"/>
                          <a:pt x="3181" y="1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" name="Google Shape;4125;p51">
                    <a:extLst>
                      <a:ext uri="{FF2B5EF4-FFF2-40B4-BE49-F238E27FC236}">
                        <a16:creationId xmlns:a16="http://schemas.microsoft.com/office/drawing/2014/main" id="{2CE4F36D-789E-4C95-986B-CA5AFDE1263D}"/>
                      </a:ext>
                    </a:extLst>
                  </p:cNvPr>
                  <p:cNvSpPr/>
                  <p:nvPr/>
                </p:nvSpPr>
                <p:spPr>
                  <a:xfrm>
                    <a:off x="1415825" y="2761175"/>
                    <a:ext cx="200900" cy="14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36" h="5900" extrusionOk="0">
                        <a:moveTo>
                          <a:pt x="3941" y="0"/>
                        </a:moveTo>
                        <a:cubicBezTo>
                          <a:pt x="3475" y="187"/>
                          <a:pt x="3010" y="373"/>
                          <a:pt x="2514" y="652"/>
                        </a:cubicBezTo>
                        <a:cubicBezTo>
                          <a:pt x="1428" y="1303"/>
                          <a:pt x="590" y="2234"/>
                          <a:pt x="1" y="3320"/>
                        </a:cubicBezTo>
                        <a:cubicBezTo>
                          <a:pt x="1704" y="4901"/>
                          <a:pt x="4228" y="5899"/>
                          <a:pt x="5920" y="5899"/>
                        </a:cubicBezTo>
                        <a:cubicBezTo>
                          <a:pt x="6817" y="5899"/>
                          <a:pt x="7481" y="5618"/>
                          <a:pt x="7663" y="4995"/>
                        </a:cubicBezTo>
                        <a:cubicBezTo>
                          <a:pt x="8036" y="3754"/>
                          <a:pt x="5616" y="1427"/>
                          <a:pt x="394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" name="Google Shape;4126;p51">
                    <a:extLst>
                      <a:ext uri="{FF2B5EF4-FFF2-40B4-BE49-F238E27FC236}">
                        <a16:creationId xmlns:a16="http://schemas.microsoft.com/office/drawing/2014/main" id="{DF3DFB73-E433-4C8A-A779-E860244DD662}"/>
                      </a:ext>
                    </a:extLst>
                  </p:cNvPr>
                  <p:cNvSpPr/>
                  <p:nvPr/>
                </p:nvSpPr>
                <p:spPr>
                  <a:xfrm>
                    <a:off x="1489525" y="2923100"/>
                    <a:ext cx="93125" cy="10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25" h="4345" extrusionOk="0">
                        <a:moveTo>
                          <a:pt x="1254" y="1"/>
                        </a:moveTo>
                        <a:cubicBezTo>
                          <a:pt x="1166" y="1"/>
                          <a:pt x="1079" y="13"/>
                          <a:pt x="993" y="38"/>
                        </a:cubicBezTo>
                        <a:cubicBezTo>
                          <a:pt x="0" y="348"/>
                          <a:pt x="31" y="1899"/>
                          <a:pt x="93" y="2644"/>
                        </a:cubicBezTo>
                        <a:cubicBezTo>
                          <a:pt x="124" y="2892"/>
                          <a:pt x="248" y="3109"/>
                          <a:pt x="434" y="3295"/>
                        </a:cubicBezTo>
                        <a:cubicBezTo>
                          <a:pt x="1248" y="3995"/>
                          <a:pt x="1890" y="4344"/>
                          <a:pt x="2376" y="4344"/>
                        </a:cubicBezTo>
                        <a:cubicBezTo>
                          <a:pt x="2816" y="4344"/>
                          <a:pt x="3128" y="4057"/>
                          <a:pt x="3319" y="3481"/>
                        </a:cubicBezTo>
                        <a:cubicBezTo>
                          <a:pt x="3724" y="2267"/>
                          <a:pt x="2458" y="1"/>
                          <a:pt x="1254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" name="Google Shape;4127;p51">
                    <a:extLst>
                      <a:ext uri="{FF2B5EF4-FFF2-40B4-BE49-F238E27FC236}">
                        <a16:creationId xmlns:a16="http://schemas.microsoft.com/office/drawing/2014/main" id="{B41F4DAC-D6D4-4550-9497-31A971C40747}"/>
                      </a:ext>
                    </a:extLst>
                  </p:cNvPr>
                  <p:cNvSpPr/>
                  <p:nvPr/>
                </p:nvSpPr>
                <p:spPr>
                  <a:xfrm>
                    <a:off x="1593425" y="3026375"/>
                    <a:ext cx="88450" cy="86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8" extrusionOk="0">
                        <a:moveTo>
                          <a:pt x="1792" y="1"/>
                        </a:moveTo>
                        <a:cubicBezTo>
                          <a:pt x="1774" y="1"/>
                          <a:pt x="1756" y="1"/>
                          <a:pt x="1738" y="2"/>
                        </a:cubicBezTo>
                        <a:cubicBezTo>
                          <a:pt x="776" y="33"/>
                          <a:pt x="1" y="839"/>
                          <a:pt x="32" y="1801"/>
                        </a:cubicBezTo>
                        <a:cubicBezTo>
                          <a:pt x="62" y="2714"/>
                          <a:pt x="839" y="3477"/>
                          <a:pt x="1775" y="3477"/>
                        </a:cubicBezTo>
                        <a:cubicBezTo>
                          <a:pt x="1794" y="3477"/>
                          <a:pt x="1813" y="3477"/>
                          <a:pt x="1831" y="3476"/>
                        </a:cubicBezTo>
                        <a:cubicBezTo>
                          <a:pt x="2793" y="3445"/>
                          <a:pt x="3537" y="2639"/>
                          <a:pt x="3506" y="1677"/>
                        </a:cubicBezTo>
                        <a:cubicBezTo>
                          <a:pt x="3476" y="764"/>
                          <a:pt x="2700" y="1"/>
                          <a:pt x="1792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Google Shape;4128;p51">
                    <a:extLst>
                      <a:ext uri="{FF2B5EF4-FFF2-40B4-BE49-F238E27FC236}">
                        <a16:creationId xmlns:a16="http://schemas.microsoft.com/office/drawing/2014/main" id="{FAEB37C3-5514-466E-A3F8-ACECD5BA3545}"/>
                      </a:ext>
                    </a:extLst>
                  </p:cNvPr>
                  <p:cNvSpPr/>
                  <p:nvPr/>
                </p:nvSpPr>
                <p:spPr>
                  <a:xfrm>
                    <a:off x="1643075" y="3069050"/>
                    <a:ext cx="30275" cy="30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1" h="1211" extrusionOk="0">
                        <a:moveTo>
                          <a:pt x="590" y="1"/>
                        </a:moveTo>
                        <a:cubicBezTo>
                          <a:pt x="248" y="32"/>
                          <a:pt x="0" y="311"/>
                          <a:pt x="0" y="621"/>
                        </a:cubicBezTo>
                        <a:cubicBezTo>
                          <a:pt x="0" y="963"/>
                          <a:pt x="279" y="1211"/>
                          <a:pt x="621" y="1211"/>
                        </a:cubicBezTo>
                        <a:cubicBezTo>
                          <a:pt x="962" y="1211"/>
                          <a:pt x="1210" y="932"/>
                          <a:pt x="1210" y="590"/>
                        </a:cubicBezTo>
                        <a:cubicBezTo>
                          <a:pt x="1179" y="249"/>
                          <a:pt x="931" y="1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" name="Google Shape;4129;p51">
                    <a:extLst>
                      <a:ext uri="{FF2B5EF4-FFF2-40B4-BE49-F238E27FC236}">
                        <a16:creationId xmlns:a16="http://schemas.microsoft.com/office/drawing/2014/main" id="{5B14398A-7C57-4804-B7FB-F44CB4160EB0}"/>
                      </a:ext>
                    </a:extLst>
                  </p:cNvPr>
                  <p:cNvSpPr/>
                  <p:nvPr/>
                </p:nvSpPr>
                <p:spPr>
                  <a:xfrm>
                    <a:off x="1478650" y="2798400"/>
                    <a:ext cx="88450" cy="86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6" extrusionOk="0">
                        <a:moveTo>
                          <a:pt x="1738" y="1"/>
                        </a:moveTo>
                        <a:cubicBezTo>
                          <a:pt x="776" y="32"/>
                          <a:pt x="1" y="838"/>
                          <a:pt x="32" y="1800"/>
                        </a:cubicBezTo>
                        <a:cubicBezTo>
                          <a:pt x="62" y="2742"/>
                          <a:pt x="837" y="3476"/>
                          <a:pt x="1773" y="3476"/>
                        </a:cubicBezTo>
                        <a:cubicBezTo>
                          <a:pt x="1792" y="3476"/>
                          <a:pt x="1812" y="3476"/>
                          <a:pt x="1831" y="3475"/>
                        </a:cubicBezTo>
                        <a:cubicBezTo>
                          <a:pt x="2793" y="3444"/>
                          <a:pt x="3537" y="2668"/>
                          <a:pt x="3506" y="1707"/>
                        </a:cubicBezTo>
                        <a:cubicBezTo>
                          <a:pt x="3475" y="745"/>
                          <a:pt x="2700" y="1"/>
                          <a:pt x="1738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3" name="Google Shape;4130;p51">
                    <a:extLst>
                      <a:ext uri="{FF2B5EF4-FFF2-40B4-BE49-F238E27FC236}">
                        <a16:creationId xmlns:a16="http://schemas.microsoft.com/office/drawing/2014/main" id="{749E2B78-4603-4359-86C4-BD9DACD432C7}"/>
                      </a:ext>
                    </a:extLst>
                  </p:cNvPr>
                  <p:cNvSpPr/>
                  <p:nvPr/>
                </p:nvSpPr>
                <p:spPr>
                  <a:xfrm>
                    <a:off x="1528300" y="2841775"/>
                    <a:ext cx="30250" cy="2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0" h="1184" extrusionOk="0">
                        <a:moveTo>
                          <a:pt x="641" y="0"/>
                        </a:moveTo>
                        <a:cubicBezTo>
                          <a:pt x="624" y="0"/>
                          <a:pt x="607" y="1"/>
                          <a:pt x="589" y="3"/>
                        </a:cubicBezTo>
                        <a:cubicBezTo>
                          <a:pt x="248" y="3"/>
                          <a:pt x="0" y="282"/>
                          <a:pt x="0" y="623"/>
                        </a:cubicBezTo>
                        <a:cubicBezTo>
                          <a:pt x="0" y="917"/>
                          <a:pt x="251" y="1184"/>
                          <a:pt x="569" y="1184"/>
                        </a:cubicBezTo>
                        <a:cubicBezTo>
                          <a:pt x="586" y="1184"/>
                          <a:pt x="603" y="1183"/>
                          <a:pt x="621" y="1182"/>
                        </a:cubicBezTo>
                        <a:cubicBezTo>
                          <a:pt x="962" y="1182"/>
                          <a:pt x="1210" y="902"/>
                          <a:pt x="1210" y="561"/>
                        </a:cubicBezTo>
                        <a:cubicBezTo>
                          <a:pt x="1210" y="267"/>
                          <a:pt x="959" y="0"/>
                          <a:pt x="6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" name="Google Shape;4131;p51">
                    <a:extLst>
                      <a:ext uri="{FF2B5EF4-FFF2-40B4-BE49-F238E27FC236}">
                        <a16:creationId xmlns:a16="http://schemas.microsoft.com/office/drawing/2014/main" id="{AF732561-6C57-452E-A30D-4BF29B592C0B}"/>
                      </a:ext>
                    </a:extLst>
                  </p:cNvPr>
                  <p:cNvSpPr/>
                  <p:nvPr/>
                </p:nvSpPr>
                <p:spPr>
                  <a:xfrm>
                    <a:off x="1392575" y="2941475"/>
                    <a:ext cx="131075" cy="157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43" h="6302" extrusionOk="0">
                        <a:moveTo>
                          <a:pt x="1745" y="1"/>
                        </a:moveTo>
                        <a:cubicBezTo>
                          <a:pt x="1470" y="1"/>
                          <a:pt x="1185" y="101"/>
                          <a:pt x="931" y="327"/>
                        </a:cubicBezTo>
                        <a:cubicBezTo>
                          <a:pt x="0" y="1102"/>
                          <a:pt x="280" y="2560"/>
                          <a:pt x="714" y="3522"/>
                        </a:cubicBezTo>
                        <a:cubicBezTo>
                          <a:pt x="1179" y="4453"/>
                          <a:pt x="1769" y="5476"/>
                          <a:pt x="2668" y="6035"/>
                        </a:cubicBezTo>
                        <a:cubicBezTo>
                          <a:pt x="2954" y="6208"/>
                          <a:pt x="3324" y="6301"/>
                          <a:pt x="3693" y="6301"/>
                        </a:cubicBezTo>
                        <a:cubicBezTo>
                          <a:pt x="4445" y="6301"/>
                          <a:pt x="5191" y="5916"/>
                          <a:pt x="5212" y="5042"/>
                        </a:cubicBezTo>
                        <a:cubicBezTo>
                          <a:pt x="5243" y="4515"/>
                          <a:pt x="4716" y="4173"/>
                          <a:pt x="4374" y="3863"/>
                        </a:cubicBezTo>
                        <a:cubicBezTo>
                          <a:pt x="3971" y="3522"/>
                          <a:pt x="3630" y="3119"/>
                          <a:pt x="3382" y="2653"/>
                        </a:cubicBezTo>
                        <a:cubicBezTo>
                          <a:pt x="3133" y="2219"/>
                          <a:pt x="3009" y="1754"/>
                          <a:pt x="2978" y="1288"/>
                        </a:cubicBezTo>
                        <a:cubicBezTo>
                          <a:pt x="2957" y="532"/>
                          <a:pt x="2378" y="1"/>
                          <a:pt x="1745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" name="Google Shape;4132;p51">
                    <a:extLst>
                      <a:ext uri="{FF2B5EF4-FFF2-40B4-BE49-F238E27FC236}">
                        <a16:creationId xmlns:a16="http://schemas.microsoft.com/office/drawing/2014/main" id="{E88B7A58-1DFA-4B53-BFF2-FBF6F0B74EE3}"/>
                      </a:ext>
                    </a:extLst>
                  </p:cNvPr>
                  <p:cNvSpPr/>
                  <p:nvPr/>
                </p:nvSpPr>
                <p:spPr>
                  <a:xfrm>
                    <a:off x="1405750" y="3017600"/>
                    <a:ext cx="103175" cy="8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" h="3258" extrusionOk="0">
                        <a:moveTo>
                          <a:pt x="276" y="1"/>
                        </a:moveTo>
                        <a:cubicBezTo>
                          <a:pt x="186" y="1"/>
                          <a:pt x="94" y="4"/>
                          <a:pt x="1" y="12"/>
                        </a:cubicBezTo>
                        <a:cubicBezTo>
                          <a:pt x="63" y="167"/>
                          <a:pt x="125" y="322"/>
                          <a:pt x="187" y="477"/>
                        </a:cubicBezTo>
                        <a:cubicBezTo>
                          <a:pt x="652" y="1408"/>
                          <a:pt x="1242" y="2431"/>
                          <a:pt x="2141" y="2990"/>
                        </a:cubicBezTo>
                        <a:cubicBezTo>
                          <a:pt x="2411" y="3164"/>
                          <a:pt x="2769" y="3257"/>
                          <a:pt x="3134" y="3257"/>
                        </a:cubicBezTo>
                        <a:cubicBezTo>
                          <a:pt x="3483" y="3257"/>
                          <a:pt x="3838" y="3172"/>
                          <a:pt x="4127" y="2990"/>
                        </a:cubicBezTo>
                        <a:cubicBezTo>
                          <a:pt x="3709" y="2125"/>
                          <a:pt x="2490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BE1E2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6" name="Google Shape;4133;p51">
                    <a:extLst>
                      <a:ext uri="{FF2B5EF4-FFF2-40B4-BE49-F238E27FC236}">
                        <a16:creationId xmlns:a16="http://schemas.microsoft.com/office/drawing/2014/main" id="{973441B3-F460-4D7F-8C5B-873CE056DF95}"/>
                      </a:ext>
                    </a:extLst>
                  </p:cNvPr>
                  <p:cNvSpPr/>
                  <p:nvPr/>
                </p:nvSpPr>
                <p:spPr>
                  <a:xfrm>
                    <a:off x="1225825" y="3178425"/>
                    <a:ext cx="6225" cy="2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" h="94" extrusionOk="0">
                        <a:moveTo>
                          <a:pt x="1" y="93"/>
                        </a:moveTo>
                        <a:cubicBezTo>
                          <a:pt x="63" y="62"/>
                          <a:pt x="156" y="31"/>
                          <a:pt x="249" y="0"/>
                        </a:cubicBezTo>
                        <a:lnTo>
                          <a:pt x="249" y="0"/>
                        </a:lnTo>
                        <a:cubicBezTo>
                          <a:pt x="156" y="31"/>
                          <a:pt x="63" y="62"/>
                          <a:pt x="1" y="9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Google Shape;4134;p51">
                    <a:extLst>
                      <a:ext uri="{FF2B5EF4-FFF2-40B4-BE49-F238E27FC236}">
                        <a16:creationId xmlns:a16="http://schemas.microsoft.com/office/drawing/2014/main" id="{A179A4E5-3967-4318-A3FF-153D2EF58734}"/>
                      </a:ext>
                    </a:extLst>
                  </p:cNvPr>
                  <p:cNvSpPr/>
                  <p:nvPr/>
                </p:nvSpPr>
                <p:spPr>
                  <a:xfrm>
                    <a:off x="950525" y="3138075"/>
                    <a:ext cx="582450" cy="221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98" h="8874" extrusionOk="0">
                        <a:moveTo>
                          <a:pt x="10917" y="1734"/>
                        </a:moveTo>
                        <a:cubicBezTo>
                          <a:pt x="10752" y="1782"/>
                          <a:pt x="10590" y="1829"/>
                          <a:pt x="10444" y="1876"/>
                        </a:cubicBezTo>
                        <a:lnTo>
                          <a:pt x="10444" y="1876"/>
                        </a:lnTo>
                        <a:cubicBezTo>
                          <a:pt x="10605" y="1830"/>
                          <a:pt x="10766" y="1784"/>
                          <a:pt x="10920" y="1738"/>
                        </a:cubicBezTo>
                        <a:cubicBezTo>
                          <a:pt x="10919" y="1737"/>
                          <a:pt x="10918" y="1736"/>
                          <a:pt x="10917" y="1734"/>
                        </a:cubicBezTo>
                        <a:close/>
                        <a:moveTo>
                          <a:pt x="10444" y="1876"/>
                        </a:moveTo>
                        <a:lnTo>
                          <a:pt x="10444" y="1876"/>
                        </a:lnTo>
                        <a:cubicBezTo>
                          <a:pt x="10328" y="1909"/>
                          <a:pt x="10211" y="1943"/>
                          <a:pt x="10097" y="1976"/>
                        </a:cubicBezTo>
                        <a:lnTo>
                          <a:pt x="10097" y="1976"/>
                        </a:lnTo>
                        <a:cubicBezTo>
                          <a:pt x="10161" y="1959"/>
                          <a:pt x="10230" y="1942"/>
                          <a:pt x="10299" y="1924"/>
                        </a:cubicBezTo>
                        <a:lnTo>
                          <a:pt x="10392" y="1893"/>
                        </a:lnTo>
                        <a:cubicBezTo>
                          <a:pt x="10409" y="1888"/>
                          <a:pt x="10427" y="1882"/>
                          <a:pt x="10444" y="1876"/>
                        </a:cubicBezTo>
                        <a:close/>
                        <a:moveTo>
                          <a:pt x="10097" y="1976"/>
                        </a:moveTo>
                        <a:cubicBezTo>
                          <a:pt x="10047" y="1990"/>
                          <a:pt x="9999" y="2004"/>
                          <a:pt x="9958" y="2017"/>
                        </a:cubicBezTo>
                        <a:cubicBezTo>
                          <a:pt x="10004" y="2004"/>
                          <a:pt x="10050" y="1990"/>
                          <a:pt x="10097" y="1976"/>
                        </a:cubicBezTo>
                        <a:close/>
                        <a:moveTo>
                          <a:pt x="0" y="2669"/>
                        </a:moveTo>
                        <a:lnTo>
                          <a:pt x="0" y="2669"/>
                        </a:lnTo>
                        <a:cubicBezTo>
                          <a:pt x="647" y="2777"/>
                          <a:pt x="1305" y="2853"/>
                          <a:pt x="1955" y="2899"/>
                        </a:cubicBezTo>
                        <a:lnTo>
                          <a:pt x="1955" y="2899"/>
                        </a:lnTo>
                        <a:cubicBezTo>
                          <a:pt x="1303" y="2850"/>
                          <a:pt x="652" y="2774"/>
                          <a:pt x="0" y="2669"/>
                        </a:cubicBezTo>
                        <a:close/>
                        <a:moveTo>
                          <a:pt x="1955" y="2899"/>
                        </a:moveTo>
                        <a:lnTo>
                          <a:pt x="1955" y="2899"/>
                        </a:lnTo>
                        <a:cubicBezTo>
                          <a:pt x="2265" y="2921"/>
                          <a:pt x="2575" y="2938"/>
                          <a:pt x="2885" y="2948"/>
                        </a:cubicBezTo>
                        <a:cubicBezTo>
                          <a:pt x="2884" y="2946"/>
                          <a:pt x="2883" y="2944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2576" y="2935"/>
                          <a:pt x="2266" y="2920"/>
                          <a:pt x="1955" y="2899"/>
                        </a:cubicBezTo>
                        <a:close/>
                        <a:moveTo>
                          <a:pt x="7724" y="652"/>
                        </a:moveTo>
                        <a:cubicBezTo>
                          <a:pt x="6546" y="807"/>
                          <a:pt x="5460" y="901"/>
                          <a:pt x="4436" y="901"/>
                        </a:cubicBezTo>
                        <a:cubicBezTo>
                          <a:pt x="3599" y="901"/>
                          <a:pt x="2823" y="838"/>
                          <a:pt x="2048" y="745"/>
                        </a:cubicBezTo>
                        <a:lnTo>
                          <a:pt x="2048" y="745"/>
                        </a:lnTo>
                        <a:cubicBezTo>
                          <a:pt x="2326" y="1550"/>
                          <a:pt x="2604" y="2292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3040" y="2946"/>
                          <a:pt x="3196" y="2948"/>
                          <a:pt x="3350" y="2948"/>
                        </a:cubicBezTo>
                        <a:cubicBezTo>
                          <a:pt x="5026" y="2948"/>
                          <a:pt x="6639" y="2762"/>
                          <a:pt x="8159" y="2452"/>
                        </a:cubicBezTo>
                        <a:cubicBezTo>
                          <a:pt x="7973" y="1924"/>
                          <a:pt x="7818" y="1335"/>
                          <a:pt x="7724" y="652"/>
                        </a:cubicBezTo>
                        <a:close/>
                        <a:moveTo>
                          <a:pt x="11478" y="1"/>
                        </a:moveTo>
                        <a:cubicBezTo>
                          <a:pt x="11292" y="1"/>
                          <a:pt x="11106" y="32"/>
                          <a:pt x="10920" y="94"/>
                        </a:cubicBezTo>
                        <a:cubicBezTo>
                          <a:pt x="10609" y="156"/>
                          <a:pt x="10330" y="218"/>
                          <a:pt x="10051" y="280"/>
                        </a:cubicBezTo>
                        <a:cubicBezTo>
                          <a:pt x="10330" y="775"/>
                          <a:pt x="10608" y="1270"/>
                          <a:pt x="10917" y="1734"/>
                        </a:cubicBezTo>
                        <a:lnTo>
                          <a:pt x="10917" y="1734"/>
                        </a:lnTo>
                        <a:cubicBezTo>
                          <a:pt x="10949" y="1725"/>
                          <a:pt x="10981" y="1716"/>
                          <a:pt x="11013" y="1707"/>
                        </a:cubicBezTo>
                        <a:cubicBezTo>
                          <a:pt x="11075" y="1676"/>
                          <a:pt x="11168" y="1645"/>
                          <a:pt x="11261" y="1614"/>
                        </a:cubicBezTo>
                        <a:cubicBezTo>
                          <a:pt x="13681" y="5926"/>
                          <a:pt x="19140" y="8004"/>
                          <a:pt x="23297" y="8873"/>
                        </a:cubicBezTo>
                        <a:cubicBezTo>
                          <a:pt x="17775" y="7136"/>
                          <a:pt x="13370" y="870"/>
                          <a:pt x="13370" y="870"/>
                        </a:cubicBezTo>
                        <a:lnTo>
                          <a:pt x="13339" y="870"/>
                        </a:lnTo>
                        <a:cubicBezTo>
                          <a:pt x="12874" y="311"/>
                          <a:pt x="12161" y="1"/>
                          <a:pt x="11478" y="1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Google Shape;4135;p51">
                    <a:extLst>
                      <a:ext uri="{FF2B5EF4-FFF2-40B4-BE49-F238E27FC236}">
                        <a16:creationId xmlns:a16="http://schemas.microsoft.com/office/drawing/2014/main" id="{D6944AC4-EC19-472F-9D83-26CE719BD03A}"/>
                      </a:ext>
                    </a:extLst>
                  </p:cNvPr>
                  <p:cNvSpPr/>
                  <p:nvPr/>
                </p:nvSpPr>
                <p:spPr>
                  <a:xfrm>
                    <a:off x="641075" y="2927150"/>
                    <a:ext cx="304800" cy="27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92" h="11075" extrusionOk="0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31"/>
                        </a:cubicBezTo>
                        <a:cubicBezTo>
                          <a:pt x="33" y="278"/>
                          <a:pt x="76" y="536"/>
                          <a:pt x="130" y="803"/>
                        </a:cubicBezTo>
                        <a:lnTo>
                          <a:pt x="130" y="803"/>
                        </a:lnTo>
                        <a:cubicBezTo>
                          <a:pt x="75" y="525"/>
                          <a:pt x="32" y="256"/>
                          <a:pt x="1" y="0"/>
                        </a:cubicBezTo>
                        <a:close/>
                        <a:moveTo>
                          <a:pt x="130" y="803"/>
                        </a:moveTo>
                        <a:cubicBezTo>
                          <a:pt x="839" y="4364"/>
                          <a:pt x="3646" y="9521"/>
                          <a:pt x="12192" y="11075"/>
                        </a:cubicBezTo>
                        <a:cubicBezTo>
                          <a:pt x="3651" y="9516"/>
                          <a:pt x="853" y="4361"/>
                          <a:pt x="130" y="80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Google Shape;4136;p51">
                    <a:extLst>
                      <a:ext uri="{FF2B5EF4-FFF2-40B4-BE49-F238E27FC236}">
                        <a16:creationId xmlns:a16="http://schemas.microsoft.com/office/drawing/2014/main" id="{D9EEB799-DAB6-4770-9908-B69F0B7CAE6C}"/>
                      </a:ext>
                    </a:extLst>
                  </p:cNvPr>
                  <p:cNvSpPr/>
                  <p:nvPr/>
                </p:nvSpPr>
                <p:spPr>
                  <a:xfrm>
                    <a:off x="618575" y="2660350"/>
                    <a:ext cx="327300" cy="543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92" h="21747" extrusionOk="0">
                        <a:moveTo>
                          <a:pt x="994" y="1"/>
                        </a:moveTo>
                        <a:cubicBezTo>
                          <a:pt x="1" y="5057"/>
                          <a:pt x="870" y="9059"/>
                          <a:pt x="901" y="9090"/>
                        </a:cubicBezTo>
                        <a:lnTo>
                          <a:pt x="901" y="9121"/>
                        </a:lnTo>
                        <a:lnTo>
                          <a:pt x="932" y="9121"/>
                        </a:lnTo>
                        <a:cubicBezTo>
                          <a:pt x="870" y="9369"/>
                          <a:pt x="870" y="9648"/>
                          <a:pt x="870" y="9897"/>
                        </a:cubicBezTo>
                        <a:cubicBezTo>
                          <a:pt x="870" y="10145"/>
                          <a:pt x="870" y="10424"/>
                          <a:pt x="901" y="10672"/>
                        </a:cubicBezTo>
                        <a:cubicBezTo>
                          <a:pt x="1331" y="14173"/>
                          <a:pt x="3828" y="19954"/>
                          <a:pt x="12816" y="21695"/>
                        </a:cubicBezTo>
                        <a:lnTo>
                          <a:pt x="12816" y="21695"/>
                        </a:lnTo>
                        <a:cubicBezTo>
                          <a:pt x="12548" y="21640"/>
                          <a:pt x="12293" y="21576"/>
                          <a:pt x="12037" y="21530"/>
                        </a:cubicBezTo>
                        <a:cubicBezTo>
                          <a:pt x="11944" y="20909"/>
                          <a:pt x="11820" y="20041"/>
                          <a:pt x="11851" y="19048"/>
                        </a:cubicBezTo>
                        <a:cubicBezTo>
                          <a:pt x="10889" y="18707"/>
                          <a:pt x="9959" y="18303"/>
                          <a:pt x="9028" y="17869"/>
                        </a:cubicBezTo>
                        <a:cubicBezTo>
                          <a:pt x="7849" y="17311"/>
                          <a:pt x="6888" y="16535"/>
                          <a:pt x="6112" y="15635"/>
                        </a:cubicBezTo>
                        <a:lnTo>
                          <a:pt x="6112" y="15635"/>
                        </a:lnTo>
                        <a:cubicBezTo>
                          <a:pt x="6112" y="16938"/>
                          <a:pt x="6236" y="18241"/>
                          <a:pt x="6453" y="19265"/>
                        </a:cubicBezTo>
                        <a:cubicBezTo>
                          <a:pt x="5244" y="18489"/>
                          <a:pt x="4251" y="17559"/>
                          <a:pt x="3475" y="16628"/>
                        </a:cubicBezTo>
                        <a:cubicBezTo>
                          <a:pt x="3661" y="15698"/>
                          <a:pt x="3972" y="14581"/>
                          <a:pt x="4592" y="13526"/>
                        </a:cubicBezTo>
                        <a:cubicBezTo>
                          <a:pt x="3568" y="11634"/>
                          <a:pt x="3010" y="9648"/>
                          <a:pt x="2731" y="8190"/>
                        </a:cubicBezTo>
                        <a:cubicBezTo>
                          <a:pt x="2514" y="7043"/>
                          <a:pt x="2917" y="5833"/>
                          <a:pt x="3848" y="5088"/>
                        </a:cubicBezTo>
                        <a:lnTo>
                          <a:pt x="3879" y="5088"/>
                        </a:lnTo>
                        <a:cubicBezTo>
                          <a:pt x="2669" y="4158"/>
                          <a:pt x="1490" y="2669"/>
                          <a:pt x="994" y="1"/>
                        </a:cubicBezTo>
                        <a:close/>
                        <a:moveTo>
                          <a:pt x="12816" y="21695"/>
                        </a:moveTo>
                        <a:cubicBezTo>
                          <a:pt x="12907" y="21714"/>
                          <a:pt x="12998" y="21731"/>
                          <a:pt x="13092" y="21747"/>
                        </a:cubicBezTo>
                        <a:cubicBezTo>
                          <a:pt x="12999" y="21730"/>
                          <a:pt x="12908" y="21713"/>
                          <a:pt x="12816" y="21695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0" name="Google Shape;4137;p51">
                    <a:extLst>
                      <a:ext uri="{FF2B5EF4-FFF2-40B4-BE49-F238E27FC236}">
                        <a16:creationId xmlns:a16="http://schemas.microsoft.com/office/drawing/2014/main" id="{883A62B1-553D-46E9-863E-2158A09A0C1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98500"/>
                    <a:ext cx="74475" cy="14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79" h="5739" extrusionOk="0">
                        <a:moveTo>
                          <a:pt x="1117" y="0"/>
                        </a:moveTo>
                        <a:cubicBezTo>
                          <a:pt x="497" y="1055"/>
                          <a:pt x="186" y="2172"/>
                          <a:pt x="0" y="3102"/>
                        </a:cubicBezTo>
                        <a:cubicBezTo>
                          <a:pt x="776" y="4033"/>
                          <a:pt x="1769" y="4963"/>
                          <a:pt x="2978" y="5739"/>
                        </a:cubicBezTo>
                        <a:cubicBezTo>
                          <a:pt x="2761" y="4715"/>
                          <a:pt x="2637" y="3412"/>
                          <a:pt x="2637" y="2109"/>
                        </a:cubicBezTo>
                        <a:cubicBezTo>
                          <a:pt x="2048" y="1458"/>
                          <a:pt x="1551" y="745"/>
                          <a:pt x="111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1" name="Google Shape;4138;p51">
                    <a:extLst>
                      <a:ext uri="{FF2B5EF4-FFF2-40B4-BE49-F238E27FC236}">
                        <a16:creationId xmlns:a16="http://schemas.microsoft.com/office/drawing/2014/main" id="{53CD0009-9B72-43FF-BF71-BF77AA564E01}"/>
                      </a:ext>
                    </a:extLst>
                  </p:cNvPr>
                  <p:cNvSpPr/>
                  <p:nvPr/>
                </p:nvSpPr>
                <p:spPr>
                  <a:xfrm>
                    <a:off x="1143625" y="3145075"/>
                    <a:ext cx="79900" cy="5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96" h="2172" extrusionOk="0">
                        <a:moveTo>
                          <a:pt x="2327" y="0"/>
                        </a:moveTo>
                        <a:cubicBezTo>
                          <a:pt x="1489" y="155"/>
                          <a:pt x="714" y="279"/>
                          <a:pt x="0" y="372"/>
                        </a:cubicBezTo>
                        <a:cubicBezTo>
                          <a:pt x="94" y="1055"/>
                          <a:pt x="249" y="1644"/>
                          <a:pt x="435" y="2172"/>
                        </a:cubicBezTo>
                        <a:cubicBezTo>
                          <a:pt x="528" y="2141"/>
                          <a:pt x="621" y="2141"/>
                          <a:pt x="714" y="2110"/>
                        </a:cubicBezTo>
                        <a:lnTo>
                          <a:pt x="745" y="2110"/>
                        </a:lnTo>
                        <a:cubicBezTo>
                          <a:pt x="1055" y="2048"/>
                          <a:pt x="1334" y="1954"/>
                          <a:pt x="1645" y="1892"/>
                        </a:cubicBezTo>
                        <a:lnTo>
                          <a:pt x="1738" y="1861"/>
                        </a:lnTo>
                        <a:cubicBezTo>
                          <a:pt x="1893" y="1830"/>
                          <a:pt x="2048" y="1768"/>
                          <a:pt x="2234" y="1737"/>
                        </a:cubicBezTo>
                        <a:cubicBezTo>
                          <a:pt x="2544" y="1644"/>
                          <a:pt x="2885" y="1551"/>
                          <a:pt x="3196" y="1458"/>
                        </a:cubicBezTo>
                        <a:cubicBezTo>
                          <a:pt x="2885" y="993"/>
                          <a:pt x="2606" y="496"/>
                          <a:pt x="232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2" name="Google Shape;4139;p51">
                    <a:extLst>
                      <a:ext uri="{FF2B5EF4-FFF2-40B4-BE49-F238E27FC236}">
                        <a16:creationId xmlns:a16="http://schemas.microsoft.com/office/drawing/2014/main" id="{B29D7842-2E0A-4C7A-8EA8-F60106D20652}"/>
                      </a:ext>
                    </a:extLst>
                  </p:cNvPr>
                  <p:cNvSpPr/>
                  <p:nvPr/>
                </p:nvSpPr>
                <p:spPr>
                  <a:xfrm>
                    <a:off x="914075" y="3136525"/>
                    <a:ext cx="108600" cy="75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4" h="3010" extrusionOk="0">
                        <a:moveTo>
                          <a:pt x="31" y="1"/>
                        </a:moveTo>
                        <a:lnTo>
                          <a:pt x="31" y="1"/>
                        </a:lnTo>
                        <a:cubicBezTo>
                          <a:pt x="0" y="994"/>
                          <a:pt x="124" y="1862"/>
                          <a:pt x="217" y="2483"/>
                        </a:cubicBezTo>
                        <a:cubicBezTo>
                          <a:pt x="558" y="2545"/>
                          <a:pt x="900" y="2638"/>
                          <a:pt x="1272" y="2700"/>
                        </a:cubicBezTo>
                        <a:cubicBezTo>
                          <a:pt x="1303" y="2700"/>
                          <a:pt x="1334" y="2700"/>
                          <a:pt x="1365" y="2731"/>
                        </a:cubicBezTo>
                        <a:lnTo>
                          <a:pt x="1458" y="2731"/>
                        </a:lnTo>
                        <a:cubicBezTo>
                          <a:pt x="2420" y="2886"/>
                          <a:pt x="3381" y="2979"/>
                          <a:pt x="4343" y="3010"/>
                        </a:cubicBezTo>
                        <a:cubicBezTo>
                          <a:pt x="4064" y="2358"/>
                          <a:pt x="3785" y="1614"/>
                          <a:pt x="3506" y="807"/>
                        </a:cubicBezTo>
                        <a:cubicBezTo>
                          <a:pt x="2296" y="652"/>
                          <a:pt x="1148" y="3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oogle Shape;4140;p51">
                  <a:extLst>
                    <a:ext uri="{FF2B5EF4-FFF2-40B4-BE49-F238E27FC236}">
                      <a16:creationId xmlns:a16="http://schemas.microsoft.com/office/drawing/2014/main" id="{2491AD36-3C58-4C2D-85C6-FED2F03EFF58}"/>
                    </a:ext>
                  </a:extLst>
                </p:cNvPr>
                <p:cNvGrpSpPr/>
                <p:nvPr/>
              </p:nvGrpSpPr>
              <p:grpSpPr>
                <a:xfrm rot="1982718" flipH="1">
                  <a:off x="5692120" y="3650613"/>
                  <a:ext cx="1270913" cy="972383"/>
                  <a:chOff x="5913226" y="4077344"/>
                  <a:chExt cx="914289" cy="694967"/>
                </a:xfrm>
              </p:grpSpPr>
              <p:sp>
                <p:nvSpPr>
                  <p:cNvPr id="177" name="Google Shape;4141;p51">
                    <a:extLst>
                      <a:ext uri="{FF2B5EF4-FFF2-40B4-BE49-F238E27FC236}">
                        <a16:creationId xmlns:a16="http://schemas.microsoft.com/office/drawing/2014/main" id="{CE7DAB03-083F-4CFC-A966-032D1921512B}"/>
                      </a:ext>
                    </a:extLst>
                  </p:cNvPr>
                  <p:cNvSpPr/>
                  <p:nvPr/>
                </p:nvSpPr>
                <p:spPr>
                  <a:xfrm>
                    <a:off x="5913226" y="4077344"/>
                    <a:ext cx="891397" cy="6756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75" h="19689" extrusionOk="0">
                        <a:moveTo>
                          <a:pt x="7300" y="1"/>
                        </a:moveTo>
                        <a:cubicBezTo>
                          <a:pt x="5044" y="1"/>
                          <a:pt x="8279" y="4954"/>
                          <a:pt x="8559" y="6222"/>
                        </a:cubicBezTo>
                        <a:cubicBezTo>
                          <a:pt x="6796" y="4606"/>
                          <a:pt x="2825" y="2102"/>
                          <a:pt x="1058" y="2102"/>
                        </a:cubicBezTo>
                        <a:cubicBezTo>
                          <a:pt x="355" y="2102"/>
                          <a:pt x="0" y="2499"/>
                          <a:pt x="273" y="3506"/>
                        </a:cubicBezTo>
                        <a:cubicBezTo>
                          <a:pt x="1072" y="6291"/>
                          <a:pt x="5363" y="8664"/>
                          <a:pt x="7783" y="10696"/>
                        </a:cubicBezTo>
                        <a:cubicBezTo>
                          <a:pt x="6094" y="11221"/>
                          <a:pt x="319" y="10878"/>
                          <a:pt x="3378" y="13412"/>
                        </a:cubicBezTo>
                        <a:cubicBezTo>
                          <a:pt x="5295" y="15033"/>
                          <a:pt x="9837" y="14485"/>
                          <a:pt x="11640" y="16014"/>
                        </a:cubicBezTo>
                        <a:cubicBezTo>
                          <a:pt x="10887" y="16197"/>
                          <a:pt x="7600" y="16562"/>
                          <a:pt x="7440" y="17521"/>
                        </a:cubicBezTo>
                        <a:cubicBezTo>
                          <a:pt x="7052" y="19164"/>
                          <a:pt x="11549" y="19552"/>
                          <a:pt x="12576" y="19552"/>
                        </a:cubicBezTo>
                        <a:cubicBezTo>
                          <a:pt x="13609" y="19627"/>
                          <a:pt x="14860" y="19649"/>
                          <a:pt x="16216" y="19649"/>
                        </a:cubicBezTo>
                        <a:cubicBezTo>
                          <a:pt x="18120" y="19649"/>
                          <a:pt x="20229" y="19606"/>
                          <a:pt x="22227" y="19606"/>
                        </a:cubicBezTo>
                        <a:cubicBezTo>
                          <a:pt x="23557" y="19606"/>
                          <a:pt x="24837" y="19625"/>
                          <a:pt x="25975" y="19689"/>
                        </a:cubicBezTo>
                        <a:cubicBezTo>
                          <a:pt x="25084" y="17543"/>
                          <a:pt x="24514" y="14576"/>
                          <a:pt x="24103" y="12202"/>
                        </a:cubicBezTo>
                        <a:cubicBezTo>
                          <a:pt x="23943" y="10947"/>
                          <a:pt x="23464" y="7295"/>
                          <a:pt x="22596" y="6336"/>
                        </a:cubicBezTo>
                        <a:cubicBezTo>
                          <a:pt x="22205" y="5940"/>
                          <a:pt x="21880" y="5777"/>
                          <a:pt x="21600" y="5777"/>
                        </a:cubicBezTo>
                        <a:cubicBezTo>
                          <a:pt x="20542" y="5777"/>
                          <a:pt x="20140" y="8103"/>
                          <a:pt x="19310" y="8915"/>
                        </a:cubicBezTo>
                        <a:cubicBezTo>
                          <a:pt x="18283" y="6176"/>
                          <a:pt x="17780" y="4601"/>
                          <a:pt x="16434" y="2707"/>
                        </a:cubicBezTo>
                        <a:cubicBezTo>
                          <a:pt x="15815" y="1739"/>
                          <a:pt x="15368" y="1351"/>
                          <a:pt x="15042" y="1351"/>
                        </a:cubicBezTo>
                        <a:cubicBezTo>
                          <a:pt x="13961" y="1351"/>
                          <a:pt x="14214" y="5620"/>
                          <a:pt x="13969" y="7181"/>
                        </a:cubicBezTo>
                        <a:cubicBezTo>
                          <a:pt x="12188" y="4487"/>
                          <a:pt x="10339" y="493"/>
                          <a:pt x="7783" y="59"/>
                        </a:cubicBezTo>
                        <a:cubicBezTo>
                          <a:pt x="7600" y="19"/>
                          <a:pt x="7439" y="1"/>
                          <a:pt x="7300" y="1"/>
                        </a:cubicBezTo>
                        <a:close/>
                      </a:path>
                    </a:pathLst>
                  </a:custGeom>
                  <a:solidFill>
                    <a:srgbClr val="CFD69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8" name="Google Shape;4142;p51">
                    <a:extLst>
                      <a:ext uri="{FF2B5EF4-FFF2-40B4-BE49-F238E27FC236}">
                        <a16:creationId xmlns:a16="http://schemas.microsoft.com/office/drawing/2014/main" id="{88567235-C387-4DFB-A83B-8C0A893A4EBA}"/>
                      </a:ext>
                    </a:extLst>
                  </p:cNvPr>
                  <p:cNvSpPr/>
                  <p:nvPr/>
                </p:nvSpPr>
                <p:spPr>
                  <a:xfrm>
                    <a:off x="6022599" y="4229579"/>
                    <a:ext cx="804917" cy="54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5" h="15815" extrusionOk="0">
                        <a:moveTo>
                          <a:pt x="494" y="0"/>
                        </a:moveTo>
                        <a:cubicBezTo>
                          <a:pt x="193" y="0"/>
                          <a:pt x="0" y="452"/>
                          <a:pt x="328" y="645"/>
                        </a:cubicBezTo>
                        <a:cubicBezTo>
                          <a:pt x="8179" y="5141"/>
                          <a:pt x="15141" y="10962"/>
                          <a:pt x="22788" y="15755"/>
                        </a:cubicBezTo>
                        <a:cubicBezTo>
                          <a:pt x="22851" y="15796"/>
                          <a:pt x="22914" y="15814"/>
                          <a:pt x="22972" y="15814"/>
                        </a:cubicBezTo>
                        <a:cubicBezTo>
                          <a:pt x="23268" y="15814"/>
                          <a:pt x="23454" y="15352"/>
                          <a:pt x="23130" y="15162"/>
                        </a:cubicBezTo>
                        <a:cubicBezTo>
                          <a:pt x="15484" y="10368"/>
                          <a:pt x="8522" y="4525"/>
                          <a:pt x="670" y="51"/>
                        </a:cubicBezTo>
                        <a:cubicBezTo>
                          <a:pt x="609" y="16"/>
                          <a:pt x="550" y="0"/>
                          <a:pt x="494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Google Shape;4143;p51">
                    <a:extLst>
                      <a:ext uri="{FF2B5EF4-FFF2-40B4-BE49-F238E27FC236}">
                        <a16:creationId xmlns:a16="http://schemas.microsoft.com/office/drawing/2014/main" id="{0C1C210B-4079-4EF0-BFAE-394B54A1D330}"/>
                      </a:ext>
                    </a:extLst>
                  </p:cNvPr>
                  <p:cNvSpPr/>
                  <p:nvPr/>
                </p:nvSpPr>
                <p:spPr>
                  <a:xfrm>
                    <a:off x="6385548" y="4469464"/>
                    <a:ext cx="17262" cy="148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3" h="434" extrusionOk="0">
                        <a:moveTo>
                          <a:pt x="502" y="0"/>
                        </a:moveTo>
                        <a:cubicBezTo>
                          <a:pt x="342" y="0"/>
                          <a:pt x="160" y="23"/>
                          <a:pt x="0" y="23"/>
                        </a:cubicBezTo>
                        <a:cubicBezTo>
                          <a:pt x="46" y="160"/>
                          <a:pt x="114" y="297"/>
                          <a:pt x="183" y="434"/>
                        </a:cubicBezTo>
                        <a:cubicBezTo>
                          <a:pt x="274" y="297"/>
                          <a:pt x="388" y="160"/>
                          <a:pt x="502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Google Shape;4144;p51">
                    <a:extLst>
                      <a:ext uri="{FF2B5EF4-FFF2-40B4-BE49-F238E27FC236}">
                        <a16:creationId xmlns:a16="http://schemas.microsoft.com/office/drawing/2014/main" id="{9B62D1A8-9FD8-4F47-89D8-295EEB744D79}"/>
                      </a:ext>
                    </a:extLst>
                  </p:cNvPr>
                  <p:cNvSpPr/>
                  <p:nvPr/>
                </p:nvSpPr>
                <p:spPr>
                  <a:xfrm>
                    <a:off x="6117248" y="4185240"/>
                    <a:ext cx="300415" cy="3395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54" h="9894" extrusionOk="0">
                        <a:moveTo>
                          <a:pt x="3300" y="1"/>
                        </a:moveTo>
                        <a:cubicBezTo>
                          <a:pt x="3062" y="1"/>
                          <a:pt x="2819" y="250"/>
                          <a:pt x="2979" y="522"/>
                        </a:cubicBezTo>
                        <a:cubicBezTo>
                          <a:pt x="4554" y="3055"/>
                          <a:pt x="6586" y="5543"/>
                          <a:pt x="7818" y="8305"/>
                        </a:cubicBezTo>
                        <a:cubicBezTo>
                          <a:pt x="7978" y="8305"/>
                          <a:pt x="8160" y="8282"/>
                          <a:pt x="8320" y="8282"/>
                        </a:cubicBezTo>
                        <a:cubicBezTo>
                          <a:pt x="8206" y="8442"/>
                          <a:pt x="8092" y="8579"/>
                          <a:pt x="8001" y="8716"/>
                        </a:cubicBezTo>
                        <a:cubicBezTo>
                          <a:pt x="7932" y="8579"/>
                          <a:pt x="7864" y="8442"/>
                          <a:pt x="7818" y="8305"/>
                        </a:cubicBezTo>
                        <a:cubicBezTo>
                          <a:pt x="5307" y="8374"/>
                          <a:pt x="2819" y="8556"/>
                          <a:pt x="400" y="9218"/>
                        </a:cubicBezTo>
                        <a:cubicBezTo>
                          <a:pt x="0" y="9323"/>
                          <a:pt x="124" y="9893"/>
                          <a:pt x="485" y="9893"/>
                        </a:cubicBezTo>
                        <a:cubicBezTo>
                          <a:pt x="516" y="9893"/>
                          <a:pt x="548" y="9889"/>
                          <a:pt x="582" y="9880"/>
                        </a:cubicBezTo>
                        <a:cubicBezTo>
                          <a:pt x="3116" y="9195"/>
                          <a:pt x="5718" y="9035"/>
                          <a:pt x="8320" y="8990"/>
                        </a:cubicBezTo>
                        <a:cubicBezTo>
                          <a:pt x="8526" y="8967"/>
                          <a:pt x="8754" y="8762"/>
                          <a:pt x="8663" y="8533"/>
                        </a:cubicBezTo>
                        <a:cubicBezTo>
                          <a:pt x="7453" y="5543"/>
                          <a:pt x="5284" y="2895"/>
                          <a:pt x="3573" y="156"/>
                        </a:cubicBezTo>
                        <a:cubicBezTo>
                          <a:pt x="3504" y="47"/>
                          <a:pt x="3403" y="1"/>
                          <a:pt x="330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1" name="Google Shape;4145;p51">
                    <a:extLst>
                      <a:ext uri="{FF2B5EF4-FFF2-40B4-BE49-F238E27FC236}">
                        <a16:creationId xmlns:a16="http://schemas.microsoft.com/office/drawing/2014/main" id="{67B0DD5C-150B-4045-A0AC-C753A66C129C}"/>
                      </a:ext>
                    </a:extLst>
                  </p:cNvPr>
                  <p:cNvSpPr/>
                  <p:nvPr/>
                </p:nvSpPr>
                <p:spPr>
                  <a:xfrm>
                    <a:off x="6316775" y="4277659"/>
                    <a:ext cx="225466" cy="3205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70" h="9342" extrusionOk="0">
                        <a:moveTo>
                          <a:pt x="4338" y="0"/>
                        </a:moveTo>
                        <a:cubicBezTo>
                          <a:pt x="4133" y="0"/>
                          <a:pt x="3921" y="170"/>
                          <a:pt x="3990" y="431"/>
                        </a:cubicBezTo>
                        <a:cubicBezTo>
                          <a:pt x="4469" y="2462"/>
                          <a:pt x="5177" y="4471"/>
                          <a:pt x="5633" y="6525"/>
                        </a:cubicBezTo>
                        <a:cubicBezTo>
                          <a:pt x="5747" y="7027"/>
                          <a:pt x="5816" y="7552"/>
                          <a:pt x="5862" y="8077"/>
                        </a:cubicBezTo>
                        <a:cubicBezTo>
                          <a:pt x="5862" y="8260"/>
                          <a:pt x="3807" y="8305"/>
                          <a:pt x="3602" y="8328"/>
                        </a:cubicBezTo>
                        <a:cubicBezTo>
                          <a:pt x="2529" y="8374"/>
                          <a:pt x="1479" y="8442"/>
                          <a:pt x="406" y="8671"/>
                        </a:cubicBezTo>
                        <a:cubicBezTo>
                          <a:pt x="1" y="8756"/>
                          <a:pt x="134" y="9341"/>
                          <a:pt x="509" y="9341"/>
                        </a:cubicBezTo>
                        <a:cubicBezTo>
                          <a:pt x="534" y="9341"/>
                          <a:pt x="561" y="9338"/>
                          <a:pt x="589" y="9333"/>
                        </a:cubicBezTo>
                        <a:cubicBezTo>
                          <a:pt x="2483" y="8945"/>
                          <a:pt x="4401" y="9059"/>
                          <a:pt x="6295" y="8785"/>
                        </a:cubicBezTo>
                        <a:cubicBezTo>
                          <a:pt x="6455" y="8762"/>
                          <a:pt x="6569" y="8579"/>
                          <a:pt x="6546" y="8442"/>
                        </a:cubicBezTo>
                        <a:cubicBezTo>
                          <a:pt x="6478" y="5635"/>
                          <a:pt x="5314" y="2941"/>
                          <a:pt x="4652" y="248"/>
                        </a:cubicBezTo>
                        <a:cubicBezTo>
                          <a:pt x="4606" y="75"/>
                          <a:pt x="4474" y="0"/>
                          <a:pt x="4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2" name="Google Shape;4146;p51">
                    <a:extLst>
                      <a:ext uri="{FF2B5EF4-FFF2-40B4-BE49-F238E27FC236}">
                        <a16:creationId xmlns:a16="http://schemas.microsoft.com/office/drawing/2014/main" id="{B0C8421C-FEE5-4C31-92A5-19FEAA400B2B}"/>
                      </a:ext>
                    </a:extLst>
                  </p:cNvPr>
                  <p:cNvSpPr/>
                  <p:nvPr/>
                </p:nvSpPr>
                <p:spPr>
                  <a:xfrm>
                    <a:off x="6664384" y="4677021"/>
                    <a:ext cx="14139" cy="1492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" h="435" extrusionOk="0">
                        <a:moveTo>
                          <a:pt x="1" y="1"/>
                        </a:moveTo>
                        <a:cubicBezTo>
                          <a:pt x="24" y="161"/>
                          <a:pt x="47" y="298"/>
                          <a:pt x="69" y="435"/>
                        </a:cubicBezTo>
                        <a:cubicBezTo>
                          <a:pt x="184" y="275"/>
                          <a:pt x="298" y="138"/>
                          <a:pt x="412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" name="Google Shape;4147;p51">
                    <a:extLst>
                      <a:ext uri="{FF2B5EF4-FFF2-40B4-BE49-F238E27FC236}">
                        <a16:creationId xmlns:a16="http://schemas.microsoft.com/office/drawing/2014/main" id="{A5940EAA-E5DC-402D-A1D8-F6D63D62CE86}"/>
                      </a:ext>
                    </a:extLst>
                  </p:cNvPr>
                  <p:cNvSpPr/>
                  <p:nvPr/>
                </p:nvSpPr>
                <p:spPr>
                  <a:xfrm>
                    <a:off x="6432530" y="4400622"/>
                    <a:ext cx="258514" cy="3046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3" h="8877" extrusionOk="0">
                        <a:moveTo>
                          <a:pt x="6120" y="1"/>
                        </a:moveTo>
                        <a:cubicBezTo>
                          <a:pt x="5920" y="1"/>
                          <a:pt x="5689" y="171"/>
                          <a:pt x="5730" y="431"/>
                        </a:cubicBezTo>
                        <a:cubicBezTo>
                          <a:pt x="6072" y="2988"/>
                          <a:pt x="6323" y="5544"/>
                          <a:pt x="6757" y="8055"/>
                        </a:cubicBezTo>
                        <a:lnTo>
                          <a:pt x="7168" y="8055"/>
                        </a:lnTo>
                        <a:cubicBezTo>
                          <a:pt x="7054" y="8192"/>
                          <a:pt x="6940" y="8329"/>
                          <a:pt x="6825" y="8489"/>
                        </a:cubicBezTo>
                        <a:cubicBezTo>
                          <a:pt x="6803" y="8352"/>
                          <a:pt x="6780" y="8215"/>
                          <a:pt x="6757" y="8055"/>
                        </a:cubicBezTo>
                        <a:cubicBezTo>
                          <a:pt x="4657" y="8169"/>
                          <a:pt x="2557" y="8192"/>
                          <a:pt x="457" y="8192"/>
                        </a:cubicBezTo>
                        <a:cubicBezTo>
                          <a:pt x="1" y="8192"/>
                          <a:pt x="1" y="8877"/>
                          <a:pt x="457" y="8877"/>
                        </a:cubicBezTo>
                        <a:cubicBezTo>
                          <a:pt x="2694" y="8877"/>
                          <a:pt x="4931" y="8854"/>
                          <a:pt x="7168" y="8740"/>
                        </a:cubicBezTo>
                        <a:cubicBezTo>
                          <a:pt x="7396" y="8740"/>
                          <a:pt x="7533" y="8534"/>
                          <a:pt x="7487" y="8306"/>
                        </a:cubicBezTo>
                        <a:cubicBezTo>
                          <a:pt x="7008" y="5635"/>
                          <a:pt x="6757" y="2942"/>
                          <a:pt x="6392" y="249"/>
                        </a:cubicBezTo>
                        <a:cubicBezTo>
                          <a:pt x="6373" y="76"/>
                          <a:pt x="6254" y="1"/>
                          <a:pt x="612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2" name="กล่องข้อความ 11">
              <a:extLst>
                <a:ext uri="{FF2B5EF4-FFF2-40B4-BE49-F238E27FC236}">
                  <a16:creationId xmlns:a16="http://schemas.microsoft.com/office/drawing/2014/main" id="{E2A69CA6-856B-4C3A-A393-0FE87C0F227F}"/>
                </a:ext>
              </a:extLst>
            </p:cNvPr>
            <p:cNvSpPr txBox="1"/>
            <p:nvPr/>
          </p:nvSpPr>
          <p:spPr>
            <a:xfrm>
              <a:off x="7342680" y="3807598"/>
              <a:ext cx="2504212" cy="138499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3,523 เป็นจำนวนสี่หลัก</a:t>
              </a:r>
            </a:p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หลักพันอยู่ถัดไปทางซ้าย</a:t>
              </a:r>
            </a:p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ของหลักร้อย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380900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13EDA4C0-16A6-4677-B2B0-8EF7E73F93F8}"/>
              </a:ext>
            </a:extLst>
          </p:cNvPr>
          <p:cNvSpPr/>
          <p:nvPr/>
        </p:nvSpPr>
        <p:spPr>
          <a:xfrm>
            <a:off x="1636306" y="1816967"/>
            <a:ext cx="8904938" cy="3509230"/>
          </a:xfrm>
          <a:prstGeom prst="roundRect">
            <a:avLst>
              <a:gd name="adj" fmla="val 4787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226AB6C6-2E43-443B-8B22-514277471690}"/>
              </a:ext>
            </a:extLst>
          </p:cNvPr>
          <p:cNvSpPr txBox="1"/>
          <p:nvPr/>
        </p:nvSpPr>
        <p:spPr>
          <a:xfrm>
            <a:off x="2567709" y="4208518"/>
            <a:ext cx="5846472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6,066 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 + 0 + 60 + 6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       หรือ	6,066 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 + 60 + 6</a:t>
            </a: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BC779D32-B454-4783-BDEA-D167555AFCF3}"/>
              </a:ext>
            </a:extLst>
          </p:cNvPr>
          <p:cNvGrpSpPr/>
          <p:nvPr/>
        </p:nvGrpSpPr>
        <p:grpSpPr>
          <a:xfrm>
            <a:off x="1005220" y="1238929"/>
            <a:ext cx="3517364" cy="1043738"/>
            <a:chOff x="665588" y="464379"/>
            <a:chExt cx="3517364" cy="1043738"/>
          </a:xfrm>
        </p:grpSpPr>
        <p:sp>
          <p:nvSpPr>
            <p:cNvPr id="64" name="Google Shape;3054;p54">
              <a:extLst>
                <a:ext uri="{FF2B5EF4-FFF2-40B4-BE49-F238E27FC236}">
                  <a16:creationId xmlns:a16="http://schemas.microsoft.com/office/drawing/2014/main" id="{603BF704-97CD-4FDD-9266-D39E56D06D3D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Gochi Hand"/>
                </a:rPr>
                <a:t>6,066</a:t>
              </a:r>
              <a:endPara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grpSp>
          <p:nvGrpSpPr>
            <p:cNvPr id="65" name="Google Shape;3075;p54">
              <a:extLst>
                <a:ext uri="{FF2B5EF4-FFF2-40B4-BE49-F238E27FC236}">
                  <a16:creationId xmlns:a16="http://schemas.microsoft.com/office/drawing/2014/main" id="{3D4F67B2-4850-42DE-861D-4E6A8E88453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47639287-21E4-4422-8D37-78E9AF2CDA9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B785FE52-BA79-488A-B9C5-4300DBD7568A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3A7FAB66-A952-45C3-8CE6-BF2A104FF30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D2B867DD-CEAB-4589-A615-ACE153D0BA20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D0FD5967-3295-4564-8901-5E8F35E7081E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1" name="Google Shape;3081;p54">
                  <a:extLst>
                    <a:ext uri="{FF2B5EF4-FFF2-40B4-BE49-F238E27FC236}">
                      <a16:creationId xmlns:a16="http://schemas.microsoft.com/office/drawing/2014/main" id="{24722568-029F-4A39-ACE7-FFCF11826BD1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3082;p54">
                  <a:extLst>
                    <a:ext uri="{FF2B5EF4-FFF2-40B4-BE49-F238E27FC236}">
                      <a16:creationId xmlns:a16="http://schemas.microsoft.com/office/drawing/2014/main" id="{53928758-A97C-47FF-A2AA-D7B7CF034C7C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83;p54">
                  <a:extLst>
                    <a:ext uri="{FF2B5EF4-FFF2-40B4-BE49-F238E27FC236}">
                      <a16:creationId xmlns:a16="http://schemas.microsoft.com/office/drawing/2014/main" id="{FFE80182-6EC2-40ED-B209-D8F8880B617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4;p54">
                  <a:extLst>
                    <a:ext uri="{FF2B5EF4-FFF2-40B4-BE49-F238E27FC236}">
                      <a16:creationId xmlns:a16="http://schemas.microsoft.com/office/drawing/2014/main" id="{CF7CDA29-EC01-4C02-A718-8461B2E00137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5;p54">
                  <a:extLst>
                    <a:ext uri="{FF2B5EF4-FFF2-40B4-BE49-F238E27FC236}">
                      <a16:creationId xmlns:a16="http://schemas.microsoft.com/office/drawing/2014/main" id="{F29D5098-EC64-4559-8948-9D70780655ED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6;p54">
                  <a:extLst>
                    <a:ext uri="{FF2B5EF4-FFF2-40B4-BE49-F238E27FC236}">
                      <a16:creationId xmlns:a16="http://schemas.microsoft.com/office/drawing/2014/main" id="{8ACCC58D-6C6D-498C-AB89-420E4F5E2F4B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7;p54">
                  <a:extLst>
                    <a:ext uri="{FF2B5EF4-FFF2-40B4-BE49-F238E27FC236}">
                      <a16:creationId xmlns:a16="http://schemas.microsoft.com/office/drawing/2014/main" id="{9B57576E-7C64-448F-9E80-97E729C112D9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8;p54">
                  <a:extLst>
                    <a:ext uri="{FF2B5EF4-FFF2-40B4-BE49-F238E27FC236}">
                      <a16:creationId xmlns:a16="http://schemas.microsoft.com/office/drawing/2014/main" id="{284D5037-DE74-4EE5-A34F-08E9BBD00215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9;p54">
                  <a:extLst>
                    <a:ext uri="{FF2B5EF4-FFF2-40B4-BE49-F238E27FC236}">
                      <a16:creationId xmlns:a16="http://schemas.microsoft.com/office/drawing/2014/main" id="{68AD6148-D06D-4342-95FC-6BC65BE8C71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3090;p54">
                  <a:extLst>
                    <a:ext uri="{FF2B5EF4-FFF2-40B4-BE49-F238E27FC236}">
                      <a16:creationId xmlns:a16="http://schemas.microsoft.com/office/drawing/2014/main" id="{6B0992C5-214B-47BE-82D6-B91B4C8D05DC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91;p54">
                  <a:extLst>
                    <a:ext uri="{FF2B5EF4-FFF2-40B4-BE49-F238E27FC236}">
                      <a16:creationId xmlns:a16="http://schemas.microsoft.com/office/drawing/2014/main" id="{D2D12E59-1175-4E3B-99B2-5C7638F766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92;p54">
                  <a:extLst>
                    <a:ext uri="{FF2B5EF4-FFF2-40B4-BE49-F238E27FC236}">
                      <a16:creationId xmlns:a16="http://schemas.microsoft.com/office/drawing/2014/main" id="{F1BBA080-4050-47C3-8F98-3FEE06F759E2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93;p54">
                  <a:extLst>
                    <a:ext uri="{FF2B5EF4-FFF2-40B4-BE49-F238E27FC236}">
                      <a16:creationId xmlns:a16="http://schemas.microsoft.com/office/drawing/2014/main" id="{D845DC9D-F0CD-4D49-B410-6E0B5665C517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94;p54">
                  <a:extLst>
                    <a:ext uri="{FF2B5EF4-FFF2-40B4-BE49-F238E27FC236}">
                      <a16:creationId xmlns:a16="http://schemas.microsoft.com/office/drawing/2014/main" id="{FA7762FD-2A37-4D43-873F-BC50191CD797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95;p54">
                  <a:extLst>
                    <a:ext uri="{FF2B5EF4-FFF2-40B4-BE49-F238E27FC236}">
                      <a16:creationId xmlns:a16="http://schemas.microsoft.com/office/drawing/2014/main" id="{646933B6-CE0C-4E52-AC7F-EFAEBA0B118D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96;p54">
                  <a:extLst>
                    <a:ext uri="{FF2B5EF4-FFF2-40B4-BE49-F238E27FC236}">
                      <a16:creationId xmlns:a16="http://schemas.microsoft.com/office/drawing/2014/main" id="{C27240F2-1911-451F-98D3-0F912FABCE0C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7" name="Google Shape;3097;p54">
                  <a:extLst>
                    <a:ext uri="{FF2B5EF4-FFF2-40B4-BE49-F238E27FC236}">
                      <a16:creationId xmlns:a16="http://schemas.microsoft.com/office/drawing/2014/main" id="{5A5EBF20-C40E-4350-A5F0-677CBB84C8B0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98;p54">
                  <a:extLst>
                    <a:ext uri="{FF2B5EF4-FFF2-40B4-BE49-F238E27FC236}">
                      <a16:creationId xmlns:a16="http://schemas.microsoft.com/office/drawing/2014/main" id="{E4AF8B4E-9103-4895-B0F8-08A70DD47970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99;p54">
                  <a:extLst>
                    <a:ext uri="{FF2B5EF4-FFF2-40B4-BE49-F238E27FC236}">
                      <a16:creationId xmlns:a16="http://schemas.microsoft.com/office/drawing/2014/main" id="{CD6B0AD1-49AC-4AF4-AAE3-1BA3C66060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100;p54">
                  <a:extLst>
                    <a:ext uri="{FF2B5EF4-FFF2-40B4-BE49-F238E27FC236}">
                      <a16:creationId xmlns:a16="http://schemas.microsoft.com/office/drawing/2014/main" id="{B5A19CA8-7D20-48F0-8A41-98967B0421D1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101;p54">
                  <a:extLst>
                    <a:ext uri="{FF2B5EF4-FFF2-40B4-BE49-F238E27FC236}">
                      <a16:creationId xmlns:a16="http://schemas.microsoft.com/office/drawing/2014/main" id="{DC19BF6E-CE41-48A2-A279-69887A28C4E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102;p54">
                  <a:extLst>
                    <a:ext uri="{FF2B5EF4-FFF2-40B4-BE49-F238E27FC236}">
                      <a16:creationId xmlns:a16="http://schemas.microsoft.com/office/drawing/2014/main" id="{D2C7F1A8-6104-4750-8B7A-A09F5208E39B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3103;p54">
                  <a:extLst>
                    <a:ext uri="{FF2B5EF4-FFF2-40B4-BE49-F238E27FC236}">
                      <a16:creationId xmlns:a16="http://schemas.microsoft.com/office/drawing/2014/main" id="{6227B228-989A-4306-857C-9E1BE293897A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104;p54">
                  <a:extLst>
                    <a:ext uri="{FF2B5EF4-FFF2-40B4-BE49-F238E27FC236}">
                      <a16:creationId xmlns:a16="http://schemas.microsoft.com/office/drawing/2014/main" id="{1CEC4717-4449-4721-88B0-1AC34FEBA946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aphicFrame>
        <p:nvGraphicFramePr>
          <p:cNvPr id="95" name="ตาราง 9">
            <a:extLst>
              <a:ext uri="{FF2B5EF4-FFF2-40B4-BE49-F238E27FC236}">
                <a16:creationId xmlns:a16="http://schemas.microsoft.com/office/drawing/2014/main" id="{AFC5A5C0-906D-4612-9558-A180CE937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3312117"/>
              </p:ext>
            </p:extLst>
          </p:nvPr>
        </p:nvGraphicFramePr>
        <p:xfrm>
          <a:off x="2567709" y="2463819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AF12367E-6F36-472F-A091-4D3D477EF19A}"/>
              </a:ext>
            </a:extLst>
          </p:cNvPr>
          <p:cNvGrpSpPr/>
          <p:nvPr/>
        </p:nvGrpSpPr>
        <p:grpSpPr>
          <a:xfrm>
            <a:off x="8645236" y="1931987"/>
            <a:ext cx="1459346" cy="2047660"/>
            <a:chOff x="8645236" y="2172131"/>
            <a:chExt cx="1459346" cy="2047660"/>
          </a:xfrm>
        </p:grpSpPr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4A2320BC-0252-4D95-A3AD-0BBDACA36AB6}"/>
                </a:ext>
              </a:extLst>
            </p:cNvPr>
            <p:cNvSpPr/>
            <p:nvPr/>
          </p:nvSpPr>
          <p:spPr>
            <a:xfrm>
              <a:off x="8645236" y="2172131"/>
              <a:ext cx="1459346" cy="1980000"/>
            </a:xfrm>
            <a:prstGeom prst="roundRect">
              <a:avLst>
                <a:gd name="adj" fmla="val 12667"/>
              </a:avLst>
            </a:prstGeom>
            <a:solidFill>
              <a:srgbClr val="C7B9E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pic>
          <p:nvPicPr>
            <p:cNvPr id="5" name="รูปภาพ 4">
              <a:extLst>
                <a:ext uri="{FF2B5EF4-FFF2-40B4-BE49-F238E27FC236}">
                  <a16:creationId xmlns:a16="http://schemas.microsoft.com/office/drawing/2014/main" id="{5A9B346C-CDA9-424D-8ECF-4961C1690B83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55221" y="2275635"/>
              <a:ext cx="1257475" cy="1267002"/>
            </a:xfrm>
            <a:prstGeom prst="rect">
              <a:avLst/>
            </a:prstGeom>
          </p:spPr>
        </p:pic>
        <p:sp>
          <p:nvSpPr>
            <p:cNvPr id="6" name="กล่องข้อความ 5">
              <a:extLst>
                <a:ext uri="{FF2B5EF4-FFF2-40B4-BE49-F238E27FC236}">
                  <a16:creationId xmlns:a16="http://schemas.microsoft.com/office/drawing/2014/main" id="{A8CC0496-12FE-411D-BC4B-C09AB48A9E99}"/>
                </a:ext>
              </a:extLst>
            </p:cNvPr>
            <p:cNvSpPr txBox="1"/>
            <p:nvPr/>
          </p:nvSpPr>
          <p:spPr>
            <a:xfrm>
              <a:off x="8848339" y="3511905"/>
              <a:ext cx="1048685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th-TH" sz="20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ค่าของเลขโดด</a:t>
              </a:r>
            </a:p>
            <a:p>
              <a:pPr algn="ctr"/>
              <a:r>
                <a:rPr lang="th-TH" sz="2000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ในแต่ละหลัก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9388924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46" name="กลุ่ม 64">
            <a:extLst>
              <a:ext uri="{FF2B5EF4-FFF2-40B4-BE49-F238E27FC236}">
                <a16:creationId xmlns:a16="http://schemas.microsoft.com/office/drawing/2014/main" id="{CE89F770-6ABD-43FC-9CB2-B5D4A3F5DC03}"/>
              </a:ext>
            </a:extLst>
          </p:cNvPr>
          <p:cNvGrpSpPr/>
          <p:nvPr/>
        </p:nvGrpSpPr>
        <p:grpSpPr>
          <a:xfrm>
            <a:off x="1289004" y="826955"/>
            <a:ext cx="2481017" cy="649202"/>
            <a:chOff x="2892612" y="1707207"/>
            <a:chExt cx="2130112" cy="728849"/>
          </a:xfrm>
        </p:grpSpPr>
        <p:grpSp>
          <p:nvGrpSpPr>
            <p:cNvPr id="68" name="กลุ่ม 65">
              <a:extLst>
                <a:ext uri="{FF2B5EF4-FFF2-40B4-BE49-F238E27FC236}">
                  <a16:creationId xmlns:a16="http://schemas.microsoft.com/office/drawing/2014/main" id="{EBFC962E-9637-4597-B8FD-B1B9B01B4235}"/>
                </a:ext>
              </a:extLst>
            </p:cNvPr>
            <p:cNvGrpSpPr/>
            <p:nvPr/>
          </p:nvGrpSpPr>
          <p:grpSpPr>
            <a:xfrm>
              <a:off x="2892612" y="1707207"/>
              <a:ext cx="2130112" cy="728849"/>
              <a:chOff x="1518473" y="3221783"/>
              <a:chExt cx="8719456" cy="3449620"/>
            </a:xfrm>
          </p:grpSpPr>
          <p:sp>
            <p:nvSpPr>
              <p:cNvPr id="70" name="Google Shape;4035;p55">
                <a:extLst>
                  <a:ext uri="{FF2B5EF4-FFF2-40B4-BE49-F238E27FC236}">
                    <a16:creationId xmlns:a16="http://schemas.microsoft.com/office/drawing/2014/main" id="{A6655F13-5635-47C9-99DF-75880D6786BF}"/>
                  </a:ext>
                </a:extLst>
              </p:cNvPr>
              <p:cNvSpPr/>
              <p:nvPr/>
            </p:nvSpPr>
            <p:spPr>
              <a:xfrm rot="5400000">
                <a:off x="4101590" y="638666"/>
                <a:ext cx="3449612" cy="8615846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solidFill>
                <a:srgbClr val="FBF2E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1" name="Google Shape;4036;p55">
                <a:extLst>
                  <a:ext uri="{FF2B5EF4-FFF2-40B4-BE49-F238E27FC236}">
                    <a16:creationId xmlns:a16="http://schemas.microsoft.com/office/drawing/2014/main" id="{772BB7E0-D2A4-4F7C-9F62-B5871F262FE1}"/>
                  </a:ext>
                </a:extLst>
              </p:cNvPr>
              <p:cNvSpPr/>
              <p:nvPr/>
            </p:nvSpPr>
            <p:spPr>
              <a:xfrm rot="5400000">
                <a:off x="4304763" y="738236"/>
                <a:ext cx="3250486" cy="8615847"/>
              </a:xfrm>
              <a:custGeom>
                <a:avLst/>
                <a:gdLst/>
                <a:ahLst/>
                <a:cxnLst/>
                <a:rect l="l" t="t" r="r" b="b"/>
                <a:pathLst>
                  <a:path w="8555" h="24096" extrusionOk="0">
                    <a:moveTo>
                      <a:pt x="6334" y="1"/>
                    </a:moveTo>
                    <a:cubicBezTo>
                      <a:pt x="6162" y="19"/>
                      <a:pt x="5994" y="37"/>
                      <a:pt x="5823" y="37"/>
                    </a:cubicBezTo>
                    <a:cubicBezTo>
                      <a:pt x="5334" y="60"/>
                      <a:pt x="4823" y="60"/>
                      <a:pt x="4316" y="60"/>
                    </a:cubicBezTo>
                    <a:cubicBezTo>
                      <a:pt x="3751" y="78"/>
                      <a:pt x="3203" y="173"/>
                      <a:pt x="2638" y="245"/>
                    </a:cubicBezTo>
                    <a:cubicBezTo>
                      <a:pt x="2317" y="304"/>
                      <a:pt x="1995" y="417"/>
                      <a:pt x="1674" y="512"/>
                    </a:cubicBezTo>
                    <a:cubicBezTo>
                      <a:pt x="1299" y="643"/>
                      <a:pt x="978" y="851"/>
                      <a:pt x="751" y="1191"/>
                    </a:cubicBezTo>
                    <a:cubicBezTo>
                      <a:pt x="715" y="1245"/>
                      <a:pt x="656" y="1304"/>
                      <a:pt x="620" y="1358"/>
                    </a:cubicBezTo>
                    <a:cubicBezTo>
                      <a:pt x="453" y="1566"/>
                      <a:pt x="317" y="1810"/>
                      <a:pt x="263" y="2073"/>
                    </a:cubicBezTo>
                    <a:cubicBezTo>
                      <a:pt x="168" y="2394"/>
                      <a:pt x="168" y="2733"/>
                      <a:pt x="132" y="3054"/>
                    </a:cubicBezTo>
                    <a:cubicBezTo>
                      <a:pt x="114" y="3358"/>
                      <a:pt x="91" y="3656"/>
                      <a:pt x="73" y="3977"/>
                    </a:cubicBezTo>
                    <a:cubicBezTo>
                      <a:pt x="37" y="4470"/>
                      <a:pt x="19" y="4977"/>
                      <a:pt x="19" y="5488"/>
                    </a:cubicBezTo>
                    <a:cubicBezTo>
                      <a:pt x="0" y="6579"/>
                      <a:pt x="0" y="7691"/>
                      <a:pt x="19" y="8804"/>
                    </a:cubicBezTo>
                    <a:cubicBezTo>
                      <a:pt x="55" y="10012"/>
                      <a:pt x="19" y="11233"/>
                      <a:pt x="91" y="12459"/>
                    </a:cubicBezTo>
                    <a:cubicBezTo>
                      <a:pt x="132" y="13382"/>
                      <a:pt x="91" y="14310"/>
                      <a:pt x="91" y="15232"/>
                    </a:cubicBezTo>
                    <a:cubicBezTo>
                      <a:pt x="91" y="16436"/>
                      <a:pt x="114" y="17662"/>
                      <a:pt x="91" y="18870"/>
                    </a:cubicBezTo>
                    <a:cubicBezTo>
                      <a:pt x="91" y="19191"/>
                      <a:pt x="114" y="19512"/>
                      <a:pt x="150" y="19811"/>
                    </a:cubicBezTo>
                    <a:cubicBezTo>
                      <a:pt x="168" y="20209"/>
                      <a:pt x="245" y="20602"/>
                      <a:pt x="227" y="21018"/>
                    </a:cubicBezTo>
                    <a:cubicBezTo>
                      <a:pt x="227" y="21095"/>
                      <a:pt x="227" y="21186"/>
                      <a:pt x="245" y="21263"/>
                    </a:cubicBezTo>
                    <a:cubicBezTo>
                      <a:pt x="299" y="21751"/>
                      <a:pt x="358" y="22226"/>
                      <a:pt x="358" y="22715"/>
                    </a:cubicBezTo>
                    <a:cubicBezTo>
                      <a:pt x="358" y="22769"/>
                      <a:pt x="358" y="22828"/>
                      <a:pt x="376" y="22864"/>
                    </a:cubicBezTo>
                    <a:cubicBezTo>
                      <a:pt x="453" y="23036"/>
                      <a:pt x="507" y="23203"/>
                      <a:pt x="543" y="23375"/>
                    </a:cubicBezTo>
                    <a:cubicBezTo>
                      <a:pt x="566" y="23448"/>
                      <a:pt x="584" y="23506"/>
                      <a:pt x="638" y="23561"/>
                    </a:cubicBezTo>
                    <a:cubicBezTo>
                      <a:pt x="865" y="23787"/>
                      <a:pt x="1131" y="23941"/>
                      <a:pt x="1448" y="23995"/>
                    </a:cubicBezTo>
                    <a:cubicBezTo>
                      <a:pt x="1828" y="24054"/>
                      <a:pt x="2185" y="24072"/>
                      <a:pt x="2561" y="24072"/>
                    </a:cubicBezTo>
                    <a:lnTo>
                      <a:pt x="3334" y="24072"/>
                    </a:lnTo>
                    <a:cubicBezTo>
                      <a:pt x="3439" y="24072"/>
                      <a:pt x="3533" y="24095"/>
                      <a:pt x="3624" y="24095"/>
                    </a:cubicBezTo>
                    <a:cubicBezTo>
                      <a:pt x="3647" y="24095"/>
                      <a:pt x="3669" y="24094"/>
                      <a:pt x="3692" y="24090"/>
                    </a:cubicBezTo>
                    <a:cubicBezTo>
                      <a:pt x="4108" y="24036"/>
                      <a:pt x="4524" y="24013"/>
                      <a:pt x="4936" y="23995"/>
                    </a:cubicBezTo>
                    <a:cubicBezTo>
                      <a:pt x="5067" y="23995"/>
                      <a:pt x="5203" y="23977"/>
                      <a:pt x="5334" y="23959"/>
                    </a:cubicBezTo>
                    <a:cubicBezTo>
                      <a:pt x="5709" y="23900"/>
                      <a:pt x="6067" y="23864"/>
                      <a:pt x="6447" y="23846"/>
                    </a:cubicBezTo>
                    <a:cubicBezTo>
                      <a:pt x="6578" y="23828"/>
                      <a:pt x="6727" y="23828"/>
                      <a:pt x="6859" y="23751"/>
                    </a:cubicBezTo>
                    <a:cubicBezTo>
                      <a:pt x="7162" y="23601"/>
                      <a:pt x="7424" y="23393"/>
                      <a:pt x="7650" y="23131"/>
                    </a:cubicBezTo>
                    <a:cubicBezTo>
                      <a:pt x="7781" y="23018"/>
                      <a:pt x="7840" y="22864"/>
                      <a:pt x="7840" y="22697"/>
                    </a:cubicBezTo>
                    <a:lnTo>
                      <a:pt x="7840" y="22471"/>
                    </a:lnTo>
                    <a:cubicBezTo>
                      <a:pt x="7876" y="22149"/>
                      <a:pt x="7894" y="21810"/>
                      <a:pt x="7917" y="21489"/>
                    </a:cubicBezTo>
                    <a:cubicBezTo>
                      <a:pt x="7953" y="21018"/>
                      <a:pt x="7989" y="20530"/>
                      <a:pt x="7971" y="20037"/>
                    </a:cubicBezTo>
                    <a:cubicBezTo>
                      <a:pt x="7953" y="19869"/>
                      <a:pt x="7953" y="19697"/>
                      <a:pt x="7953" y="19530"/>
                    </a:cubicBezTo>
                    <a:cubicBezTo>
                      <a:pt x="7989" y="19263"/>
                      <a:pt x="7971" y="19001"/>
                      <a:pt x="7989" y="18738"/>
                    </a:cubicBezTo>
                    <a:cubicBezTo>
                      <a:pt x="8030" y="18286"/>
                      <a:pt x="8030" y="17834"/>
                      <a:pt x="8084" y="17381"/>
                    </a:cubicBezTo>
                    <a:cubicBezTo>
                      <a:pt x="8121" y="17060"/>
                      <a:pt x="8161" y="16757"/>
                      <a:pt x="8179" y="16436"/>
                    </a:cubicBezTo>
                    <a:cubicBezTo>
                      <a:pt x="8198" y="16305"/>
                      <a:pt x="8216" y="16173"/>
                      <a:pt x="8143" y="16042"/>
                    </a:cubicBezTo>
                    <a:cubicBezTo>
                      <a:pt x="8121" y="16006"/>
                      <a:pt x="8143" y="15983"/>
                      <a:pt x="8161" y="15947"/>
                    </a:cubicBezTo>
                    <a:cubicBezTo>
                      <a:pt x="8234" y="15834"/>
                      <a:pt x="8256" y="15703"/>
                      <a:pt x="8256" y="15572"/>
                    </a:cubicBezTo>
                    <a:cubicBezTo>
                      <a:pt x="8256" y="15251"/>
                      <a:pt x="8274" y="14929"/>
                      <a:pt x="8293" y="14608"/>
                    </a:cubicBezTo>
                    <a:cubicBezTo>
                      <a:pt x="8311" y="14477"/>
                      <a:pt x="8311" y="14328"/>
                      <a:pt x="8329" y="14197"/>
                    </a:cubicBezTo>
                    <a:cubicBezTo>
                      <a:pt x="8388" y="13798"/>
                      <a:pt x="8424" y="13382"/>
                      <a:pt x="8442" y="12989"/>
                    </a:cubicBezTo>
                    <a:cubicBezTo>
                      <a:pt x="8442" y="12591"/>
                      <a:pt x="8483" y="12197"/>
                      <a:pt x="8483" y="11799"/>
                    </a:cubicBezTo>
                    <a:lnTo>
                      <a:pt x="8483" y="11632"/>
                    </a:lnTo>
                    <a:cubicBezTo>
                      <a:pt x="8519" y="11310"/>
                      <a:pt x="8519" y="11007"/>
                      <a:pt x="8537" y="10691"/>
                    </a:cubicBezTo>
                    <a:cubicBezTo>
                      <a:pt x="8555" y="10369"/>
                      <a:pt x="8537" y="10066"/>
                      <a:pt x="8537" y="9745"/>
                    </a:cubicBezTo>
                    <a:cubicBezTo>
                      <a:pt x="8555" y="9180"/>
                      <a:pt x="8501" y="8614"/>
                      <a:pt x="8483" y="8067"/>
                    </a:cubicBezTo>
                    <a:cubicBezTo>
                      <a:pt x="8483" y="7655"/>
                      <a:pt x="8460" y="7257"/>
                      <a:pt x="8442" y="6864"/>
                    </a:cubicBezTo>
                    <a:cubicBezTo>
                      <a:pt x="8424" y="6655"/>
                      <a:pt x="8424" y="6465"/>
                      <a:pt x="8406" y="6257"/>
                    </a:cubicBezTo>
                    <a:cubicBezTo>
                      <a:pt x="8369" y="5959"/>
                      <a:pt x="8388" y="5638"/>
                      <a:pt x="8388" y="5316"/>
                    </a:cubicBezTo>
                    <a:cubicBezTo>
                      <a:pt x="8406" y="4995"/>
                      <a:pt x="8460" y="4656"/>
                      <a:pt x="8442" y="4335"/>
                    </a:cubicBezTo>
                    <a:cubicBezTo>
                      <a:pt x="8442" y="4222"/>
                      <a:pt x="8442" y="4109"/>
                      <a:pt x="8460" y="3995"/>
                    </a:cubicBezTo>
                    <a:cubicBezTo>
                      <a:pt x="8483" y="3566"/>
                      <a:pt x="8501" y="3131"/>
                      <a:pt x="8519" y="2697"/>
                    </a:cubicBezTo>
                    <a:cubicBezTo>
                      <a:pt x="8519" y="2584"/>
                      <a:pt x="8501" y="2471"/>
                      <a:pt x="8519" y="2340"/>
                    </a:cubicBezTo>
                    <a:cubicBezTo>
                      <a:pt x="8555" y="2186"/>
                      <a:pt x="8519" y="2055"/>
                      <a:pt x="8501" y="1905"/>
                    </a:cubicBezTo>
                    <a:cubicBezTo>
                      <a:pt x="8483" y="1810"/>
                      <a:pt x="8460" y="1715"/>
                      <a:pt x="8442" y="1620"/>
                    </a:cubicBezTo>
                    <a:cubicBezTo>
                      <a:pt x="8442" y="1304"/>
                      <a:pt x="8347" y="1001"/>
                      <a:pt x="8216" y="716"/>
                    </a:cubicBezTo>
                    <a:cubicBezTo>
                      <a:pt x="8121" y="490"/>
                      <a:pt x="7953" y="376"/>
                      <a:pt x="7763" y="263"/>
                    </a:cubicBezTo>
                    <a:cubicBezTo>
                      <a:pt x="7578" y="173"/>
                      <a:pt x="7370" y="114"/>
                      <a:pt x="7162" y="96"/>
                    </a:cubicBezTo>
                    <a:cubicBezTo>
                      <a:pt x="6899" y="60"/>
                      <a:pt x="6614" y="1"/>
                      <a:pt x="6334" y="1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FFD05E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69" name="กล่องข้อความ 66">
              <a:extLst>
                <a:ext uri="{FF2B5EF4-FFF2-40B4-BE49-F238E27FC236}">
                  <a16:creationId xmlns:a16="http://schemas.microsoft.com/office/drawing/2014/main" id="{C721B82B-2B2D-46EE-8DDA-0BEB3335029E}"/>
                </a:ext>
              </a:extLst>
            </p:cNvPr>
            <p:cNvSpPr txBox="1"/>
            <p:nvPr/>
          </p:nvSpPr>
          <p:spPr>
            <a:xfrm>
              <a:off x="3002202" y="1770440"/>
              <a:ext cx="1960435" cy="6219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เตรียมความพร้อม</a:t>
              </a:r>
              <a:endParaRPr kumimoji="0" lang="th-TH" sz="3000" b="1" i="0" u="none" strike="noStrike" kern="1200" cap="none" spc="0" normalizeH="0" baseline="0" noProof="0" dirty="0">
                <a:ln>
                  <a:noFill/>
                </a:ln>
                <a:solidFill>
                  <a:srgbClr val="0E5366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6BD57E20-4232-4E2B-A7CB-B379C695987A}"/>
              </a:ext>
            </a:extLst>
          </p:cNvPr>
          <p:cNvGrpSpPr/>
          <p:nvPr/>
        </p:nvGrpSpPr>
        <p:grpSpPr>
          <a:xfrm>
            <a:off x="1318485" y="1858073"/>
            <a:ext cx="468000" cy="468000"/>
            <a:chOff x="1239484" y="1722687"/>
            <a:chExt cx="468000" cy="468000"/>
          </a:xfrm>
        </p:grpSpPr>
        <p:sp>
          <p:nvSpPr>
            <p:cNvPr id="73" name="Google Shape;523;p27">
              <a:extLst>
                <a:ext uri="{FF2B5EF4-FFF2-40B4-BE49-F238E27FC236}">
                  <a16:creationId xmlns:a16="http://schemas.microsoft.com/office/drawing/2014/main" id="{63FC0248-2397-4E29-9F0A-AC7202C47B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656;p49">
              <a:extLst>
                <a:ext uri="{FF2B5EF4-FFF2-40B4-BE49-F238E27FC236}">
                  <a16:creationId xmlns:a16="http://schemas.microsoft.com/office/drawing/2014/main" id="{73A63634-A494-45EA-B820-B64A47460CB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459BBA59-919C-497C-9EAE-ACF7871A88D8}"/>
              </a:ext>
            </a:extLst>
          </p:cNvPr>
          <p:cNvSpPr txBox="1"/>
          <p:nvPr/>
        </p:nvSpPr>
        <p:spPr>
          <a:xfrm>
            <a:off x="1860086" y="1846670"/>
            <a:ext cx="564289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เขียนตัวเลขฮินดูอารบ</a:t>
            </a:r>
            <a:r>
              <a:rPr kumimoji="0" lang="th-TH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ิก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ตัวเลขไทย และตัวหนังสือแสดงจำนวน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F5FCDEF8-DBCD-4BA3-98D0-A8FFEE2B5AD3}"/>
              </a:ext>
            </a:extLst>
          </p:cNvPr>
          <p:cNvSpPr txBox="1"/>
          <p:nvPr/>
        </p:nvSpPr>
        <p:spPr>
          <a:xfrm>
            <a:off x="2094374" y="2547569"/>
            <a:ext cx="3898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F659FBC4-11AE-49BD-B7C5-797C7FC412BF}"/>
              </a:ext>
            </a:extLst>
          </p:cNvPr>
          <p:cNvSpPr txBox="1"/>
          <p:nvPr/>
        </p:nvSpPr>
        <p:spPr>
          <a:xfrm>
            <a:off x="2094374" y="4562154"/>
            <a:ext cx="4539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535CE640-92A7-4ACB-8A50-9112C7C8910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43536" y="2588003"/>
            <a:ext cx="2452969" cy="1073174"/>
          </a:xfrm>
          <a:prstGeom prst="rect">
            <a:avLst/>
          </a:prstGeom>
        </p:spPr>
      </p:pic>
      <p:pic>
        <p:nvPicPr>
          <p:cNvPr id="8" name="รูปภาพ 7">
            <a:extLst>
              <a:ext uri="{FF2B5EF4-FFF2-40B4-BE49-F238E27FC236}">
                <a16:creationId xmlns:a16="http://schemas.microsoft.com/office/drawing/2014/main" id="{FD283EA2-F98B-49AB-9901-AD69B67711D4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0374" y="4640923"/>
            <a:ext cx="3092865" cy="1045274"/>
          </a:xfrm>
          <a:prstGeom prst="rect">
            <a:avLst/>
          </a:prstGeom>
        </p:spPr>
      </p:pic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227E7525-9085-41B1-89FC-07850F247818}"/>
              </a:ext>
            </a:extLst>
          </p:cNvPr>
          <p:cNvSpPr txBox="1"/>
          <p:nvPr/>
        </p:nvSpPr>
        <p:spPr>
          <a:xfrm>
            <a:off x="6324600" y="2498616"/>
            <a:ext cx="347563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147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		๑๔๗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		หนึ่งร้อยสี่สิบเจ็ด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E4F04CD8-2BB6-423F-A83C-36A4298023C6}"/>
              </a:ext>
            </a:extLst>
          </p:cNvPr>
          <p:cNvSpPr txBox="1"/>
          <p:nvPr/>
        </p:nvSpPr>
        <p:spPr>
          <a:xfrm>
            <a:off x="6324600" y="4549882"/>
            <a:ext cx="3289683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260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		๒๖๐</a:t>
            </a:r>
          </a:p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		สองร้อยหกสิบ</a:t>
            </a:r>
          </a:p>
        </p:txBody>
      </p:sp>
    </p:spTree>
    <p:extLst>
      <p:ext uri="{BB962C8B-B14F-4D97-AF65-F5344CB8AC3E}">
        <p14:creationId xmlns:p14="http://schemas.microsoft.com/office/powerpoint/2010/main" val="41081029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80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708819" y="560654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บอกค่าของเลขโดดในแต่ละหลัก และเขียนแสดงจำนวนในรูปกระจาย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9447443" y="523638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2423182" y="937480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49650" y="163278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6066145" y="1641480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930232" y="1624167"/>
            <a:ext cx="9156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7,009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6783941" y="1632785"/>
            <a:ext cx="8322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9,108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1256854" y="4090630"/>
            <a:ext cx="433484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7,009 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</a:t>
            </a: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7,000 + 0 + 0 + 9 หรือ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7,009 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</a:t>
            </a: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7,000 + 9</a:t>
            </a: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8961038"/>
              </p:ext>
            </p:extLst>
          </p:nvPr>
        </p:nvGraphicFramePr>
        <p:xfrm>
          <a:off x="1278675" y="2258751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A3983375-423E-4580-BBB7-E2DA0C870B47}"/>
              </a:ext>
            </a:extLst>
          </p:cNvPr>
          <p:cNvSpPr txBox="1"/>
          <p:nvPr/>
        </p:nvSpPr>
        <p:spPr>
          <a:xfrm>
            <a:off x="6783941" y="4051525"/>
            <a:ext cx="4501553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9,108 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</a:t>
            </a:r>
            <a:r>
              <a:rPr kumimoji="0" lang="en-US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9</a:t>
            </a:r>
            <a:r>
              <a:rPr kumimoji="0" lang="th-TH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 + 100 + 0 + 8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หรือ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9,108  </a:t>
            </a:r>
            <a:r>
              <a:rPr kumimoji="0" lang="en-US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</a:t>
            </a:r>
            <a:r>
              <a:rPr kumimoji="0" lang="th-TH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9,000 + 100 + 8</a:t>
            </a:r>
          </a:p>
        </p:txBody>
      </p:sp>
      <p:graphicFrame>
        <p:nvGraphicFramePr>
          <p:cNvPr id="70" name="ตาราง 9">
            <a:extLst>
              <a:ext uri="{FF2B5EF4-FFF2-40B4-BE49-F238E27FC236}">
                <a16:creationId xmlns:a16="http://schemas.microsoft.com/office/drawing/2014/main" id="{DCA43B44-40BD-409F-B603-10D543E9F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9106203"/>
              </p:ext>
            </p:extLst>
          </p:nvPr>
        </p:nvGraphicFramePr>
        <p:xfrm>
          <a:off x="6805762" y="2219646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86788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49650" y="138340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6066145" y="1392100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930232" y="1374787"/>
            <a:ext cx="9108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5,320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6783941" y="1383405"/>
            <a:ext cx="84991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4,531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1256854" y="3841250"/>
            <a:ext cx="4584909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5,320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5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,000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+ 300 + 20 + 0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หรือ</a:t>
            </a:r>
          </a:p>
          <a:p>
            <a:pPr lvl="0">
              <a:tabLst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5,320 = 5,000 + 300 + 20</a:t>
            </a: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4593654"/>
              </p:ext>
            </p:extLst>
          </p:nvPr>
        </p:nvGraphicFramePr>
        <p:xfrm>
          <a:off x="1278675" y="2009371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A3983375-423E-4580-BBB7-E2DA0C870B47}"/>
              </a:ext>
            </a:extLst>
          </p:cNvPr>
          <p:cNvSpPr txBox="1"/>
          <p:nvPr/>
        </p:nvSpPr>
        <p:spPr>
          <a:xfrm>
            <a:off x="6783941" y="3802145"/>
            <a:ext cx="3964547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4,531 = 4,000 + 500 + 30 + 1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0" name="ตาราง 9">
            <a:extLst>
              <a:ext uri="{FF2B5EF4-FFF2-40B4-BE49-F238E27FC236}">
                <a16:creationId xmlns:a16="http://schemas.microsoft.com/office/drawing/2014/main" id="{DCA43B44-40BD-409F-B603-10D543E9F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4625933"/>
              </p:ext>
            </p:extLst>
          </p:nvPr>
        </p:nvGraphicFramePr>
        <p:xfrm>
          <a:off x="6805762" y="1970266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303487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942377" y="1262581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2622959" y="1253963"/>
            <a:ext cx="83388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8,102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2601138" y="3740375"/>
            <a:ext cx="438453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8,102 = 8,000 + 100 + 0 + 2 หรือ </a:t>
            </a:r>
          </a:p>
          <a:p>
            <a:pPr lvl="0">
              <a:tabLst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8,102 = 8,000 + 100 + 2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734921"/>
              </p:ext>
            </p:extLst>
          </p:nvPr>
        </p:nvGraphicFramePr>
        <p:xfrm>
          <a:off x="2622959" y="1908496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965D0F7-FB55-47FB-B3BB-0F98B77B7017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47" t="3823" r="7306" b="50000"/>
          <a:stretch/>
        </p:blipFill>
        <p:spPr>
          <a:xfrm>
            <a:off x="7936417" y="1748761"/>
            <a:ext cx="1690254" cy="31667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553011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9522807" y="7901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C5EF8C3-79AF-463C-A2F1-66D85DBD1A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A273E3C5-07E8-4979-9167-8673BD7B9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1B68297-D556-4146-B069-DD551F3F1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8719B8B6-FD1F-46FB-8CD7-A8DCDAEDCBD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437BBD5A-6098-403F-AB99-E938969907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AD4A59B-674C-4E79-90E0-2293F7CB8C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BC07B221-3C23-4044-AB22-C2AD664DC4D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7E34FF3A-330E-4233-B90C-2F853A6AB17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5FE4502-FFDB-4535-B26F-9A168504F3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8AD0EA5-40F3-484D-BB01-33833005BB0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C01D2B51-3E4C-4E50-A59B-3CCD95BA9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B6E45B5-50DF-4E82-B615-3A2CD91057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3BA5443-3B58-42C9-AB92-8B6F38B7F47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136C76-FBAF-4E07-BB60-9A0824EC1E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126EA9F-C4E0-4D9D-9841-455A7AFB86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B2F1D911-EC0B-40A3-84CB-9218B1659B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AD6D2AE3-4BD2-4E27-97CF-093A567B7C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40AD341-CFAF-4414-8E29-3E0F6FB5F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C9B8A15-A9FC-4B9F-A8CD-F178196A290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A06258B-4B12-4941-9FA6-02951B0CD6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1B53C3D-5E0C-4467-A978-02233983C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4F1888-4FA9-40A5-BF91-2E51C78486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6A1CB26-26D6-4B37-AA84-90B1618B830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0DAABC-CE13-420C-9584-D17026B9D01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B33A297-3CD4-49E0-A72E-F78DBAABF6F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872232-19F3-40FE-87DC-322EC8FC4CF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72FE300-E408-4FBC-9868-D402A4537E1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94" name="รูปภาพ 93">
            <a:hlinkClick r:id="rId10" action="ppaction://hlinksldjump"/>
            <a:extLst>
              <a:ext uri="{FF2B5EF4-FFF2-40B4-BE49-F238E27FC236}">
                <a16:creationId xmlns:a16="http://schemas.microsoft.com/office/drawing/2014/main" id="{FA64600D-A1C4-414B-B051-D9AFF23B3A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71BAFE3B-0799-4706-AE0F-5E510DABFFDD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435863" y="1055849"/>
            <a:ext cx="2527042" cy="1842746"/>
          </a:xfrm>
          <a:prstGeom prst="rect">
            <a:avLst/>
          </a:prstGeom>
        </p:spPr>
      </p:pic>
      <p:graphicFrame>
        <p:nvGraphicFramePr>
          <p:cNvPr id="4" name="ตาราง 5">
            <a:extLst>
              <a:ext uri="{FF2B5EF4-FFF2-40B4-BE49-F238E27FC236}">
                <a16:creationId xmlns:a16="http://schemas.microsoft.com/office/drawing/2014/main" id="{EE9E096B-2EE6-4D1C-B808-3671793B6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366034"/>
              </p:ext>
            </p:extLst>
          </p:nvPr>
        </p:nvGraphicFramePr>
        <p:xfrm>
          <a:off x="4387289" y="1788423"/>
          <a:ext cx="6204870" cy="1036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40974">
                  <a:extLst>
                    <a:ext uri="{9D8B030D-6E8A-4147-A177-3AD203B41FA5}">
                      <a16:colId xmlns:a16="http://schemas.microsoft.com/office/drawing/2014/main" val="2782812032"/>
                    </a:ext>
                  </a:extLst>
                </a:gridCol>
                <a:gridCol w="1240974">
                  <a:extLst>
                    <a:ext uri="{9D8B030D-6E8A-4147-A177-3AD203B41FA5}">
                      <a16:colId xmlns:a16="http://schemas.microsoft.com/office/drawing/2014/main" val="3942855788"/>
                    </a:ext>
                  </a:extLst>
                </a:gridCol>
                <a:gridCol w="1240974">
                  <a:extLst>
                    <a:ext uri="{9D8B030D-6E8A-4147-A177-3AD203B41FA5}">
                      <a16:colId xmlns:a16="http://schemas.microsoft.com/office/drawing/2014/main" val="4050736355"/>
                    </a:ext>
                  </a:extLst>
                </a:gridCol>
                <a:gridCol w="1240974">
                  <a:extLst>
                    <a:ext uri="{9D8B030D-6E8A-4147-A177-3AD203B41FA5}">
                      <a16:colId xmlns:a16="http://schemas.microsoft.com/office/drawing/2014/main" val="1895516421"/>
                    </a:ext>
                  </a:extLst>
                </a:gridCol>
                <a:gridCol w="1240974">
                  <a:extLst>
                    <a:ext uri="{9D8B030D-6E8A-4147-A177-3AD203B41FA5}">
                      <a16:colId xmlns:a16="http://schemas.microsoft.com/office/drawing/2014/main" val="17887819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522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5091271"/>
                  </a:ext>
                </a:extLst>
              </a:tr>
            </a:tbl>
          </a:graphicData>
        </a:graphic>
      </p:graphicFrame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96A7FC43-9BB3-4AB9-90C4-F79005FC4804}"/>
              </a:ext>
            </a:extLst>
          </p:cNvPr>
          <p:cNvGrpSpPr/>
          <p:nvPr/>
        </p:nvGrpSpPr>
        <p:grpSpPr>
          <a:xfrm>
            <a:off x="4491416" y="850702"/>
            <a:ext cx="6112906" cy="769933"/>
            <a:chOff x="4496487" y="1777980"/>
            <a:chExt cx="5774913" cy="769933"/>
          </a:xfrm>
        </p:grpSpPr>
        <p:sp>
          <p:nvSpPr>
            <p:cNvPr id="97" name="รูปแบบอิสระ: รูปร่าง 81">
              <a:extLst>
                <a:ext uri="{FF2B5EF4-FFF2-40B4-BE49-F238E27FC236}">
                  <a16:creationId xmlns:a16="http://schemas.microsoft.com/office/drawing/2014/main" id="{5C83C334-50C1-47F7-8BE1-1E5894DF94F7}"/>
                </a:ext>
              </a:extLst>
            </p:cNvPr>
            <p:cNvSpPr/>
            <p:nvPr/>
          </p:nvSpPr>
          <p:spPr>
            <a:xfrm>
              <a:off x="4496487" y="1777980"/>
              <a:ext cx="5774913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84580A49-6B52-4406-B061-AD2F9D72EAB3}"/>
                </a:ext>
              </a:extLst>
            </p:cNvPr>
            <p:cNvSpPr txBox="1"/>
            <p:nvPr/>
          </p:nvSpPr>
          <p:spPr>
            <a:xfrm>
              <a:off x="4668961" y="1936688"/>
              <a:ext cx="557772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b="1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54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,402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คือ 5 หมื่น กับ 2 พัน กับ 4 ร้อย กับ 2 หน่วย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9" name="ตาราง 9">
            <a:extLst>
              <a:ext uri="{FF2B5EF4-FFF2-40B4-BE49-F238E27FC236}">
                <a16:creationId xmlns:a16="http://schemas.microsoft.com/office/drawing/2014/main" id="{D4221E72-4E6F-42F2-8A67-E039C1AD5B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045348"/>
              </p:ext>
            </p:extLst>
          </p:nvPr>
        </p:nvGraphicFramePr>
        <p:xfrm>
          <a:off x="1616283" y="3080942"/>
          <a:ext cx="3749408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626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50,000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10" name="กล่องข้อความ 9">
            <a:extLst>
              <a:ext uri="{FF2B5EF4-FFF2-40B4-BE49-F238E27FC236}">
                <a16:creationId xmlns:a16="http://schemas.microsoft.com/office/drawing/2014/main" id="{BA66777F-259D-4CCB-8261-C15803DB88A0}"/>
              </a:ext>
            </a:extLst>
          </p:cNvPr>
          <p:cNvSpPr txBox="1"/>
          <p:nvPr/>
        </p:nvSpPr>
        <p:spPr>
          <a:xfrm>
            <a:off x="1445101" y="5329351"/>
            <a:ext cx="721383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  52,402 </a:t>
            </a:r>
            <a:r>
              <a:rPr lang="en-US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= 50</a:t>
            </a: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,000 + 2,000 + 400 + 0 + 2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  หรือ	52,402 </a:t>
            </a:r>
            <a:r>
              <a:rPr kumimoji="0" lang="en-US" sz="28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</a:t>
            </a:r>
            <a:r>
              <a:rPr kumimoji="0" lang="th-TH" sz="2800" b="0" i="0" u="none" strike="noStrike" kern="1200" cap="none" spc="0" normalizeH="0" baseline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50,000 + 2,000 + 400 + 2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AE382EF1-C081-4CB8-8A59-A927A805DC51}"/>
              </a:ext>
            </a:extLst>
          </p:cNvPr>
          <p:cNvGrpSpPr/>
          <p:nvPr/>
        </p:nvGrpSpPr>
        <p:grpSpPr>
          <a:xfrm>
            <a:off x="6208083" y="2903937"/>
            <a:ext cx="4538816" cy="2799952"/>
            <a:chOff x="6880482" y="3183510"/>
            <a:chExt cx="4181443" cy="2530704"/>
          </a:xfrm>
        </p:grpSpPr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9516002F-D087-44D4-9A85-24F63A1B439A}"/>
                </a:ext>
              </a:extLst>
            </p:cNvPr>
            <p:cNvGrpSpPr/>
            <p:nvPr/>
          </p:nvGrpSpPr>
          <p:grpSpPr>
            <a:xfrm rot="21174881">
              <a:off x="6880482" y="3183510"/>
              <a:ext cx="4181443" cy="2530704"/>
              <a:chOff x="6670375" y="3159183"/>
              <a:chExt cx="3884772" cy="2497222"/>
            </a:xfrm>
          </p:grpSpPr>
          <p:grpSp>
            <p:nvGrpSpPr>
              <p:cNvPr id="102" name="Google Shape;4059;p51">
                <a:extLst>
                  <a:ext uri="{FF2B5EF4-FFF2-40B4-BE49-F238E27FC236}">
                    <a16:creationId xmlns:a16="http://schemas.microsoft.com/office/drawing/2014/main" id="{4D843ED4-B662-4293-B274-87C555F69A4F}"/>
                  </a:ext>
                </a:extLst>
              </p:cNvPr>
              <p:cNvGrpSpPr/>
              <p:nvPr/>
            </p:nvGrpSpPr>
            <p:grpSpPr>
              <a:xfrm>
                <a:off x="6670375" y="3159183"/>
                <a:ext cx="3212917" cy="2315881"/>
                <a:chOff x="1721697" y="999012"/>
                <a:chExt cx="4781548" cy="3776057"/>
              </a:xfrm>
            </p:grpSpPr>
            <p:sp>
              <p:nvSpPr>
                <p:cNvPr id="171" name="Google Shape;4066;p51">
                  <a:extLst>
                    <a:ext uri="{FF2B5EF4-FFF2-40B4-BE49-F238E27FC236}">
                      <a16:creationId xmlns:a16="http://schemas.microsoft.com/office/drawing/2014/main" id="{7F4D5AB8-D54B-49E3-85FF-AC254F25C02E}"/>
                    </a:ext>
                  </a:extLst>
                </p:cNvPr>
                <p:cNvSpPr/>
                <p:nvPr/>
              </p:nvSpPr>
              <p:spPr>
                <a:xfrm rot="815345">
                  <a:off x="2026748" y="2407330"/>
                  <a:ext cx="20388" cy="215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435" extrusionOk="0">
                      <a:moveTo>
                        <a:pt x="1" y="1"/>
                      </a:moveTo>
                      <a:cubicBezTo>
                        <a:pt x="24" y="161"/>
                        <a:pt x="47" y="298"/>
                        <a:pt x="69" y="435"/>
                      </a:cubicBezTo>
                      <a:cubicBezTo>
                        <a:pt x="184" y="275"/>
                        <a:pt x="298" y="138"/>
                        <a:pt x="412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5" name="Google Shape;4068;p51">
                  <a:extLst>
                    <a:ext uri="{FF2B5EF4-FFF2-40B4-BE49-F238E27FC236}">
                      <a16:creationId xmlns:a16="http://schemas.microsoft.com/office/drawing/2014/main" id="{1A8C2751-991B-462C-821B-545685502E98}"/>
                    </a:ext>
                  </a:extLst>
                </p:cNvPr>
                <p:cNvGrpSpPr/>
                <p:nvPr/>
              </p:nvGrpSpPr>
              <p:grpSpPr>
                <a:xfrm rot="344346">
                  <a:off x="1771931" y="1089247"/>
                  <a:ext cx="545286" cy="773116"/>
                  <a:chOff x="6055204" y="4369368"/>
                  <a:chExt cx="545279" cy="773107"/>
                </a:xfrm>
              </p:grpSpPr>
              <p:sp>
                <p:nvSpPr>
                  <p:cNvPr id="160" name="Google Shape;4069;p51">
                    <a:extLst>
                      <a:ext uri="{FF2B5EF4-FFF2-40B4-BE49-F238E27FC236}">
                        <a16:creationId xmlns:a16="http://schemas.microsoft.com/office/drawing/2014/main" id="{AFEA3D6A-706C-4B66-B549-A38F91C0549A}"/>
                      </a:ext>
                    </a:extLst>
                  </p:cNvPr>
                  <p:cNvSpPr/>
                  <p:nvPr/>
                </p:nvSpPr>
                <p:spPr>
                  <a:xfrm>
                    <a:off x="6055204" y="4591716"/>
                    <a:ext cx="257793" cy="1519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12" h="4428" extrusionOk="0">
                        <a:moveTo>
                          <a:pt x="2539" y="0"/>
                        </a:moveTo>
                        <a:cubicBezTo>
                          <a:pt x="1131" y="0"/>
                          <a:pt x="0" y="955"/>
                          <a:pt x="573" y="2673"/>
                        </a:cubicBezTo>
                        <a:cubicBezTo>
                          <a:pt x="981" y="3929"/>
                          <a:pt x="2197" y="4428"/>
                          <a:pt x="3532" y="4428"/>
                        </a:cubicBezTo>
                        <a:cubicBezTo>
                          <a:pt x="5035" y="4428"/>
                          <a:pt x="6689" y="3796"/>
                          <a:pt x="7511" y="2901"/>
                        </a:cubicBezTo>
                        <a:lnTo>
                          <a:pt x="7466" y="2810"/>
                        </a:lnTo>
                        <a:cubicBezTo>
                          <a:pt x="6507" y="1600"/>
                          <a:pt x="5001" y="596"/>
                          <a:pt x="3563" y="162"/>
                        </a:cubicBezTo>
                        <a:cubicBezTo>
                          <a:pt x="3218" y="53"/>
                          <a:pt x="2871" y="0"/>
                          <a:pt x="2539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Google Shape;4070;p51">
                    <a:extLst>
                      <a:ext uri="{FF2B5EF4-FFF2-40B4-BE49-F238E27FC236}">
                        <a16:creationId xmlns:a16="http://schemas.microsoft.com/office/drawing/2014/main" id="{F55200A8-007E-4B3E-843A-FCFD5D0769E3}"/>
                      </a:ext>
                    </a:extLst>
                  </p:cNvPr>
                  <p:cNvSpPr/>
                  <p:nvPr/>
                </p:nvSpPr>
                <p:spPr>
                  <a:xfrm>
                    <a:off x="6081114" y="4369368"/>
                    <a:ext cx="247120" cy="236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01" h="6893" extrusionOk="0">
                        <a:moveTo>
                          <a:pt x="4723" y="0"/>
                        </a:moveTo>
                        <a:cubicBezTo>
                          <a:pt x="4407" y="0"/>
                          <a:pt x="4045" y="92"/>
                          <a:pt x="3629" y="296"/>
                        </a:cubicBezTo>
                        <a:cubicBezTo>
                          <a:pt x="0" y="2099"/>
                          <a:pt x="4451" y="5865"/>
                          <a:pt x="6232" y="6892"/>
                        </a:cubicBezTo>
                        <a:lnTo>
                          <a:pt x="6346" y="6892"/>
                        </a:lnTo>
                        <a:cubicBezTo>
                          <a:pt x="6791" y="5637"/>
                          <a:pt x="7201" y="0"/>
                          <a:pt x="4723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Google Shape;4071;p51">
                    <a:extLst>
                      <a:ext uri="{FF2B5EF4-FFF2-40B4-BE49-F238E27FC236}">
                        <a16:creationId xmlns:a16="http://schemas.microsoft.com/office/drawing/2014/main" id="{0984F459-8D43-4100-ADCF-0CA63A407C05}"/>
                      </a:ext>
                    </a:extLst>
                  </p:cNvPr>
                  <p:cNvSpPr/>
                  <p:nvPr/>
                </p:nvSpPr>
                <p:spPr>
                  <a:xfrm>
                    <a:off x="6436720" y="4482413"/>
                    <a:ext cx="163763" cy="309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72" h="9031" extrusionOk="0">
                        <a:moveTo>
                          <a:pt x="2488" y="1"/>
                        </a:moveTo>
                        <a:cubicBezTo>
                          <a:pt x="2069" y="1"/>
                          <a:pt x="1625" y="199"/>
                          <a:pt x="1188" y="677"/>
                        </a:cubicBezTo>
                        <a:cubicBezTo>
                          <a:pt x="1" y="1955"/>
                          <a:pt x="663" y="4466"/>
                          <a:pt x="914" y="5972"/>
                        </a:cubicBezTo>
                        <a:cubicBezTo>
                          <a:pt x="1074" y="6908"/>
                          <a:pt x="1485" y="8026"/>
                          <a:pt x="914" y="8825"/>
                        </a:cubicBezTo>
                        <a:lnTo>
                          <a:pt x="1005" y="9031"/>
                        </a:lnTo>
                        <a:cubicBezTo>
                          <a:pt x="1736" y="8711"/>
                          <a:pt x="2352" y="8392"/>
                          <a:pt x="2877" y="7775"/>
                        </a:cubicBezTo>
                        <a:cubicBezTo>
                          <a:pt x="3972" y="6543"/>
                          <a:pt x="4771" y="4694"/>
                          <a:pt x="4726" y="3050"/>
                        </a:cubicBezTo>
                        <a:cubicBezTo>
                          <a:pt x="4726" y="1690"/>
                          <a:pt x="3713" y="1"/>
                          <a:pt x="2488" y="1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Google Shape;4072;p51">
                    <a:extLst>
                      <a:ext uri="{FF2B5EF4-FFF2-40B4-BE49-F238E27FC236}">
                        <a16:creationId xmlns:a16="http://schemas.microsoft.com/office/drawing/2014/main" id="{42495B8F-D00B-49C7-86FC-29F6E8A3C4B3}"/>
                      </a:ext>
                    </a:extLst>
                  </p:cNvPr>
                  <p:cNvSpPr/>
                  <p:nvPr/>
                </p:nvSpPr>
                <p:spPr>
                  <a:xfrm>
                    <a:off x="6229918" y="4464258"/>
                    <a:ext cx="268740" cy="6782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31" h="19763" extrusionOk="0">
                        <a:moveTo>
                          <a:pt x="431" y="0"/>
                        </a:moveTo>
                        <a:cubicBezTo>
                          <a:pt x="224" y="0"/>
                          <a:pt x="0" y="176"/>
                          <a:pt x="69" y="452"/>
                        </a:cubicBezTo>
                        <a:cubicBezTo>
                          <a:pt x="1005" y="4264"/>
                          <a:pt x="3562" y="7231"/>
                          <a:pt x="5388" y="10632"/>
                        </a:cubicBezTo>
                        <a:cubicBezTo>
                          <a:pt x="6940" y="13463"/>
                          <a:pt x="7259" y="16772"/>
                          <a:pt x="6346" y="19763"/>
                        </a:cubicBezTo>
                        <a:lnTo>
                          <a:pt x="7077" y="19763"/>
                        </a:lnTo>
                        <a:cubicBezTo>
                          <a:pt x="7830" y="17229"/>
                          <a:pt x="7739" y="14444"/>
                          <a:pt x="6780" y="11933"/>
                        </a:cubicBezTo>
                        <a:cubicBezTo>
                          <a:pt x="5182" y="7779"/>
                          <a:pt x="1827" y="4652"/>
                          <a:pt x="731" y="247"/>
                        </a:cubicBezTo>
                        <a:cubicBezTo>
                          <a:pt x="695" y="76"/>
                          <a:pt x="567" y="0"/>
                          <a:pt x="431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Google Shape;4073;p51">
                    <a:extLst>
                      <a:ext uri="{FF2B5EF4-FFF2-40B4-BE49-F238E27FC236}">
                        <a16:creationId xmlns:a16="http://schemas.microsoft.com/office/drawing/2014/main" id="{6BD6070A-B036-4A2A-BD71-DE63BB4C0499}"/>
                      </a:ext>
                    </a:extLst>
                  </p:cNvPr>
                  <p:cNvSpPr/>
                  <p:nvPr/>
                </p:nvSpPr>
                <p:spPr>
                  <a:xfrm>
                    <a:off x="6410261" y="4586397"/>
                    <a:ext cx="136172" cy="2399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8" h="6991" extrusionOk="0">
                        <a:moveTo>
                          <a:pt x="3236" y="1"/>
                        </a:moveTo>
                        <a:cubicBezTo>
                          <a:pt x="3034" y="1"/>
                          <a:pt x="2817" y="171"/>
                          <a:pt x="2872" y="431"/>
                        </a:cubicBezTo>
                        <a:cubicBezTo>
                          <a:pt x="3214" y="2166"/>
                          <a:pt x="2438" y="5795"/>
                          <a:pt x="407" y="6297"/>
                        </a:cubicBezTo>
                        <a:cubicBezTo>
                          <a:pt x="1" y="6404"/>
                          <a:pt x="135" y="6991"/>
                          <a:pt x="509" y="6991"/>
                        </a:cubicBezTo>
                        <a:cubicBezTo>
                          <a:pt x="535" y="6991"/>
                          <a:pt x="561" y="6988"/>
                          <a:pt x="589" y="6982"/>
                        </a:cubicBezTo>
                        <a:cubicBezTo>
                          <a:pt x="3032" y="6366"/>
                          <a:pt x="3967" y="2371"/>
                          <a:pt x="3534" y="249"/>
                        </a:cubicBezTo>
                        <a:cubicBezTo>
                          <a:pt x="3497" y="76"/>
                          <a:pt x="3370" y="1"/>
                          <a:pt x="3236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Google Shape;4074;p51">
                    <a:extLst>
                      <a:ext uri="{FF2B5EF4-FFF2-40B4-BE49-F238E27FC236}">
                        <a16:creationId xmlns:a16="http://schemas.microsoft.com/office/drawing/2014/main" id="{E31F76A6-501D-4237-982F-5AD8C57E26A2}"/>
                      </a:ext>
                    </a:extLst>
                  </p:cNvPr>
                  <p:cNvSpPr/>
                  <p:nvPr/>
                </p:nvSpPr>
                <p:spPr>
                  <a:xfrm>
                    <a:off x="6161316" y="4668349"/>
                    <a:ext cx="190325" cy="42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46" h="1242" extrusionOk="0">
                        <a:moveTo>
                          <a:pt x="5031" y="1"/>
                        </a:moveTo>
                        <a:cubicBezTo>
                          <a:pt x="4974" y="1"/>
                          <a:pt x="4914" y="16"/>
                          <a:pt x="4853" y="52"/>
                        </a:cubicBezTo>
                        <a:cubicBezTo>
                          <a:pt x="4229" y="407"/>
                          <a:pt x="3554" y="544"/>
                          <a:pt x="2868" y="544"/>
                        </a:cubicBezTo>
                        <a:cubicBezTo>
                          <a:pt x="2101" y="544"/>
                          <a:pt x="1320" y="372"/>
                          <a:pt x="585" y="143"/>
                        </a:cubicBezTo>
                        <a:cubicBezTo>
                          <a:pt x="551" y="134"/>
                          <a:pt x="518" y="130"/>
                          <a:pt x="487" y="130"/>
                        </a:cubicBezTo>
                        <a:cubicBezTo>
                          <a:pt x="126" y="130"/>
                          <a:pt x="1" y="702"/>
                          <a:pt x="379" y="828"/>
                        </a:cubicBezTo>
                        <a:cubicBezTo>
                          <a:pt x="1185" y="1070"/>
                          <a:pt x="2031" y="1242"/>
                          <a:pt x="2863" y="1242"/>
                        </a:cubicBezTo>
                        <a:cubicBezTo>
                          <a:pt x="3680" y="1242"/>
                          <a:pt x="4483" y="1075"/>
                          <a:pt x="5218" y="645"/>
                        </a:cubicBezTo>
                        <a:cubicBezTo>
                          <a:pt x="5546" y="453"/>
                          <a:pt x="5337" y="1"/>
                          <a:pt x="5031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" name="Google Shape;4075;p51">
                  <a:extLst>
                    <a:ext uri="{FF2B5EF4-FFF2-40B4-BE49-F238E27FC236}">
                      <a16:creationId xmlns:a16="http://schemas.microsoft.com/office/drawing/2014/main" id="{7139E6C8-F6C1-4BE4-94D4-D70D84916672}"/>
                    </a:ext>
                  </a:extLst>
                </p:cNvPr>
                <p:cNvSpPr/>
                <p:nvPr/>
              </p:nvSpPr>
              <p:spPr>
                <a:xfrm rot="980768">
                  <a:off x="1721697" y="999012"/>
                  <a:ext cx="4781548" cy="3776057"/>
                </a:xfrm>
                <a:prstGeom prst="cloud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3" name="Google Shape;4092;p51">
                <a:extLst>
                  <a:ext uri="{FF2B5EF4-FFF2-40B4-BE49-F238E27FC236}">
                    <a16:creationId xmlns:a16="http://schemas.microsoft.com/office/drawing/2014/main" id="{B267204D-55D0-4782-A250-BDBBC9708216}"/>
                  </a:ext>
                </a:extLst>
              </p:cNvPr>
              <p:cNvGrpSpPr/>
              <p:nvPr/>
            </p:nvGrpSpPr>
            <p:grpSpPr>
              <a:xfrm>
                <a:off x="9031680" y="3562655"/>
                <a:ext cx="1523467" cy="2093750"/>
                <a:chOff x="5526162" y="1469176"/>
                <a:chExt cx="2443073" cy="3421638"/>
              </a:xfrm>
            </p:grpSpPr>
            <p:grpSp>
              <p:nvGrpSpPr>
                <p:cNvPr id="174" name="Google Shape;4093;p51">
                  <a:extLst>
                    <a:ext uri="{FF2B5EF4-FFF2-40B4-BE49-F238E27FC236}">
                      <a16:creationId xmlns:a16="http://schemas.microsoft.com/office/drawing/2014/main" id="{B3F99849-BCF9-4206-AB17-E983231AF7BF}"/>
                    </a:ext>
                  </a:extLst>
                </p:cNvPr>
                <p:cNvGrpSpPr/>
                <p:nvPr/>
              </p:nvGrpSpPr>
              <p:grpSpPr>
                <a:xfrm rot="-1789426" flipH="1">
                  <a:off x="5964270" y="1535381"/>
                  <a:ext cx="579625" cy="1176806"/>
                  <a:chOff x="6358918" y="3044707"/>
                  <a:chExt cx="579665" cy="1176886"/>
                </a:xfrm>
              </p:grpSpPr>
              <p:sp>
                <p:nvSpPr>
                  <p:cNvPr id="233" name="Google Shape;4094;p51">
                    <a:extLst>
                      <a:ext uri="{FF2B5EF4-FFF2-40B4-BE49-F238E27FC236}">
                        <a16:creationId xmlns:a16="http://schemas.microsoft.com/office/drawing/2014/main" id="{A16A36EA-DEC5-4F22-BF87-4B36AA72FA60}"/>
                      </a:ext>
                    </a:extLst>
                  </p:cNvPr>
                  <p:cNvSpPr/>
                  <p:nvPr/>
                </p:nvSpPr>
                <p:spPr>
                  <a:xfrm>
                    <a:off x="6382391" y="3044707"/>
                    <a:ext cx="271863" cy="3069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22" h="8945" extrusionOk="0">
                        <a:moveTo>
                          <a:pt x="4485" y="1"/>
                        </a:moveTo>
                        <a:cubicBezTo>
                          <a:pt x="4111" y="1"/>
                          <a:pt x="3697" y="127"/>
                          <a:pt x="3242" y="408"/>
                        </a:cubicBezTo>
                        <a:cubicBezTo>
                          <a:pt x="1" y="2439"/>
                          <a:pt x="5547" y="7644"/>
                          <a:pt x="7396" y="8945"/>
                        </a:cubicBezTo>
                        <a:lnTo>
                          <a:pt x="7579" y="8945"/>
                        </a:lnTo>
                        <a:cubicBezTo>
                          <a:pt x="7921" y="7131"/>
                          <a:pt x="7303" y="1"/>
                          <a:pt x="4485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4" name="Google Shape;4095;p51">
                    <a:extLst>
                      <a:ext uri="{FF2B5EF4-FFF2-40B4-BE49-F238E27FC236}">
                        <a16:creationId xmlns:a16="http://schemas.microsoft.com/office/drawing/2014/main" id="{4FD2B6C3-3CA4-40C8-9299-CF3B182A6997}"/>
                      </a:ext>
                    </a:extLst>
                  </p:cNvPr>
                  <p:cNvSpPr/>
                  <p:nvPr/>
                </p:nvSpPr>
                <p:spPr>
                  <a:xfrm>
                    <a:off x="6706699" y="3364176"/>
                    <a:ext cx="3157" cy="6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" h="184" extrusionOk="0">
                        <a:moveTo>
                          <a:pt x="92" y="1"/>
                        </a:moveTo>
                        <a:cubicBezTo>
                          <a:pt x="69" y="69"/>
                          <a:pt x="23" y="115"/>
                          <a:pt x="0" y="183"/>
                        </a:cubicBezTo>
                        <a:lnTo>
                          <a:pt x="92" y="92"/>
                        </a:lnTo>
                        <a:lnTo>
                          <a:pt x="92" y="1"/>
                        </a:ln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" name="Google Shape;4096;p51">
                    <a:extLst>
                      <a:ext uri="{FF2B5EF4-FFF2-40B4-BE49-F238E27FC236}">
                        <a16:creationId xmlns:a16="http://schemas.microsoft.com/office/drawing/2014/main" id="{E7B523EA-6748-44F1-82A8-A9F4FF4C6771}"/>
                      </a:ext>
                    </a:extLst>
                  </p:cNvPr>
                  <p:cNvSpPr/>
                  <p:nvPr/>
                </p:nvSpPr>
                <p:spPr>
                  <a:xfrm>
                    <a:off x="6645990" y="3064852"/>
                    <a:ext cx="200174" cy="299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33" h="8723" extrusionOk="0">
                        <a:moveTo>
                          <a:pt x="3017" y="0"/>
                        </a:moveTo>
                        <a:cubicBezTo>
                          <a:pt x="0" y="0"/>
                          <a:pt x="2154" y="6785"/>
                          <a:pt x="1861" y="8723"/>
                        </a:cubicBezTo>
                        <a:cubicBezTo>
                          <a:pt x="2523" y="7582"/>
                          <a:pt x="3550" y="6532"/>
                          <a:pt x="4257" y="5299"/>
                        </a:cubicBezTo>
                        <a:cubicBezTo>
                          <a:pt x="4919" y="3998"/>
                          <a:pt x="5832" y="186"/>
                          <a:pt x="3139" y="4"/>
                        </a:cubicBezTo>
                        <a:cubicBezTo>
                          <a:pt x="3098" y="1"/>
                          <a:pt x="3057" y="0"/>
                          <a:pt x="3017" y="0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6" name="Google Shape;4097;p51">
                    <a:extLst>
                      <a:ext uri="{FF2B5EF4-FFF2-40B4-BE49-F238E27FC236}">
                        <a16:creationId xmlns:a16="http://schemas.microsoft.com/office/drawing/2014/main" id="{7493FD13-A135-40E6-BD57-B77E92D68A71}"/>
                      </a:ext>
                    </a:extLst>
                  </p:cNvPr>
                  <p:cNvSpPr/>
                  <p:nvPr/>
                </p:nvSpPr>
                <p:spPr>
                  <a:xfrm>
                    <a:off x="6358918" y="3497640"/>
                    <a:ext cx="221691" cy="183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60" h="5334" extrusionOk="0">
                        <a:moveTo>
                          <a:pt x="1499" y="1"/>
                        </a:moveTo>
                        <a:cubicBezTo>
                          <a:pt x="785" y="1"/>
                          <a:pt x="229" y="406"/>
                          <a:pt x="137" y="1521"/>
                        </a:cubicBezTo>
                        <a:cubicBezTo>
                          <a:pt x="0" y="3918"/>
                          <a:pt x="4702" y="4945"/>
                          <a:pt x="6460" y="5333"/>
                        </a:cubicBezTo>
                        <a:lnTo>
                          <a:pt x="6460" y="5242"/>
                        </a:lnTo>
                        <a:cubicBezTo>
                          <a:pt x="6300" y="4329"/>
                          <a:pt x="5684" y="2914"/>
                          <a:pt x="5044" y="2069"/>
                        </a:cubicBezTo>
                        <a:cubicBezTo>
                          <a:pt x="4464" y="1228"/>
                          <a:pt x="2743" y="1"/>
                          <a:pt x="1499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7" name="Google Shape;4098;p51">
                    <a:extLst>
                      <a:ext uri="{FF2B5EF4-FFF2-40B4-BE49-F238E27FC236}">
                        <a16:creationId xmlns:a16="http://schemas.microsoft.com/office/drawing/2014/main" id="{940F0EDF-E980-4E5F-96CC-CCFDBCC90269}"/>
                      </a:ext>
                    </a:extLst>
                  </p:cNvPr>
                  <p:cNvSpPr/>
                  <p:nvPr/>
                </p:nvSpPr>
                <p:spPr>
                  <a:xfrm>
                    <a:off x="6716102" y="3669711"/>
                    <a:ext cx="222480" cy="1934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83" h="5638" extrusionOk="0">
                        <a:moveTo>
                          <a:pt x="3902" y="1"/>
                        </a:moveTo>
                        <a:cubicBezTo>
                          <a:pt x="2291" y="1"/>
                          <a:pt x="483" y="4536"/>
                          <a:pt x="183" y="5455"/>
                        </a:cubicBezTo>
                        <a:lnTo>
                          <a:pt x="0" y="5637"/>
                        </a:lnTo>
                        <a:cubicBezTo>
                          <a:pt x="1667" y="5637"/>
                          <a:pt x="6483" y="3241"/>
                          <a:pt x="4908" y="730"/>
                        </a:cubicBezTo>
                        <a:cubicBezTo>
                          <a:pt x="4594" y="216"/>
                          <a:pt x="4252" y="1"/>
                          <a:pt x="3902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8" name="Google Shape;4099;p51">
                    <a:extLst>
                      <a:ext uri="{FF2B5EF4-FFF2-40B4-BE49-F238E27FC236}">
                        <a16:creationId xmlns:a16="http://schemas.microsoft.com/office/drawing/2014/main" id="{3EEA3AC4-97AA-414F-B151-9AA694F2200D}"/>
                      </a:ext>
                    </a:extLst>
                  </p:cNvPr>
                  <p:cNvSpPr/>
                  <p:nvPr/>
                </p:nvSpPr>
                <p:spPr>
                  <a:xfrm>
                    <a:off x="6522444" y="3135891"/>
                    <a:ext cx="356284" cy="10857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82" h="31637" extrusionOk="0">
                        <a:moveTo>
                          <a:pt x="487" y="0"/>
                        </a:moveTo>
                        <a:cubicBezTo>
                          <a:pt x="251" y="0"/>
                          <a:pt x="0" y="252"/>
                          <a:pt x="142" y="536"/>
                        </a:cubicBezTo>
                        <a:cubicBezTo>
                          <a:pt x="827" y="1860"/>
                          <a:pt x="1329" y="3320"/>
                          <a:pt x="1969" y="4690"/>
                        </a:cubicBezTo>
                        <a:cubicBezTo>
                          <a:pt x="2699" y="6196"/>
                          <a:pt x="3429" y="7703"/>
                          <a:pt x="4046" y="9255"/>
                        </a:cubicBezTo>
                        <a:cubicBezTo>
                          <a:pt x="5301" y="12542"/>
                          <a:pt x="5210" y="15806"/>
                          <a:pt x="3909" y="19070"/>
                        </a:cubicBezTo>
                        <a:cubicBezTo>
                          <a:pt x="2973" y="21466"/>
                          <a:pt x="2539" y="23749"/>
                          <a:pt x="3703" y="26146"/>
                        </a:cubicBezTo>
                        <a:cubicBezTo>
                          <a:pt x="4844" y="28474"/>
                          <a:pt x="7241" y="30962"/>
                          <a:pt x="9798" y="31624"/>
                        </a:cubicBezTo>
                        <a:cubicBezTo>
                          <a:pt x="9832" y="31633"/>
                          <a:pt x="9864" y="31637"/>
                          <a:pt x="9895" y="31637"/>
                        </a:cubicBezTo>
                        <a:cubicBezTo>
                          <a:pt x="10256" y="31637"/>
                          <a:pt x="10381" y="31067"/>
                          <a:pt x="10003" y="30962"/>
                        </a:cubicBezTo>
                        <a:cubicBezTo>
                          <a:pt x="7173" y="30208"/>
                          <a:pt x="4411" y="27013"/>
                          <a:pt x="3726" y="24228"/>
                        </a:cubicBezTo>
                        <a:cubicBezTo>
                          <a:pt x="3041" y="21329"/>
                          <a:pt x="5187" y="18385"/>
                          <a:pt x="5598" y="15577"/>
                        </a:cubicBezTo>
                        <a:cubicBezTo>
                          <a:pt x="5940" y="13067"/>
                          <a:pt x="5347" y="10624"/>
                          <a:pt x="4411" y="8319"/>
                        </a:cubicBezTo>
                        <a:cubicBezTo>
                          <a:pt x="3931" y="7109"/>
                          <a:pt x="3338" y="5922"/>
                          <a:pt x="2767" y="4736"/>
                        </a:cubicBezTo>
                        <a:cubicBezTo>
                          <a:pt x="2037" y="3252"/>
                          <a:pt x="1489" y="1654"/>
                          <a:pt x="759" y="170"/>
                        </a:cubicBezTo>
                        <a:cubicBezTo>
                          <a:pt x="695" y="51"/>
                          <a:pt x="593" y="0"/>
                          <a:pt x="487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9" name="Google Shape;4100;p51">
                    <a:extLst>
                      <a:ext uri="{FF2B5EF4-FFF2-40B4-BE49-F238E27FC236}">
                        <a16:creationId xmlns:a16="http://schemas.microsoft.com/office/drawing/2014/main" id="{2329F404-0A5A-4A69-A1B9-64A6029E23AB}"/>
                      </a:ext>
                    </a:extLst>
                  </p:cNvPr>
                  <p:cNvSpPr/>
                  <p:nvPr/>
                </p:nvSpPr>
                <p:spPr>
                  <a:xfrm>
                    <a:off x="6669532" y="3180642"/>
                    <a:ext cx="84833" cy="284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72" h="8297" extrusionOk="0">
                        <a:moveTo>
                          <a:pt x="2037" y="1"/>
                        </a:moveTo>
                        <a:cubicBezTo>
                          <a:pt x="1905" y="1"/>
                          <a:pt x="1786" y="78"/>
                          <a:pt x="1768" y="259"/>
                        </a:cubicBezTo>
                        <a:cubicBezTo>
                          <a:pt x="1403" y="2815"/>
                          <a:pt x="1243" y="5394"/>
                          <a:pt x="125" y="7768"/>
                        </a:cubicBezTo>
                        <a:cubicBezTo>
                          <a:pt x="0" y="8048"/>
                          <a:pt x="236" y="8296"/>
                          <a:pt x="457" y="8296"/>
                        </a:cubicBezTo>
                        <a:cubicBezTo>
                          <a:pt x="560" y="8296"/>
                          <a:pt x="660" y="8242"/>
                          <a:pt x="718" y="8111"/>
                        </a:cubicBezTo>
                        <a:cubicBezTo>
                          <a:pt x="1860" y="5668"/>
                          <a:pt x="2065" y="3066"/>
                          <a:pt x="2430" y="441"/>
                        </a:cubicBezTo>
                        <a:cubicBezTo>
                          <a:pt x="2472" y="180"/>
                          <a:pt x="2238" y="1"/>
                          <a:pt x="2037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0" name="Google Shape;4101;p51">
                    <a:extLst>
                      <a:ext uri="{FF2B5EF4-FFF2-40B4-BE49-F238E27FC236}">
                        <a16:creationId xmlns:a16="http://schemas.microsoft.com/office/drawing/2014/main" id="{2C4140E1-3B75-4320-A68A-40D006C46A1F}"/>
                      </a:ext>
                    </a:extLst>
                  </p:cNvPr>
                  <p:cNvSpPr/>
                  <p:nvPr/>
                </p:nvSpPr>
                <p:spPr>
                  <a:xfrm>
                    <a:off x="6422544" y="3552480"/>
                    <a:ext cx="282639" cy="1730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36" h="5042" extrusionOk="0">
                        <a:moveTo>
                          <a:pt x="498" y="1"/>
                        </a:moveTo>
                        <a:cubicBezTo>
                          <a:pt x="240" y="1"/>
                          <a:pt x="1" y="340"/>
                          <a:pt x="246" y="585"/>
                        </a:cubicBezTo>
                        <a:cubicBezTo>
                          <a:pt x="2277" y="2731"/>
                          <a:pt x="4651" y="4511"/>
                          <a:pt x="7619" y="5036"/>
                        </a:cubicBezTo>
                        <a:cubicBezTo>
                          <a:pt x="7640" y="5040"/>
                          <a:pt x="7661" y="5041"/>
                          <a:pt x="7681" y="5041"/>
                        </a:cubicBezTo>
                        <a:cubicBezTo>
                          <a:pt x="8071" y="5041"/>
                          <a:pt x="8235" y="4439"/>
                          <a:pt x="7801" y="4374"/>
                        </a:cubicBezTo>
                        <a:cubicBezTo>
                          <a:pt x="4925" y="3872"/>
                          <a:pt x="2711" y="2183"/>
                          <a:pt x="725" y="106"/>
                        </a:cubicBezTo>
                        <a:cubicBezTo>
                          <a:pt x="656" y="32"/>
                          <a:pt x="576" y="1"/>
                          <a:pt x="498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" name="Google Shape;4102;p51">
                    <a:extLst>
                      <a:ext uri="{FF2B5EF4-FFF2-40B4-BE49-F238E27FC236}">
                        <a16:creationId xmlns:a16="http://schemas.microsoft.com/office/drawing/2014/main" id="{8971FEA7-D342-4A0F-A3D5-F5AB831A81BF}"/>
                      </a:ext>
                    </a:extLst>
                  </p:cNvPr>
                  <p:cNvSpPr/>
                  <p:nvPr/>
                </p:nvSpPr>
                <p:spPr>
                  <a:xfrm>
                    <a:off x="6625193" y="3711614"/>
                    <a:ext cx="233942" cy="180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5250" extrusionOk="0">
                        <a:moveTo>
                          <a:pt x="6338" y="0"/>
                        </a:moveTo>
                        <a:cubicBezTo>
                          <a:pt x="6230" y="0"/>
                          <a:pt x="6121" y="50"/>
                          <a:pt x="6050" y="171"/>
                        </a:cubicBezTo>
                        <a:cubicBezTo>
                          <a:pt x="5031" y="1797"/>
                          <a:pt x="3167" y="4577"/>
                          <a:pt x="948" y="4577"/>
                        </a:cubicBezTo>
                        <a:cubicBezTo>
                          <a:pt x="832" y="4577"/>
                          <a:pt x="714" y="4569"/>
                          <a:pt x="595" y="4553"/>
                        </a:cubicBezTo>
                        <a:cubicBezTo>
                          <a:pt x="574" y="4550"/>
                          <a:pt x="553" y="4548"/>
                          <a:pt x="533" y="4548"/>
                        </a:cubicBezTo>
                        <a:cubicBezTo>
                          <a:pt x="145" y="4548"/>
                          <a:pt x="0" y="5150"/>
                          <a:pt x="412" y="5215"/>
                        </a:cubicBezTo>
                        <a:cubicBezTo>
                          <a:pt x="578" y="5238"/>
                          <a:pt x="741" y="5249"/>
                          <a:pt x="901" y="5249"/>
                        </a:cubicBezTo>
                        <a:cubicBezTo>
                          <a:pt x="3451" y="5249"/>
                          <a:pt x="5441" y="2467"/>
                          <a:pt x="6644" y="513"/>
                        </a:cubicBezTo>
                        <a:cubicBezTo>
                          <a:pt x="6817" y="246"/>
                          <a:pt x="6578" y="0"/>
                          <a:pt x="6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" name="Google Shape;4103;p51">
                  <a:extLst>
                    <a:ext uri="{FF2B5EF4-FFF2-40B4-BE49-F238E27FC236}">
                      <a16:creationId xmlns:a16="http://schemas.microsoft.com/office/drawing/2014/main" id="{F45AA534-2006-48A6-90BF-59F53EAA2A7D}"/>
                    </a:ext>
                  </a:extLst>
                </p:cNvPr>
                <p:cNvGrpSpPr/>
                <p:nvPr/>
              </p:nvGrpSpPr>
              <p:grpSpPr>
                <a:xfrm rot="-4352739">
                  <a:off x="5481206" y="2391263"/>
                  <a:ext cx="2532986" cy="1764488"/>
                  <a:chOff x="482875" y="2377725"/>
                  <a:chExt cx="1432425" cy="1000425"/>
                </a:xfrm>
              </p:grpSpPr>
              <p:sp>
                <p:nvSpPr>
                  <p:cNvPr id="184" name="Google Shape;4104;p51">
                    <a:extLst>
                      <a:ext uri="{FF2B5EF4-FFF2-40B4-BE49-F238E27FC236}">
                        <a16:creationId xmlns:a16="http://schemas.microsoft.com/office/drawing/2014/main" id="{226ACEDB-EEFD-4E3A-9C19-11EE8DFB297E}"/>
                      </a:ext>
                    </a:extLst>
                  </p:cNvPr>
                  <p:cNvSpPr/>
                  <p:nvPr/>
                </p:nvSpPr>
                <p:spPr>
                  <a:xfrm>
                    <a:off x="1154300" y="2522925"/>
                    <a:ext cx="269325" cy="47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73" h="19121" extrusionOk="0">
                        <a:moveTo>
                          <a:pt x="8968" y="1"/>
                        </a:moveTo>
                        <a:cubicBezTo>
                          <a:pt x="7025" y="1"/>
                          <a:pt x="0" y="9287"/>
                          <a:pt x="1497" y="17100"/>
                        </a:cubicBezTo>
                        <a:cubicBezTo>
                          <a:pt x="1723" y="17927"/>
                          <a:pt x="3794" y="19120"/>
                          <a:pt x="5661" y="19120"/>
                        </a:cubicBezTo>
                        <a:cubicBezTo>
                          <a:pt x="6103" y="19120"/>
                          <a:pt x="6534" y="19053"/>
                          <a:pt x="6926" y="18899"/>
                        </a:cubicBezTo>
                        <a:cubicBezTo>
                          <a:pt x="6926" y="18899"/>
                          <a:pt x="4227" y="11361"/>
                          <a:pt x="9190" y="3295"/>
                        </a:cubicBezTo>
                        <a:cubicBezTo>
                          <a:pt x="9904" y="2582"/>
                          <a:pt x="10772" y="751"/>
                          <a:pt x="9159" y="38"/>
                        </a:cubicBezTo>
                        <a:cubicBezTo>
                          <a:pt x="9103" y="13"/>
                          <a:pt x="9039" y="1"/>
                          <a:pt x="8968" y="1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Google Shape;4105;p51">
                    <a:extLst>
                      <a:ext uri="{FF2B5EF4-FFF2-40B4-BE49-F238E27FC236}">
                        <a16:creationId xmlns:a16="http://schemas.microsoft.com/office/drawing/2014/main" id="{83BAF9F2-F272-4C82-A756-CCF4EE86CBFD}"/>
                      </a:ext>
                    </a:extLst>
                  </p:cNvPr>
                  <p:cNvSpPr/>
                  <p:nvPr/>
                </p:nvSpPr>
                <p:spPr>
                  <a:xfrm>
                    <a:off x="840400" y="2446725"/>
                    <a:ext cx="281075" cy="446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43" h="17849" extrusionOk="0">
                        <a:moveTo>
                          <a:pt x="8995" y="0"/>
                        </a:moveTo>
                        <a:cubicBezTo>
                          <a:pt x="8341" y="0"/>
                          <a:pt x="7576" y="229"/>
                          <a:pt x="6763" y="821"/>
                        </a:cubicBezTo>
                        <a:cubicBezTo>
                          <a:pt x="0" y="7646"/>
                          <a:pt x="93" y="16673"/>
                          <a:pt x="93" y="16673"/>
                        </a:cubicBezTo>
                        <a:cubicBezTo>
                          <a:pt x="1321" y="17445"/>
                          <a:pt x="3196" y="17849"/>
                          <a:pt x="4797" y="17849"/>
                        </a:cubicBezTo>
                        <a:cubicBezTo>
                          <a:pt x="6352" y="17849"/>
                          <a:pt x="7650" y="17468"/>
                          <a:pt x="7848" y="16673"/>
                        </a:cubicBezTo>
                        <a:cubicBezTo>
                          <a:pt x="6111" y="10717"/>
                          <a:pt x="10827" y="2900"/>
                          <a:pt x="11075" y="1752"/>
                        </a:cubicBezTo>
                        <a:cubicBezTo>
                          <a:pt x="11243" y="997"/>
                          <a:pt x="10361" y="0"/>
                          <a:pt x="8995" y="0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Google Shape;4106;p51">
                    <a:extLst>
                      <a:ext uri="{FF2B5EF4-FFF2-40B4-BE49-F238E27FC236}">
                        <a16:creationId xmlns:a16="http://schemas.microsoft.com/office/drawing/2014/main" id="{864B28C7-5316-4166-862E-9D5FC7BD8E7C}"/>
                      </a:ext>
                    </a:extLst>
                  </p:cNvPr>
                  <p:cNvSpPr/>
                  <p:nvPr/>
                </p:nvSpPr>
                <p:spPr>
                  <a:xfrm>
                    <a:off x="482875" y="2377725"/>
                    <a:ext cx="1252500" cy="298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100" h="11954" extrusionOk="0">
                        <a:moveTo>
                          <a:pt x="2289" y="1"/>
                        </a:moveTo>
                        <a:cubicBezTo>
                          <a:pt x="1732" y="1"/>
                          <a:pt x="1182" y="227"/>
                          <a:pt x="776" y="665"/>
                        </a:cubicBezTo>
                        <a:cubicBezTo>
                          <a:pt x="0" y="1534"/>
                          <a:pt x="62" y="2837"/>
                          <a:pt x="900" y="3612"/>
                        </a:cubicBezTo>
                        <a:cubicBezTo>
                          <a:pt x="2668" y="5256"/>
                          <a:pt x="4777" y="6249"/>
                          <a:pt x="6856" y="6932"/>
                        </a:cubicBezTo>
                        <a:cubicBezTo>
                          <a:pt x="8934" y="7583"/>
                          <a:pt x="11013" y="7924"/>
                          <a:pt x="13060" y="8141"/>
                        </a:cubicBezTo>
                        <a:cubicBezTo>
                          <a:pt x="14115" y="8266"/>
                          <a:pt x="15139" y="8328"/>
                          <a:pt x="16162" y="8359"/>
                        </a:cubicBezTo>
                        <a:cubicBezTo>
                          <a:pt x="16889" y="8404"/>
                          <a:pt x="17666" y="8433"/>
                          <a:pt x="18419" y="8433"/>
                        </a:cubicBezTo>
                        <a:cubicBezTo>
                          <a:pt x="18695" y="8433"/>
                          <a:pt x="18967" y="8429"/>
                          <a:pt x="19233" y="8421"/>
                        </a:cubicBezTo>
                        <a:cubicBezTo>
                          <a:pt x="21312" y="8390"/>
                          <a:pt x="23297" y="8235"/>
                          <a:pt x="25252" y="8173"/>
                        </a:cubicBezTo>
                        <a:cubicBezTo>
                          <a:pt x="26061" y="8134"/>
                          <a:pt x="26849" y="8111"/>
                          <a:pt x="27632" y="8111"/>
                        </a:cubicBezTo>
                        <a:cubicBezTo>
                          <a:pt x="28738" y="8111"/>
                          <a:pt x="29833" y="8157"/>
                          <a:pt x="30960" y="8266"/>
                        </a:cubicBezTo>
                        <a:cubicBezTo>
                          <a:pt x="32883" y="8452"/>
                          <a:pt x="34775" y="8762"/>
                          <a:pt x="36730" y="9103"/>
                        </a:cubicBezTo>
                        <a:cubicBezTo>
                          <a:pt x="40576" y="9848"/>
                          <a:pt x="44392" y="10778"/>
                          <a:pt x="48145" y="11895"/>
                        </a:cubicBezTo>
                        <a:cubicBezTo>
                          <a:pt x="48276" y="11935"/>
                          <a:pt x="48408" y="11954"/>
                          <a:pt x="48538" y="11954"/>
                        </a:cubicBezTo>
                        <a:cubicBezTo>
                          <a:pt x="49115" y="11954"/>
                          <a:pt x="49649" y="11578"/>
                          <a:pt x="49852" y="10995"/>
                        </a:cubicBezTo>
                        <a:cubicBezTo>
                          <a:pt x="50100" y="10282"/>
                          <a:pt x="49697" y="9506"/>
                          <a:pt x="48983" y="9258"/>
                        </a:cubicBezTo>
                        <a:cubicBezTo>
                          <a:pt x="45167" y="7986"/>
                          <a:pt x="41259" y="6901"/>
                          <a:pt x="37350" y="6063"/>
                        </a:cubicBezTo>
                        <a:cubicBezTo>
                          <a:pt x="35365" y="5629"/>
                          <a:pt x="33379" y="5256"/>
                          <a:pt x="31332" y="5008"/>
                        </a:cubicBezTo>
                        <a:cubicBezTo>
                          <a:pt x="30308" y="4884"/>
                          <a:pt x="29284" y="4791"/>
                          <a:pt x="28230" y="4729"/>
                        </a:cubicBezTo>
                        <a:cubicBezTo>
                          <a:pt x="27702" y="4698"/>
                          <a:pt x="27183" y="4690"/>
                          <a:pt x="26671" y="4690"/>
                        </a:cubicBezTo>
                        <a:cubicBezTo>
                          <a:pt x="26159" y="4690"/>
                          <a:pt x="25655" y="4698"/>
                          <a:pt x="25159" y="4698"/>
                        </a:cubicBezTo>
                        <a:cubicBezTo>
                          <a:pt x="23142" y="4729"/>
                          <a:pt x="21157" y="4791"/>
                          <a:pt x="19233" y="4791"/>
                        </a:cubicBezTo>
                        <a:cubicBezTo>
                          <a:pt x="18272" y="4760"/>
                          <a:pt x="17341" y="4729"/>
                          <a:pt x="16380" y="4667"/>
                        </a:cubicBezTo>
                        <a:cubicBezTo>
                          <a:pt x="15418" y="4574"/>
                          <a:pt x="14456" y="4481"/>
                          <a:pt x="13526" y="4357"/>
                        </a:cubicBezTo>
                        <a:cubicBezTo>
                          <a:pt x="11633" y="4109"/>
                          <a:pt x="9803" y="3736"/>
                          <a:pt x="8097" y="3147"/>
                        </a:cubicBezTo>
                        <a:cubicBezTo>
                          <a:pt x="6422" y="2558"/>
                          <a:pt x="4902" y="1720"/>
                          <a:pt x="3785" y="634"/>
                        </a:cubicBezTo>
                        <a:lnTo>
                          <a:pt x="3754" y="603"/>
                        </a:lnTo>
                        <a:lnTo>
                          <a:pt x="3723" y="572"/>
                        </a:lnTo>
                        <a:cubicBezTo>
                          <a:pt x="3309" y="188"/>
                          <a:pt x="2796" y="1"/>
                          <a:pt x="228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Google Shape;4107;p51">
                    <a:extLst>
                      <a:ext uri="{FF2B5EF4-FFF2-40B4-BE49-F238E27FC236}">
                        <a16:creationId xmlns:a16="http://schemas.microsoft.com/office/drawing/2014/main" id="{F4BE8005-5AE4-439D-9E30-5C543A4B1F53}"/>
                      </a:ext>
                    </a:extLst>
                  </p:cNvPr>
                  <p:cNvSpPr/>
                  <p:nvPr/>
                </p:nvSpPr>
                <p:spPr>
                  <a:xfrm>
                    <a:off x="1116475" y="2580475"/>
                    <a:ext cx="573925" cy="95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957" h="3817" extrusionOk="0">
                        <a:moveTo>
                          <a:pt x="22957" y="3816"/>
                        </a:moveTo>
                        <a:cubicBezTo>
                          <a:pt x="22895" y="3816"/>
                          <a:pt x="22832" y="3816"/>
                          <a:pt x="22801" y="3785"/>
                        </a:cubicBezTo>
                        <a:cubicBezTo>
                          <a:pt x="19048" y="2668"/>
                          <a:pt x="15232" y="1738"/>
                          <a:pt x="11386" y="993"/>
                        </a:cubicBezTo>
                        <a:cubicBezTo>
                          <a:pt x="11199" y="962"/>
                          <a:pt x="11013" y="931"/>
                          <a:pt x="10827" y="900"/>
                        </a:cubicBezTo>
                        <a:lnTo>
                          <a:pt x="10827" y="900"/>
                        </a:lnTo>
                        <a:cubicBezTo>
                          <a:pt x="11013" y="931"/>
                          <a:pt x="11199" y="962"/>
                          <a:pt x="11386" y="993"/>
                        </a:cubicBezTo>
                        <a:cubicBezTo>
                          <a:pt x="15232" y="1738"/>
                          <a:pt x="19048" y="2668"/>
                          <a:pt x="22801" y="3785"/>
                        </a:cubicBezTo>
                        <a:cubicBezTo>
                          <a:pt x="22832" y="3816"/>
                          <a:pt x="22895" y="3816"/>
                          <a:pt x="22957" y="3816"/>
                        </a:cubicBezTo>
                        <a:close/>
                        <a:moveTo>
                          <a:pt x="7384" y="342"/>
                        </a:moveTo>
                        <a:cubicBezTo>
                          <a:pt x="6794" y="280"/>
                          <a:pt x="6205" y="218"/>
                          <a:pt x="5616" y="156"/>
                        </a:cubicBezTo>
                        <a:cubicBezTo>
                          <a:pt x="5585" y="156"/>
                          <a:pt x="5585" y="156"/>
                          <a:pt x="5554" y="156"/>
                        </a:cubicBezTo>
                        <a:cubicBezTo>
                          <a:pt x="5585" y="156"/>
                          <a:pt x="5585" y="156"/>
                          <a:pt x="5616" y="156"/>
                        </a:cubicBezTo>
                        <a:cubicBezTo>
                          <a:pt x="6205" y="218"/>
                          <a:pt x="6794" y="280"/>
                          <a:pt x="7384" y="342"/>
                        </a:cubicBezTo>
                        <a:lnTo>
                          <a:pt x="7384" y="342"/>
                        </a:lnTo>
                        <a:close/>
                        <a:moveTo>
                          <a:pt x="5554" y="156"/>
                        </a:moveTo>
                        <a:cubicBezTo>
                          <a:pt x="5523" y="156"/>
                          <a:pt x="5523" y="156"/>
                          <a:pt x="5491" y="156"/>
                        </a:cubicBezTo>
                        <a:cubicBezTo>
                          <a:pt x="5523" y="156"/>
                          <a:pt x="5523" y="156"/>
                          <a:pt x="5554" y="156"/>
                        </a:cubicBezTo>
                        <a:close/>
                        <a:moveTo>
                          <a:pt x="5460" y="156"/>
                        </a:moveTo>
                        <a:cubicBezTo>
                          <a:pt x="5460" y="156"/>
                          <a:pt x="5429" y="156"/>
                          <a:pt x="5398" y="125"/>
                        </a:cubicBezTo>
                        <a:cubicBezTo>
                          <a:pt x="5429" y="156"/>
                          <a:pt x="5460" y="156"/>
                          <a:pt x="5460" y="156"/>
                        </a:cubicBezTo>
                        <a:close/>
                        <a:moveTo>
                          <a:pt x="5367" y="125"/>
                        </a:moveTo>
                        <a:cubicBezTo>
                          <a:pt x="5336" y="125"/>
                          <a:pt x="5336" y="125"/>
                          <a:pt x="5336" y="125"/>
                        </a:cubicBezTo>
                        <a:cubicBezTo>
                          <a:pt x="5336" y="125"/>
                          <a:pt x="5336" y="125"/>
                          <a:pt x="5367" y="125"/>
                        </a:cubicBezTo>
                        <a:close/>
                        <a:moveTo>
                          <a:pt x="1" y="31"/>
                        </a:moveTo>
                        <a:cubicBezTo>
                          <a:pt x="714" y="0"/>
                          <a:pt x="1397" y="0"/>
                          <a:pt x="2110" y="0"/>
                        </a:cubicBezTo>
                        <a:cubicBezTo>
                          <a:pt x="1397" y="0"/>
                          <a:pt x="714" y="0"/>
                          <a:pt x="1" y="31"/>
                        </a:cubicBezTo>
                        <a:close/>
                        <a:moveTo>
                          <a:pt x="2110" y="0"/>
                        </a:moveTo>
                        <a:lnTo>
                          <a:pt x="2110" y="0"/>
                        </a:lnTo>
                        <a:lnTo>
                          <a:pt x="2110" y="0"/>
                        </a:lnTo>
                        <a:lnTo>
                          <a:pt x="2110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Google Shape;4108;p51">
                    <a:extLst>
                      <a:ext uri="{FF2B5EF4-FFF2-40B4-BE49-F238E27FC236}">
                        <a16:creationId xmlns:a16="http://schemas.microsoft.com/office/drawing/2014/main" id="{FFC56926-542D-4D7F-8EF0-A38FC8207377}"/>
                      </a:ext>
                    </a:extLst>
                  </p:cNvPr>
                  <p:cNvSpPr/>
                  <p:nvPr/>
                </p:nvSpPr>
                <p:spPr>
                  <a:xfrm>
                    <a:off x="952850" y="2583575"/>
                    <a:ext cx="124100" cy="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64" h="187" extrusionOk="0">
                        <a:moveTo>
                          <a:pt x="0" y="187"/>
                        </a:moveTo>
                        <a:lnTo>
                          <a:pt x="0" y="187"/>
                        </a:lnTo>
                        <a:lnTo>
                          <a:pt x="0" y="187"/>
                        </a:lnTo>
                        <a:close/>
                        <a:moveTo>
                          <a:pt x="31" y="187"/>
                        </a:moveTo>
                        <a:lnTo>
                          <a:pt x="62" y="187"/>
                        </a:lnTo>
                        <a:lnTo>
                          <a:pt x="31" y="187"/>
                        </a:lnTo>
                        <a:close/>
                        <a:moveTo>
                          <a:pt x="62" y="187"/>
                        </a:moveTo>
                        <a:cubicBezTo>
                          <a:pt x="186" y="187"/>
                          <a:pt x="310" y="187"/>
                          <a:pt x="434" y="187"/>
                        </a:cubicBezTo>
                        <a:cubicBezTo>
                          <a:pt x="1986" y="156"/>
                          <a:pt x="3475" y="63"/>
                          <a:pt x="4964" y="1"/>
                        </a:cubicBezTo>
                        <a:lnTo>
                          <a:pt x="4964" y="1"/>
                        </a:lnTo>
                        <a:cubicBezTo>
                          <a:pt x="3475" y="63"/>
                          <a:pt x="1986" y="156"/>
                          <a:pt x="434" y="187"/>
                        </a:cubicBezTo>
                        <a:cubicBezTo>
                          <a:pt x="310" y="187"/>
                          <a:pt x="186" y="187"/>
                          <a:pt x="62" y="187"/>
                        </a:cubicBezTo>
                        <a:close/>
                      </a:path>
                    </a:pathLst>
                  </a:custGeom>
                  <a:solidFill>
                    <a:srgbClr val="6D480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" name="Google Shape;4109;p51">
                    <a:extLst>
                      <a:ext uri="{FF2B5EF4-FFF2-40B4-BE49-F238E27FC236}">
                        <a16:creationId xmlns:a16="http://schemas.microsoft.com/office/drawing/2014/main" id="{E7C029D2-5147-4B67-BCB0-FF1BE1C622EC}"/>
                      </a:ext>
                    </a:extLst>
                  </p:cNvPr>
                  <p:cNvSpPr/>
                  <p:nvPr/>
                </p:nvSpPr>
                <p:spPr>
                  <a:xfrm>
                    <a:off x="802400" y="2547125"/>
                    <a:ext cx="919800" cy="12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92" h="5182" extrusionOk="0">
                        <a:moveTo>
                          <a:pt x="12285" y="1"/>
                        </a:moveTo>
                        <a:cubicBezTo>
                          <a:pt x="9368" y="1"/>
                          <a:pt x="6452" y="156"/>
                          <a:pt x="3536" y="373"/>
                        </a:cubicBezTo>
                        <a:cubicBezTo>
                          <a:pt x="3040" y="404"/>
                          <a:pt x="2544" y="404"/>
                          <a:pt x="2078" y="404"/>
                        </a:cubicBezTo>
                        <a:cubicBezTo>
                          <a:pt x="1458" y="404"/>
                          <a:pt x="838" y="373"/>
                          <a:pt x="217" y="342"/>
                        </a:cubicBezTo>
                        <a:cubicBezTo>
                          <a:pt x="155" y="652"/>
                          <a:pt x="62" y="993"/>
                          <a:pt x="0" y="1334"/>
                        </a:cubicBezTo>
                        <a:cubicBezTo>
                          <a:pt x="93" y="1334"/>
                          <a:pt x="186" y="1365"/>
                          <a:pt x="279" y="1365"/>
                        </a:cubicBezTo>
                        <a:lnTo>
                          <a:pt x="341" y="1365"/>
                        </a:lnTo>
                        <a:cubicBezTo>
                          <a:pt x="1365" y="1490"/>
                          <a:pt x="2358" y="1552"/>
                          <a:pt x="3381" y="1583"/>
                        </a:cubicBezTo>
                        <a:cubicBezTo>
                          <a:pt x="4095" y="1645"/>
                          <a:pt x="4870" y="1645"/>
                          <a:pt x="5646" y="1645"/>
                        </a:cubicBezTo>
                        <a:lnTo>
                          <a:pt x="6452" y="1645"/>
                        </a:lnTo>
                        <a:cubicBezTo>
                          <a:pt x="8004" y="1614"/>
                          <a:pt x="9493" y="1521"/>
                          <a:pt x="10982" y="1459"/>
                        </a:cubicBezTo>
                        <a:cubicBezTo>
                          <a:pt x="11478" y="1428"/>
                          <a:pt x="11974" y="1397"/>
                          <a:pt x="12471" y="1397"/>
                        </a:cubicBezTo>
                        <a:cubicBezTo>
                          <a:pt x="12502" y="1397"/>
                          <a:pt x="12533" y="1397"/>
                          <a:pt x="12564" y="1365"/>
                        </a:cubicBezTo>
                        <a:cubicBezTo>
                          <a:pt x="13277" y="1334"/>
                          <a:pt x="13960" y="1334"/>
                          <a:pt x="14673" y="1334"/>
                        </a:cubicBezTo>
                        <a:cubicBezTo>
                          <a:pt x="15759" y="1334"/>
                          <a:pt x="16814" y="1365"/>
                          <a:pt x="17899" y="1459"/>
                        </a:cubicBezTo>
                        <a:lnTo>
                          <a:pt x="17961" y="1459"/>
                        </a:lnTo>
                        <a:cubicBezTo>
                          <a:pt x="17992" y="1490"/>
                          <a:pt x="18023" y="1490"/>
                          <a:pt x="18023" y="1490"/>
                        </a:cubicBezTo>
                        <a:lnTo>
                          <a:pt x="18179" y="1490"/>
                        </a:lnTo>
                        <a:cubicBezTo>
                          <a:pt x="18768" y="1552"/>
                          <a:pt x="19357" y="1614"/>
                          <a:pt x="19947" y="1676"/>
                        </a:cubicBezTo>
                        <a:cubicBezTo>
                          <a:pt x="21095" y="1831"/>
                          <a:pt x="22211" y="2017"/>
                          <a:pt x="23390" y="2234"/>
                        </a:cubicBezTo>
                        <a:cubicBezTo>
                          <a:pt x="23576" y="2265"/>
                          <a:pt x="23762" y="2296"/>
                          <a:pt x="23949" y="2327"/>
                        </a:cubicBezTo>
                        <a:cubicBezTo>
                          <a:pt x="27795" y="3072"/>
                          <a:pt x="31611" y="4002"/>
                          <a:pt x="35364" y="5119"/>
                        </a:cubicBezTo>
                        <a:cubicBezTo>
                          <a:pt x="35395" y="5150"/>
                          <a:pt x="35458" y="5150"/>
                          <a:pt x="35520" y="5150"/>
                        </a:cubicBezTo>
                        <a:cubicBezTo>
                          <a:pt x="35582" y="5181"/>
                          <a:pt x="35675" y="5181"/>
                          <a:pt x="35737" y="5181"/>
                        </a:cubicBezTo>
                        <a:cubicBezTo>
                          <a:pt x="36140" y="5181"/>
                          <a:pt x="36512" y="4995"/>
                          <a:pt x="36791" y="4716"/>
                        </a:cubicBezTo>
                        <a:cubicBezTo>
                          <a:pt x="27330" y="993"/>
                          <a:pt x="19668" y="1"/>
                          <a:pt x="12285" y="1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Google Shape;4110;p51">
                    <a:extLst>
                      <a:ext uri="{FF2B5EF4-FFF2-40B4-BE49-F238E27FC236}">
                        <a16:creationId xmlns:a16="http://schemas.microsoft.com/office/drawing/2014/main" id="{A1A6017B-2245-47E6-AF0A-695C56947A2B}"/>
                      </a:ext>
                    </a:extLst>
                  </p:cNvPr>
                  <p:cNvSpPr/>
                  <p:nvPr/>
                </p:nvSpPr>
                <p:spPr>
                  <a:xfrm>
                    <a:off x="502250" y="2465700"/>
                    <a:ext cx="171425" cy="90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7" h="3630" extrusionOk="0">
                        <a:moveTo>
                          <a:pt x="6856" y="3630"/>
                        </a:moveTo>
                        <a:cubicBezTo>
                          <a:pt x="6608" y="3568"/>
                          <a:pt x="6329" y="3475"/>
                          <a:pt x="6081" y="3413"/>
                        </a:cubicBezTo>
                        <a:cubicBezTo>
                          <a:pt x="4002" y="2730"/>
                          <a:pt x="1893" y="1737"/>
                          <a:pt x="125" y="93"/>
                        </a:cubicBezTo>
                        <a:lnTo>
                          <a:pt x="125" y="93"/>
                        </a:lnTo>
                        <a:lnTo>
                          <a:pt x="125" y="93"/>
                        </a:lnTo>
                        <a:cubicBezTo>
                          <a:pt x="1893" y="1737"/>
                          <a:pt x="4002" y="2730"/>
                          <a:pt x="6081" y="3413"/>
                        </a:cubicBezTo>
                        <a:cubicBezTo>
                          <a:pt x="6329" y="3475"/>
                          <a:pt x="6608" y="3568"/>
                          <a:pt x="6856" y="3630"/>
                        </a:cubicBezTo>
                        <a:lnTo>
                          <a:pt x="6856" y="3630"/>
                        </a:lnTo>
                        <a:close/>
                        <a:moveTo>
                          <a:pt x="125" y="93"/>
                        </a:moveTo>
                        <a:cubicBezTo>
                          <a:pt x="125" y="93"/>
                          <a:pt x="125" y="93"/>
                          <a:pt x="94" y="93"/>
                        </a:cubicBezTo>
                        <a:cubicBezTo>
                          <a:pt x="125" y="93"/>
                          <a:pt x="125" y="93"/>
                          <a:pt x="125" y="93"/>
                        </a:cubicBezTo>
                        <a:close/>
                        <a:moveTo>
                          <a:pt x="94" y="93"/>
                        </a:moveTo>
                        <a:cubicBezTo>
                          <a:pt x="63" y="62"/>
                          <a:pt x="32" y="31"/>
                          <a:pt x="32" y="0"/>
                        </a:cubicBezTo>
                        <a:cubicBezTo>
                          <a:pt x="32" y="31"/>
                          <a:pt x="63" y="62"/>
                          <a:pt x="94" y="93"/>
                        </a:cubicBezTo>
                        <a:close/>
                        <a:moveTo>
                          <a:pt x="3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32" y="0"/>
                        </a:cubicBezTo>
                        <a:close/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Google Shape;4111;p51">
                    <a:extLst>
                      <a:ext uri="{FF2B5EF4-FFF2-40B4-BE49-F238E27FC236}">
                        <a16:creationId xmlns:a16="http://schemas.microsoft.com/office/drawing/2014/main" id="{9F620262-30B1-4747-B1A5-D84ED6C0BAE2}"/>
                      </a:ext>
                    </a:extLst>
                  </p:cNvPr>
                  <p:cNvSpPr/>
                  <p:nvPr/>
                </p:nvSpPr>
                <p:spPr>
                  <a:xfrm>
                    <a:off x="486750" y="2420725"/>
                    <a:ext cx="198550" cy="135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42" h="5429" extrusionOk="0">
                        <a:moveTo>
                          <a:pt x="93" y="0"/>
                        </a:moveTo>
                        <a:cubicBezTo>
                          <a:pt x="0" y="620"/>
                          <a:pt x="155" y="1303"/>
                          <a:pt x="621" y="1799"/>
                        </a:cubicBezTo>
                        <a:lnTo>
                          <a:pt x="652" y="1799"/>
                        </a:lnTo>
                        <a:cubicBezTo>
                          <a:pt x="652" y="1830"/>
                          <a:pt x="683" y="1861"/>
                          <a:pt x="714" y="1892"/>
                        </a:cubicBezTo>
                        <a:lnTo>
                          <a:pt x="745" y="1892"/>
                        </a:lnTo>
                        <a:cubicBezTo>
                          <a:pt x="2513" y="3536"/>
                          <a:pt x="4622" y="4529"/>
                          <a:pt x="6701" y="5212"/>
                        </a:cubicBezTo>
                        <a:cubicBezTo>
                          <a:pt x="6949" y="5274"/>
                          <a:pt x="7228" y="5367"/>
                          <a:pt x="7476" y="5429"/>
                        </a:cubicBezTo>
                        <a:cubicBezTo>
                          <a:pt x="7632" y="5088"/>
                          <a:pt x="7787" y="4746"/>
                          <a:pt x="7942" y="4374"/>
                        </a:cubicBezTo>
                        <a:cubicBezTo>
                          <a:pt x="4188" y="3164"/>
                          <a:pt x="1489" y="1210"/>
                          <a:pt x="93" y="0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" name="Google Shape;4112;p51">
                    <a:extLst>
                      <a:ext uri="{FF2B5EF4-FFF2-40B4-BE49-F238E27FC236}">
                        <a16:creationId xmlns:a16="http://schemas.microsoft.com/office/drawing/2014/main" id="{4B54954C-C141-41DD-AD26-0B430C64FA6E}"/>
                      </a:ext>
                    </a:extLst>
                  </p:cNvPr>
                  <p:cNvSpPr/>
                  <p:nvPr/>
                </p:nvSpPr>
                <p:spPr>
                  <a:xfrm>
                    <a:off x="1306475" y="2738675"/>
                    <a:ext cx="20200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8" h="7353" extrusionOk="0">
                        <a:moveTo>
                          <a:pt x="776" y="1"/>
                        </a:moveTo>
                        <a:cubicBezTo>
                          <a:pt x="1" y="2917"/>
                          <a:pt x="32" y="5492"/>
                          <a:pt x="249" y="7353"/>
                        </a:cubicBezTo>
                        <a:cubicBezTo>
                          <a:pt x="32" y="5492"/>
                          <a:pt x="1" y="2917"/>
                          <a:pt x="808" y="1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Google Shape;4113;p51">
                    <a:extLst>
                      <a:ext uri="{FF2B5EF4-FFF2-40B4-BE49-F238E27FC236}">
                        <a16:creationId xmlns:a16="http://schemas.microsoft.com/office/drawing/2014/main" id="{7595B23D-E2CB-476B-B4FF-3FCE6E58B193}"/>
                      </a:ext>
                    </a:extLst>
                  </p:cNvPr>
                  <p:cNvSpPr/>
                  <p:nvPr/>
                </p:nvSpPr>
                <p:spPr>
                  <a:xfrm>
                    <a:off x="1186275" y="2738675"/>
                    <a:ext cx="139625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5" h="7353" extrusionOk="0">
                        <a:moveTo>
                          <a:pt x="5584" y="1"/>
                        </a:moveTo>
                        <a:cubicBezTo>
                          <a:pt x="4747" y="745"/>
                          <a:pt x="4033" y="2079"/>
                          <a:pt x="3599" y="3165"/>
                        </a:cubicBezTo>
                        <a:cubicBezTo>
                          <a:pt x="3258" y="3972"/>
                          <a:pt x="2451" y="4499"/>
                          <a:pt x="1583" y="4499"/>
                        </a:cubicBezTo>
                        <a:lnTo>
                          <a:pt x="1397" y="4499"/>
                        </a:lnTo>
                        <a:cubicBezTo>
                          <a:pt x="962" y="4468"/>
                          <a:pt x="497" y="4437"/>
                          <a:pt x="125" y="4437"/>
                        </a:cubicBezTo>
                        <a:cubicBezTo>
                          <a:pt x="32" y="5212"/>
                          <a:pt x="1" y="5957"/>
                          <a:pt x="32" y="6733"/>
                        </a:cubicBezTo>
                        <a:cubicBezTo>
                          <a:pt x="2048" y="7074"/>
                          <a:pt x="3723" y="7260"/>
                          <a:pt x="5057" y="7353"/>
                        </a:cubicBezTo>
                        <a:cubicBezTo>
                          <a:pt x="4840" y="5492"/>
                          <a:pt x="4809" y="2917"/>
                          <a:pt x="5584" y="1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Google Shape;4114;p51">
                    <a:extLst>
                      <a:ext uri="{FF2B5EF4-FFF2-40B4-BE49-F238E27FC236}">
                        <a16:creationId xmlns:a16="http://schemas.microsoft.com/office/drawing/2014/main" id="{A2073AF0-76FA-49D5-B7FF-617EC06ABA22}"/>
                      </a:ext>
                    </a:extLst>
                  </p:cNvPr>
                  <p:cNvSpPr/>
                  <p:nvPr/>
                </p:nvSpPr>
                <p:spPr>
                  <a:xfrm>
                    <a:off x="1025750" y="2744900"/>
                    <a:ext cx="4675" cy="8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3351" extrusionOk="0">
                        <a:moveTo>
                          <a:pt x="155" y="3350"/>
                        </a:moveTo>
                        <a:lnTo>
                          <a:pt x="155" y="3350"/>
                        </a:lnTo>
                        <a:cubicBezTo>
                          <a:pt x="0" y="2265"/>
                          <a:pt x="31" y="1117"/>
                          <a:pt x="186" y="0"/>
                        </a:cubicBezTo>
                        <a:cubicBezTo>
                          <a:pt x="186" y="0"/>
                          <a:pt x="186" y="0"/>
                          <a:pt x="186" y="0"/>
                        </a:cubicBezTo>
                        <a:cubicBezTo>
                          <a:pt x="31" y="1117"/>
                          <a:pt x="0" y="2265"/>
                          <a:pt x="155" y="3350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Google Shape;4115;p51">
                    <a:extLst>
                      <a:ext uri="{FF2B5EF4-FFF2-40B4-BE49-F238E27FC236}">
                        <a16:creationId xmlns:a16="http://schemas.microsoft.com/office/drawing/2014/main" id="{EC3961E6-78FB-48DB-90F9-EED94ECD90ED}"/>
                      </a:ext>
                    </a:extLst>
                  </p:cNvPr>
                  <p:cNvSpPr/>
                  <p:nvPr/>
                </p:nvSpPr>
                <p:spPr>
                  <a:xfrm>
                    <a:off x="859775" y="2682075"/>
                    <a:ext cx="170650" cy="146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6" h="5864" extrusionOk="0">
                        <a:moveTo>
                          <a:pt x="683" y="0"/>
                        </a:moveTo>
                        <a:cubicBezTo>
                          <a:pt x="404" y="807"/>
                          <a:pt x="156" y="1613"/>
                          <a:pt x="1" y="2358"/>
                        </a:cubicBezTo>
                        <a:cubicBezTo>
                          <a:pt x="2637" y="2699"/>
                          <a:pt x="5026" y="4343"/>
                          <a:pt x="6794" y="5863"/>
                        </a:cubicBezTo>
                        <a:cubicBezTo>
                          <a:pt x="6639" y="4778"/>
                          <a:pt x="6670" y="3630"/>
                          <a:pt x="6825" y="2513"/>
                        </a:cubicBezTo>
                        <a:cubicBezTo>
                          <a:pt x="4809" y="900"/>
                          <a:pt x="2234" y="217"/>
                          <a:pt x="683" y="0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Google Shape;4116;p51">
                    <a:extLst>
                      <a:ext uri="{FF2B5EF4-FFF2-40B4-BE49-F238E27FC236}">
                        <a16:creationId xmlns:a16="http://schemas.microsoft.com/office/drawing/2014/main" id="{C2993383-5A18-4AD0-89EB-A3785334154A}"/>
                      </a:ext>
                    </a:extLst>
                  </p:cNvPr>
                  <p:cNvSpPr/>
                  <p:nvPr/>
                </p:nvSpPr>
                <p:spPr>
                  <a:xfrm>
                    <a:off x="1629100" y="3249750"/>
                    <a:ext cx="179025" cy="83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61" h="3331" extrusionOk="0">
                        <a:moveTo>
                          <a:pt x="7074" y="1"/>
                        </a:moveTo>
                        <a:cubicBezTo>
                          <a:pt x="4441" y="1931"/>
                          <a:pt x="706" y="1987"/>
                          <a:pt x="288" y="1987"/>
                        </a:cubicBezTo>
                        <a:cubicBezTo>
                          <a:pt x="262" y="1987"/>
                          <a:pt x="249" y="1986"/>
                          <a:pt x="249" y="1986"/>
                        </a:cubicBezTo>
                        <a:lnTo>
                          <a:pt x="249" y="1986"/>
                        </a:lnTo>
                        <a:cubicBezTo>
                          <a:pt x="249" y="1986"/>
                          <a:pt x="1" y="3103"/>
                          <a:pt x="1149" y="3289"/>
                        </a:cubicBezTo>
                        <a:cubicBezTo>
                          <a:pt x="1291" y="3317"/>
                          <a:pt x="1443" y="3330"/>
                          <a:pt x="1601" y="3330"/>
                        </a:cubicBezTo>
                        <a:cubicBezTo>
                          <a:pt x="3749" y="3330"/>
                          <a:pt x="7160" y="926"/>
                          <a:pt x="7074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Google Shape;4117;p51">
                    <a:extLst>
                      <a:ext uri="{FF2B5EF4-FFF2-40B4-BE49-F238E27FC236}">
                        <a16:creationId xmlns:a16="http://schemas.microsoft.com/office/drawing/2014/main" id="{54B405B2-13AF-42B0-B89C-849B4BB7E532}"/>
                      </a:ext>
                    </a:extLst>
                  </p:cNvPr>
                  <p:cNvSpPr/>
                  <p:nvPr/>
                </p:nvSpPr>
                <p:spPr>
                  <a:xfrm>
                    <a:off x="1623675" y="3315675"/>
                    <a:ext cx="221050" cy="6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42" h="2499" extrusionOk="0">
                        <a:moveTo>
                          <a:pt x="8842" y="1"/>
                        </a:moveTo>
                        <a:lnTo>
                          <a:pt x="8842" y="1"/>
                        </a:lnTo>
                        <a:cubicBezTo>
                          <a:pt x="7173" y="724"/>
                          <a:pt x="5349" y="923"/>
                          <a:pt x="3843" y="923"/>
                        </a:cubicBezTo>
                        <a:cubicBezTo>
                          <a:pt x="1990" y="923"/>
                          <a:pt x="621" y="621"/>
                          <a:pt x="621" y="621"/>
                        </a:cubicBezTo>
                        <a:lnTo>
                          <a:pt x="621" y="621"/>
                        </a:lnTo>
                        <a:cubicBezTo>
                          <a:pt x="621" y="621"/>
                          <a:pt x="1" y="1831"/>
                          <a:pt x="1211" y="2265"/>
                        </a:cubicBezTo>
                        <a:cubicBezTo>
                          <a:pt x="1596" y="2428"/>
                          <a:pt x="2072" y="2499"/>
                          <a:pt x="2599" y="2499"/>
                        </a:cubicBezTo>
                        <a:cubicBezTo>
                          <a:pt x="5082" y="2499"/>
                          <a:pt x="8663" y="922"/>
                          <a:pt x="8842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" name="Google Shape;4118;p51">
                    <a:extLst>
                      <a:ext uri="{FF2B5EF4-FFF2-40B4-BE49-F238E27FC236}">
                        <a16:creationId xmlns:a16="http://schemas.microsoft.com/office/drawing/2014/main" id="{F753549C-D6B8-43D3-BF1F-BB5905A36B98}"/>
                      </a:ext>
                    </a:extLst>
                  </p:cNvPr>
                  <p:cNvSpPr/>
                  <p:nvPr/>
                </p:nvSpPr>
                <p:spPr>
                  <a:xfrm>
                    <a:off x="591450" y="2432225"/>
                    <a:ext cx="1100500" cy="94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020" h="37616" extrusionOk="0">
                        <a:moveTo>
                          <a:pt x="7729" y="1"/>
                        </a:moveTo>
                        <a:cubicBezTo>
                          <a:pt x="6951" y="1"/>
                          <a:pt x="6026" y="359"/>
                          <a:pt x="5150" y="1339"/>
                        </a:cubicBezTo>
                        <a:cubicBezTo>
                          <a:pt x="0" y="9436"/>
                          <a:pt x="1986" y="18246"/>
                          <a:pt x="1986" y="18246"/>
                        </a:cubicBezTo>
                        <a:lnTo>
                          <a:pt x="2017" y="18246"/>
                        </a:lnTo>
                        <a:cubicBezTo>
                          <a:pt x="1924" y="18742"/>
                          <a:pt x="1924" y="19208"/>
                          <a:pt x="1986" y="19704"/>
                        </a:cubicBezTo>
                        <a:cubicBezTo>
                          <a:pt x="2389" y="23271"/>
                          <a:pt x="4902" y="29228"/>
                          <a:pt x="14270" y="30903"/>
                        </a:cubicBezTo>
                        <a:cubicBezTo>
                          <a:pt x="15416" y="31102"/>
                          <a:pt x="16556" y="31190"/>
                          <a:pt x="17676" y="31190"/>
                        </a:cubicBezTo>
                        <a:cubicBezTo>
                          <a:pt x="20558" y="31190"/>
                          <a:pt x="23300" y="30608"/>
                          <a:pt x="25624" y="29848"/>
                        </a:cubicBezTo>
                        <a:cubicBezTo>
                          <a:pt x="29032" y="35935"/>
                          <a:pt x="38568" y="37616"/>
                          <a:pt x="41870" y="37616"/>
                        </a:cubicBezTo>
                        <a:cubicBezTo>
                          <a:pt x="42506" y="37616"/>
                          <a:pt x="42911" y="37553"/>
                          <a:pt x="42996" y="37448"/>
                        </a:cubicBezTo>
                        <a:cubicBezTo>
                          <a:pt x="43585" y="36766"/>
                          <a:pt x="44020" y="34842"/>
                          <a:pt x="41755" y="34253"/>
                        </a:cubicBezTo>
                        <a:cubicBezTo>
                          <a:pt x="35675" y="33260"/>
                          <a:pt x="32325" y="30003"/>
                          <a:pt x="30680" y="27770"/>
                        </a:cubicBezTo>
                        <a:cubicBezTo>
                          <a:pt x="31952" y="27118"/>
                          <a:pt x="32697" y="26622"/>
                          <a:pt x="32697" y="26622"/>
                        </a:cubicBezTo>
                        <a:cubicBezTo>
                          <a:pt x="32697" y="26622"/>
                          <a:pt x="31115" y="23923"/>
                          <a:pt x="31797" y="19704"/>
                        </a:cubicBezTo>
                        <a:lnTo>
                          <a:pt x="31797" y="19704"/>
                        </a:lnTo>
                        <a:cubicBezTo>
                          <a:pt x="31797" y="19704"/>
                          <a:pt x="31636" y="19710"/>
                          <a:pt x="31330" y="19710"/>
                        </a:cubicBezTo>
                        <a:cubicBezTo>
                          <a:pt x="29978" y="19710"/>
                          <a:pt x="25788" y="19587"/>
                          <a:pt x="20071" y="18246"/>
                        </a:cubicBezTo>
                        <a:cubicBezTo>
                          <a:pt x="18658" y="16925"/>
                          <a:pt x="14507" y="12289"/>
                          <a:pt x="9727" y="12289"/>
                        </a:cubicBezTo>
                        <a:cubicBezTo>
                          <a:pt x="9680" y="12289"/>
                          <a:pt x="9633" y="12289"/>
                          <a:pt x="9586" y="12290"/>
                        </a:cubicBezTo>
                        <a:cubicBezTo>
                          <a:pt x="9152" y="12290"/>
                          <a:pt x="8717" y="12321"/>
                          <a:pt x="8314" y="12414"/>
                        </a:cubicBezTo>
                        <a:cubicBezTo>
                          <a:pt x="7259" y="7513"/>
                          <a:pt x="9586" y="2332"/>
                          <a:pt x="9586" y="1339"/>
                        </a:cubicBezTo>
                        <a:cubicBezTo>
                          <a:pt x="9586" y="675"/>
                          <a:pt x="8797" y="1"/>
                          <a:pt x="7729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Google Shape;4119;p51">
                    <a:extLst>
                      <a:ext uri="{FF2B5EF4-FFF2-40B4-BE49-F238E27FC236}">
                        <a16:creationId xmlns:a16="http://schemas.microsoft.com/office/drawing/2014/main" id="{85BED5E1-8AFB-4721-98C1-04C1B7C4472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41100"/>
                    <a:ext cx="76800" cy="200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72" h="8035" extrusionOk="0">
                        <a:moveTo>
                          <a:pt x="3071" y="0"/>
                        </a:moveTo>
                        <a:lnTo>
                          <a:pt x="3071" y="0"/>
                        </a:lnTo>
                        <a:cubicBezTo>
                          <a:pt x="1086" y="1583"/>
                          <a:pt x="311" y="3754"/>
                          <a:pt x="0" y="5398"/>
                        </a:cubicBezTo>
                        <a:cubicBezTo>
                          <a:pt x="776" y="6329"/>
                          <a:pt x="1769" y="7259"/>
                          <a:pt x="2978" y="8035"/>
                        </a:cubicBezTo>
                        <a:cubicBezTo>
                          <a:pt x="2451" y="5584"/>
                          <a:pt x="2513" y="1676"/>
                          <a:pt x="307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Google Shape;4120;p51">
                    <a:extLst>
                      <a:ext uri="{FF2B5EF4-FFF2-40B4-BE49-F238E27FC236}">
                        <a16:creationId xmlns:a16="http://schemas.microsoft.com/office/drawing/2014/main" id="{3CA86CC0-BA8C-4C9D-B29E-6D664F599876}"/>
                      </a:ext>
                    </a:extLst>
                  </p:cNvPr>
                  <p:cNvSpPr/>
                  <p:nvPr/>
                </p:nvSpPr>
                <p:spPr>
                  <a:xfrm>
                    <a:off x="1129675" y="3036500"/>
                    <a:ext cx="93850" cy="16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54" h="6515" extrusionOk="0">
                        <a:moveTo>
                          <a:pt x="1086" y="0"/>
                        </a:moveTo>
                        <a:cubicBezTo>
                          <a:pt x="0" y="2482"/>
                          <a:pt x="434" y="4933"/>
                          <a:pt x="993" y="6515"/>
                        </a:cubicBezTo>
                        <a:cubicBezTo>
                          <a:pt x="1954" y="6297"/>
                          <a:pt x="2885" y="6080"/>
                          <a:pt x="3754" y="5801"/>
                        </a:cubicBezTo>
                        <a:cubicBezTo>
                          <a:pt x="2482" y="3878"/>
                          <a:pt x="1334" y="1396"/>
                          <a:pt x="1086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" name="Google Shape;4121;p51">
                    <a:extLst>
                      <a:ext uri="{FF2B5EF4-FFF2-40B4-BE49-F238E27FC236}">
                        <a16:creationId xmlns:a16="http://schemas.microsoft.com/office/drawing/2014/main" id="{719F6598-882A-4BDC-A928-F6B779DEE2C0}"/>
                      </a:ext>
                    </a:extLst>
                  </p:cNvPr>
                  <p:cNvSpPr/>
                  <p:nvPr/>
                </p:nvSpPr>
                <p:spPr>
                  <a:xfrm>
                    <a:off x="905525" y="2969800"/>
                    <a:ext cx="117150" cy="24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6" h="9679" extrusionOk="0">
                        <a:moveTo>
                          <a:pt x="2607" y="0"/>
                        </a:moveTo>
                        <a:lnTo>
                          <a:pt x="2607" y="0"/>
                        </a:lnTo>
                        <a:cubicBezTo>
                          <a:pt x="1" y="3289"/>
                          <a:pt x="249" y="7259"/>
                          <a:pt x="559" y="9152"/>
                        </a:cubicBezTo>
                        <a:cubicBezTo>
                          <a:pt x="932" y="9245"/>
                          <a:pt x="1304" y="9307"/>
                          <a:pt x="1707" y="9400"/>
                        </a:cubicBezTo>
                        <a:cubicBezTo>
                          <a:pt x="2731" y="9555"/>
                          <a:pt x="3723" y="9648"/>
                          <a:pt x="4685" y="9679"/>
                        </a:cubicBezTo>
                        <a:cubicBezTo>
                          <a:pt x="3382" y="6825"/>
                          <a:pt x="2421" y="2172"/>
                          <a:pt x="2607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" name="Google Shape;4122;p51">
                    <a:extLst>
                      <a:ext uri="{FF2B5EF4-FFF2-40B4-BE49-F238E27FC236}">
                        <a16:creationId xmlns:a16="http://schemas.microsoft.com/office/drawing/2014/main" id="{C1666414-7A93-4413-A8B2-EE95F2185E82}"/>
                      </a:ext>
                    </a:extLst>
                  </p:cNvPr>
                  <p:cNvSpPr/>
                  <p:nvPr/>
                </p:nvSpPr>
                <p:spPr>
                  <a:xfrm>
                    <a:off x="1328975" y="2680250"/>
                    <a:ext cx="586325" cy="542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3" h="21686" extrusionOk="0">
                        <a:moveTo>
                          <a:pt x="9587" y="1"/>
                        </a:moveTo>
                        <a:cubicBezTo>
                          <a:pt x="8266" y="1"/>
                          <a:pt x="6898" y="280"/>
                          <a:pt x="5522" y="911"/>
                        </a:cubicBezTo>
                        <a:cubicBezTo>
                          <a:pt x="2079" y="2524"/>
                          <a:pt x="683" y="6588"/>
                          <a:pt x="125" y="10093"/>
                        </a:cubicBezTo>
                        <a:cubicBezTo>
                          <a:pt x="1" y="10931"/>
                          <a:pt x="1" y="11768"/>
                          <a:pt x="63" y="12575"/>
                        </a:cubicBezTo>
                        <a:cubicBezTo>
                          <a:pt x="590" y="17476"/>
                          <a:pt x="4592" y="20703"/>
                          <a:pt x="9245" y="21509"/>
                        </a:cubicBezTo>
                        <a:cubicBezTo>
                          <a:pt x="9948" y="21623"/>
                          <a:pt x="10682" y="21685"/>
                          <a:pt x="11423" y="21685"/>
                        </a:cubicBezTo>
                        <a:cubicBezTo>
                          <a:pt x="14698" y="21685"/>
                          <a:pt x="18096" y="20478"/>
                          <a:pt x="19513" y="17290"/>
                        </a:cubicBezTo>
                        <a:cubicBezTo>
                          <a:pt x="20351" y="15367"/>
                          <a:pt x="20785" y="12885"/>
                          <a:pt x="20599" y="10528"/>
                        </a:cubicBezTo>
                        <a:cubicBezTo>
                          <a:pt x="21219" y="9535"/>
                          <a:pt x="21964" y="8604"/>
                          <a:pt x="22739" y="7736"/>
                        </a:cubicBezTo>
                        <a:cubicBezTo>
                          <a:pt x="22460" y="7674"/>
                          <a:pt x="22212" y="7580"/>
                          <a:pt x="21995" y="7425"/>
                        </a:cubicBezTo>
                        <a:cubicBezTo>
                          <a:pt x="22522" y="7084"/>
                          <a:pt x="23018" y="6681"/>
                          <a:pt x="23453" y="6185"/>
                        </a:cubicBezTo>
                        <a:cubicBezTo>
                          <a:pt x="22677" y="6185"/>
                          <a:pt x="21871" y="5967"/>
                          <a:pt x="21157" y="5595"/>
                        </a:cubicBezTo>
                        <a:cubicBezTo>
                          <a:pt x="21374" y="5440"/>
                          <a:pt x="21591" y="5285"/>
                          <a:pt x="21840" y="5130"/>
                        </a:cubicBezTo>
                        <a:cubicBezTo>
                          <a:pt x="20537" y="5006"/>
                          <a:pt x="19265" y="4695"/>
                          <a:pt x="18055" y="4230"/>
                        </a:cubicBezTo>
                        <a:cubicBezTo>
                          <a:pt x="15985" y="1804"/>
                          <a:pt x="12941" y="1"/>
                          <a:pt x="9587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" name="Google Shape;4123;p51">
                    <a:extLst>
                      <a:ext uri="{FF2B5EF4-FFF2-40B4-BE49-F238E27FC236}">
                        <a16:creationId xmlns:a16="http://schemas.microsoft.com/office/drawing/2014/main" id="{ED519F39-E2C8-4308-BFCA-9E2E0D9AFE64}"/>
                      </a:ext>
                    </a:extLst>
                  </p:cNvPr>
                  <p:cNvSpPr/>
                  <p:nvPr/>
                </p:nvSpPr>
                <p:spPr>
                  <a:xfrm>
                    <a:off x="1384825" y="2750575"/>
                    <a:ext cx="382350" cy="409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94" h="16374" extrusionOk="0">
                        <a:moveTo>
                          <a:pt x="7241" y="1"/>
                        </a:moveTo>
                        <a:cubicBezTo>
                          <a:pt x="6231" y="1"/>
                          <a:pt x="5078" y="323"/>
                          <a:pt x="3754" y="1076"/>
                        </a:cubicBezTo>
                        <a:cubicBezTo>
                          <a:pt x="1024" y="2627"/>
                          <a:pt x="0" y="6070"/>
                          <a:pt x="155" y="9048"/>
                        </a:cubicBezTo>
                        <a:cubicBezTo>
                          <a:pt x="217" y="10010"/>
                          <a:pt x="434" y="10910"/>
                          <a:pt x="838" y="11747"/>
                        </a:cubicBezTo>
                        <a:cubicBezTo>
                          <a:pt x="1706" y="13640"/>
                          <a:pt x="3319" y="15098"/>
                          <a:pt x="5367" y="15842"/>
                        </a:cubicBezTo>
                        <a:cubicBezTo>
                          <a:pt x="6286" y="16182"/>
                          <a:pt x="7370" y="16374"/>
                          <a:pt x="8466" y="16374"/>
                        </a:cubicBezTo>
                        <a:cubicBezTo>
                          <a:pt x="10773" y="16374"/>
                          <a:pt x="13137" y="15525"/>
                          <a:pt x="14146" y="13422"/>
                        </a:cubicBezTo>
                        <a:cubicBezTo>
                          <a:pt x="15294" y="11003"/>
                          <a:pt x="14270" y="7994"/>
                          <a:pt x="13246" y="5698"/>
                        </a:cubicBezTo>
                        <a:cubicBezTo>
                          <a:pt x="11971" y="2823"/>
                          <a:pt x="10228" y="1"/>
                          <a:pt x="7241" y="1"/>
                        </a:cubicBezTo>
                        <a:close/>
                      </a:path>
                    </a:pathLst>
                  </a:custGeom>
                  <a:solidFill>
                    <a:srgbClr val="FDCF8B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" name="Google Shape;4124;p51">
                    <a:extLst>
                      <a:ext uri="{FF2B5EF4-FFF2-40B4-BE49-F238E27FC236}">
                        <a16:creationId xmlns:a16="http://schemas.microsoft.com/office/drawing/2014/main" id="{BC19871D-EABB-4B6A-9940-4ABA0E9B29B7}"/>
                      </a:ext>
                    </a:extLst>
                  </p:cNvPr>
                  <p:cNvSpPr/>
                  <p:nvPr/>
                </p:nvSpPr>
                <p:spPr>
                  <a:xfrm>
                    <a:off x="1556700" y="2982025"/>
                    <a:ext cx="132150" cy="177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86" h="7115" extrusionOk="0">
                        <a:moveTo>
                          <a:pt x="3181" y="1"/>
                        </a:moveTo>
                        <a:cubicBezTo>
                          <a:pt x="1587" y="1"/>
                          <a:pt x="1" y="3764"/>
                          <a:pt x="260" y="7018"/>
                        </a:cubicBezTo>
                        <a:cubicBezTo>
                          <a:pt x="696" y="7082"/>
                          <a:pt x="1145" y="7115"/>
                          <a:pt x="1595" y="7115"/>
                        </a:cubicBezTo>
                        <a:cubicBezTo>
                          <a:pt x="2904" y="7115"/>
                          <a:pt x="4224" y="6835"/>
                          <a:pt x="5286" y="6212"/>
                        </a:cubicBezTo>
                        <a:cubicBezTo>
                          <a:pt x="5192" y="4009"/>
                          <a:pt x="4820" y="566"/>
                          <a:pt x="3548" y="70"/>
                        </a:cubicBezTo>
                        <a:cubicBezTo>
                          <a:pt x="3426" y="23"/>
                          <a:pt x="3304" y="1"/>
                          <a:pt x="3181" y="1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" name="Google Shape;4125;p51">
                    <a:extLst>
                      <a:ext uri="{FF2B5EF4-FFF2-40B4-BE49-F238E27FC236}">
                        <a16:creationId xmlns:a16="http://schemas.microsoft.com/office/drawing/2014/main" id="{2CE4F36D-789E-4C95-986B-CA5AFDE1263D}"/>
                      </a:ext>
                    </a:extLst>
                  </p:cNvPr>
                  <p:cNvSpPr/>
                  <p:nvPr/>
                </p:nvSpPr>
                <p:spPr>
                  <a:xfrm>
                    <a:off x="1415825" y="2761175"/>
                    <a:ext cx="200900" cy="14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36" h="5900" extrusionOk="0">
                        <a:moveTo>
                          <a:pt x="3941" y="0"/>
                        </a:moveTo>
                        <a:cubicBezTo>
                          <a:pt x="3475" y="187"/>
                          <a:pt x="3010" y="373"/>
                          <a:pt x="2514" y="652"/>
                        </a:cubicBezTo>
                        <a:cubicBezTo>
                          <a:pt x="1428" y="1303"/>
                          <a:pt x="590" y="2234"/>
                          <a:pt x="1" y="3320"/>
                        </a:cubicBezTo>
                        <a:cubicBezTo>
                          <a:pt x="1704" y="4901"/>
                          <a:pt x="4228" y="5899"/>
                          <a:pt x="5920" y="5899"/>
                        </a:cubicBezTo>
                        <a:cubicBezTo>
                          <a:pt x="6817" y="5899"/>
                          <a:pt x="7481" y="5618"/>
                          <a:pt x="7663" y="4995"/>
                        </a:cubicBezTo>
                        <a:cubicBezTo>
                          <a:pt x="8036" y="3754"/>
                          <a:pt x="5616" y="1427"/>
                          <a:pt x="394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" name="Google Shape;4126;p51">
                    <a:extLst>
                      <a:ext uri="{FF2B5EF4-FFF2-40B4-BE49-F238E27FC236}">
                        <a16:creationId xmlns:a16="http://schemas.microsoft.com/office/drawing/2014/main" id="{DF3DFB73-E433-4C8A-A779-E860244DD662}"/>
                      </a:ext>
                    </a:extLst>
                  </p:cNvPr>
                  <p:cNvSpPr/>
                  <p:nvPr/>
                </p:nvSpPr>
                <p:spPr>
                  <a:xfrm>
                    <a:off x="1489525" y="2923100"/>
                    <a:ext cx="93125" cy="10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25" h="4345" extrusionOk="0">
                        <a:moveTo>
                          <a:pt x="1254" y="1"/>
                        </a:moveTo>
                        <a:cubicBezTo>
                          <a:pt x="1166" y="1"/>
                          <a:pt x="1079" y="13"/>
                          <a:pt x="993" y="38"/>
                        </a:cubicBezTo>
                        <a:cubicBezTo>
                          <a:pt x="0" y="348"/>
                          <a:pt x="31" y="1899"/>
                          <a:pt x="93" y="2644"/>
                        </a:cubicBezTo>
                        <a:cubicBezTo>
                          <a:pt x="124" y="2892"/>
                          <a:pt x="248" y="3109"/>
                          <a:pt x="434" y="3295"/>
                        </a:cubicBezTo>
                        <a:cubicBezTo>
                          <a:pt x="1248" y="3995"/>
                          <a:pt x="1890" y="4344"/>
                          <a:pt x="2376" y="4344"/>
                        </a:cubicBezTo>
                        <a:cubicBezTo>
                          <a:pt x="2816" y="4344"/>
                          <a:pt x="3128" y="4057"/>
                          <a:pt x="3319" y="3481"/>
                        </a:cubicBezTo>
                        <a:cubicBezTo>
                          <a:pt x="3724" y="2267"/>
                          <a:pt x="2458" y="1"/>
                          <a:pt x="1254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" name="Google Shape;4127;p51">
                    <a:extLst>
                      <a:ext uri="{FF2B5EF4-FFF2-40B4-BE49-F238E27FC236}">
                        <a16:creationId xmlns:a16="http://schemas.microsoft.com/office/drawing/2014/main" id="{B41F4DAC-D6D4-4550-9497-31A971C40747}"/>
                      </a:ext>
                    </a:extLst>
                  </p:cNvPr>
                  <p:cNvSpPr/>
                  <p:nvPr/>
                </p:nvSpPr>
                <p:spPr>
                  <a:xfrm>
                    <a:off x="1593425" y="3026375"/>
                    <a:ext cx="88450" cy="86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8" extrusionOk="0">
                        <a:moveTo>
                          <a:pt x="1792" y="1"/>
                        </a:moveTo>
                        <a:cubicBezTo>
                          <a:pt x="1774" y="1"/>
                          <a:pt x="1756" y="1"/>
                          <a:pt x="1738" y="2"/>
                        </a:cubicBezTo>
                        <a:cubicBezTo>
                          <a:pt x="776" y="33"/>
                          <a:pt x="1" y="839"/>
                          <a:pt x="32" y="1801"/>
                        </a:cubicBezTo>
                        <a:cubicBezTo>
                          <a:pt x="62" y="2714"/>
                          <a:pt x="839" y="3477"/>
                          <a:pt x="1775" y="3477"/>
                        </a:cubicBezTo>
                        <a:cubicBezTo>
                          <a:pt x="1794" y="3477"/>
                          <a:pt x="1813" y="3477"/>
                          <a:pt x="1831" y="3476"/>
                        </a:cubicBezTo>
                        <a:cubicBezTo>
                          <a:pt x="2793" y="3445"/>
                          <a:pt x="3537" y="2639"/>
                          <a:pt x="3506" y="1677"/>
                        </a:cubicBezTo>
                        <a:cubicBezTo>
                          <a:pt x="3476" y="764"/>
                          <a:pt x="2700" y="1"/>
                          <a:pt x="1792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Google Shape;4128;p51">
                    <a:extLst>
                      <a:ext uri="{FF2B5EF4-FFF2-40B4-BE49-F238E27FC236}">
                        <a16:creationId xmlns:a16="http://schemas.microsoft.com/office/drawing/2014/main" id="{FAEB37C3-5514-466E-A3F8-ACECD5BA3545}"/>
                      </a:ext>
                    </a:extLst>
                  </p:cNvPr>
                  <p:cNvSpPr/>
                  <p:nvPr/>
                </p:nvSpPr>
                <p:spPr>
                  <a:xfrm>
                    <a:off x="1643075" y="3069050"/>
                    <a:ext cx="30275" cy="30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1" h="1211" extrusionOk="0">
                        <a:moveTo>
                          <a:pt x="590" y="1"/>
                        </a:moveTo>
                        <a:cubicBezTo>
                          <a:pt x="248" y="32"/>
                          <a:pt x="0" y="311"/>
                          <a:pt x="0" y="621"/>
                        </a:cubicBezTo>
                        <a:cubicBezTo>
                          <a:pt x="0" y="963"/>
                          <a:pt x="279" y="1211"/>
                          <a:pt x="621" y="1211"/>
                        </a:cubicBezTo>
                        <a:cubicBezTo>
                          <a:pt x="962" y="1211"/>
                          <a:pt x="1210" y="932"/>
                          <a:pt x="1210" y="590"/>
                        </a:cubicBezTo>
                        <a:cubicBezTo>
                          <a:pt x="1179" y="249"/>
                          <a:pt x="931" y="1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" name="Google Shape;4129;p51">
                    <a:extLst>
                      <a:ext uri="{FF2B5EF4-FFF2-40B4-BE49-F238E27FC236}">
                        <a16:creationId xmlns:a16="http://schemas.microsoft.com/office/drawing/2014/main" id="{5B14398A-7C57-4804-B7FB-F44CB4160EB0}"/>
                      </a:ext>
                    </a:extLst>
                  </p:cNvPr>
                  <p:cNvSpPr/>
                  <p:nvPr/>
                </p:nvSpPr>
                <p:spPr>
                  <a:xfrm>
                    <a:off x="1478650" y="2798400"/>
                    <a:ext cx="88450" cy="86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6" extrusionOk="0">
                        <a:moveTo>
                          <a:pt x="1738" y="1"/>
                        </a:moveTo>
                        <a:cubicBezTo>
                          <a:pt x="776" y="32"/>
                          <a:pt x="1" y="838"/>
                          <a:pt x="32" y="1800"/>
                        </a:cubicBezTo>
                        <a:cubicBezTo>
                          <a:pt x="62" y="2742"/>
                          <a:pt x="837" y="3476"/>
                          <a:pt x="1773" y="3476"/>
                        </a:cubicBezTo>
                        <a:cubicBezTo>
                          <a:pt x="1792" y="3476"/>
                          <a:pt x="1812" y="3476"/>
                          <a:pt x="1831" y="3475"/>
                        </a:cubicBezTo>
                        <a:cubicBezTo>
                          <a:pt x="2793" y="3444"/>
                          <a:pt x="3537" y="2668"/>
                          <a:pt x="3506" y="1707"/>
                        </a:cubicBezTo>
                        <a:cubicBezTo>
                          <a:pt x="3475" y="745"/>
                          <a:pt x="2700" y="1"/>
                          <a:pt x="1738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3" name="Google Shape;4130;p51">
                    <a:extLst>
                      <a:ext uri="{FF2B5EF4-FFF2-40B4-BE49-F238E27FC236}">
                        <a16:creationId xmlns:a16="http://schemas.microsoft.com/office/drawing/2014/main" id="{749E2B78-4603-4359-86C4-BD9DACD432C7}"/>
                      </a:ext>
                    </a:extLst>
                  </p:cNvPr>
                  <p:cNvSpPr/>
                  <p:nvPr/>
                </p:nvSpPr>
                <p:spPr>
                  <a:xfrm>
                    <a:off x="1528300" y="2841775"/>
                    <a:ext cx="30250" cy="2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0" h="1184" extrusionOk="0">
                        <a:moveTo>
                          <a:pt x="641" y="0"/>
                        </a:moveTo>
                        <a:cubicBezTo>
                          <a:pt x="624" y="0"/>
                          <a:pt x="607" y="1"/>
                          <a:pt x="589" y="3"/>
                        </a:cubicBezTo>
                        <a:cubicBezTo>
                          <a:pt x="248" y="3"/>
                          <a:pt x="0" y="282"/>
                          <a:pt x="0" y="623"/>
                        </a:cubicBezTo>
                        <a:cubicBezTo>
                          <a:pt x="0" y="917"/>
                          <a:pt x="251" y="1184"/>
                          <a:pt x="569" y="1184"/>
                        </a:cubicBezTo>
                        <a:cubicBezTo>
                          <a:pt x="586" y="1184"/>
                          <a:pt x="603" y="1183"/>
                          <a:pt x="621" y="1182"/>
                        </a:cubicBezTo>
                        <a:cubicBezTo>
                          <a:pt x="962" y="1182"/>
                          <a:pt x="1210" y="902"/>
                          <a:pt x="1210" y="561"/>
                        </a:cubicBezTo>
                        <a:cubicBezTo>
                          <a:pt x="1210" y="267"/>
                          <a:pt x="959" y="0"/>
                          <a:pt x="6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" name="Google Shape;4131;p51">
                    <a:extLst>
                      <a:ext uri="{FF2B5EF4-FFF2-40B4-BE49-F238E27FC236}">
                        <a16:creationId xmlns:a16="http://schemas.microsoft.com/office/drawing/2014/main" id="{AF732561-6C57-452E-A30D-4BF29B592C0B}"/>
                      </a:ext>
                    </a:extLst>
                  </p:cNvPr>
                  <p:cNvSpPr/>
                  <p:nvPr/>
                </p:nvSpPr>
                <p:spPr>
                  <a:xfrm>
                    <a:off x="1392575" y="2941475"/>
                    <a:ext cx="131075" cy="157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43" h="6302" extrusionOk="0">
                        <a:moveTo>
                          <a:pt x="1745" y="1"/>
                        </a:moveTo>
                        <a:cubicBezTo>
                          <a:pt x="1470" y="1"/>
                          <a:pt x="1185" y="101"/>
                          <a:pt x="931" y="327"/>
                        </a:cubicBezTo>
                        <a:cubicBezTo>
                          <a:pt x="0" y="1102"/>
                          <a:pt x="280" y="2560"/>
                          <a:pt x="714" y="3522"/>
                        </a:cubicBezTo>
                        <a:cubicBezTo>
                          <a:pt x="1179" y="4453"/>
                          <a:pt x="1769" y="5476"/>
                          <a:pt x="2668" y="6035"/>
                        </a:cubicBezTo>
                        <a:cubicBezTo>
                          <a:pt x="2954" y="6208"/>
                          <a:pt x="3324" y="6301"/>
                          <a:pt x="3693" y="6301"/>
                        </a:cubicBezTo>
                        <a:cubicBezTo>
                          <a:pt x="4445" y="6301"/>
                          <a:pt x="5191" y="5916"/>
                          <a:pt x="5212" y="5042"/>
                        </a:cubicBezTo>
                        <a:cubicBezTo>
                          <a:pt x="5243" y="4515"/>
                          <a:pt x="4716" y="4173"/>
                          <a:pt x="4374" y="3863"/>
                        </a:cubicBezTo>
                        <a:cubicBezTo>
                          <a:pt x="3971" y="3522"/>
                          <a:pt x="3630" y="3119"/>
                          <a:pt x="3382" y="2653"/>
                        </a:cubicBezTo>
                        <a:cubicBezTo>
                          <a:pt x="3133" y="2219"/>
                          <a:pt x="3009" y="1754"/>
                          <a:pt x="2978" y="1288"/>
                        </a:cubicBezTo>
                        <a:cubicBezTo>
                          <a:pt x="2957" y="532"/>
                          <a:pt x="2378" y="1"/>
                          <a:pt x="1745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" name="Google Shape;4132;p51">
                    <a:extLst>
                      <a:ext uri="{FF2B5EF4-FFF2-40B4-BE49-F238E27FC236}">
                        <a16:creationId xmlns:a16="http://schemas.microsoft.com/office/drawing/2014/main" id="{E88B7A58-1DFA-4B53-BFF2-FBF6F0B74EE3}"/>
                      </a:ext>
                    </a:extLst>
                  </p:cNvPr>
                  <p:cNvSpPr/>
                  <p:nvPr/>
                </p:nvSpPr>
                <p:spPr>
                  <a:xfrm>
                    <a:off x="1405750" y="3017600"/>
                    <a:ext cx="103175" cy="8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" h="3258" extrusionOk="0">
                        <a:moveTo>
                          <a:pt x="276" y="1"/>
                        </a:moveTo>
                        <a:cubicBezTo>
                          <a:pt x="186" y="1"/>
                          <a:pt x="94" y="4"/>
                          <a:pt x="1" y="12"/>
                        </a:cubicBezTo>
                        <a:cubicBezTo>
                          <a:pt x="63" y="167"/>
                          <a:pt x="125" y="322"/>
                          <a:pt x="187" y="477"/>
                        </a:cubicBezTo>
                        <a:cubicBezTo>
                          <a:pt x="652" y="1408"/>
                          <a:pt x="1242" y="2431"/>
                          <a:pt x="2141" y="2990"/>
                        </a:cubicBezTo>
                        <a:cubicBezTo>
                          <a:pt x="2411" y="3164"/>
                          <a:pt x="2769" y="3257"/>
                          <a:pt x="3134" y="3257"/>
                        </a:cubicBezTo>
                        <a:cubicBezTo>
                          <a:pt x="3483" y="3257"/>
                          <a:pt x="3838" y="3172"/>
                          <a:pt x="4127" y="2990"/>
                        </a:cubicBezTo>
                        <a:cubicBezTo>
                          <a:pt x="3709" y="2125"/>
                          <a:pt x="2490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BE1E2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6" name="Google Shape;4133;p51">
                    <a:extLst>
                      <a:ext uri="{FF2B5EF4-FFF2-40B4-BE49-F238E27FC236}">
                        <a16:creationId xmlns:a16="http://schemas.microsoft.com/office/drawing/2014/main" id="{973441B3-F460-4D7F-8C5B-873CE056DF95}"/>
                      </a:ext>
                    </a:extLst>
                  </p:cNvPr>
                  <p:cNvSpPr/>
                  <p:nvPr/>
                </p:nvSpPr>
                <p:spPr>
                  <a:xfrm>
                    <a:off x="1225825" y="3178425"/>
                    <a:ext cx="6225" cy="2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" h="94" extrusionOk="0">
                        <a:moveTo>
                          <a:pt x="1" y="93"/>
                        </a:moveTo>
                        <a:cubicBezTo>
                          <a:pt x="63" y="62"/>
                          <a:pt x="156" y="31"/>
                          <a:pt x="249" y="0"/>
                        </a:cubicBezTo>
                        <a:lnTo>
                          <a:pt x="249" y="0"/>
                        </a:lnTo>
                        <a:cubicBezTo>
                          <a:pt x="156" y="31"/>
                          <a:pt x="63" y="62"/>
                          <a:pt x="1" y="9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Google Shape;4134;p51">
                    <a:extLst>
                      <a:ext uri="{FF2B5EF4-FFF2-40B4-BE49-F238E27FC236}">
                        <a16:creationId xmlns:a16="http://schemas.microsoft.com/office/drawing/2014/main" id="{A179A4E5-3967-4318-A3FF-153D2EF58734}"/>
                      </a:ext>
                    </a:extLst>
                  </p:cNvPr>
                  <p:cNvSpPr/>
                  <p:nvPr/>
                </p:nvSpPr>
                <p:spPr>
                  <a:xfrm>
                    <a:off x="950525" y="3138075"/>
                    <a:ext cx="582450" cy="221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98" h="8874" extrusionOk="0">
                        <a:moveTo>
                          <a:pt x="10917" y="1734"/>
                        </a:moveTo>
                        <a:cubicBezTo>
                          <a:pt x="10752" y="1782"/>
                          <a:pt x="10590" y="1829"/>
                          <a:pt x="10444" y="1876"/>
                        </a:cubicBezTo>
                        <a:lnTo>
                          <a:pt x="10444" y="1876"/>
                        </a:lnTo>
                        <a:cubicBezTo>
                          <a:pt x="10605" y="1830"/>
                          <a:pt x="10766" y="1784"/>
                          <a:pt x="10920" y="1738"/>
                        </a:cubicBezTo>
                        <a:cubicBezTo>
                          <a:pt x="10919" y="1737"/>
                          <a:pt x="10918" y="1736"/>
                          <a:pt x="10917" y="1734"/>
                        </a:cubicBezTo>
                        <a:close/>
                        <a:moveTo>
                          <a:pt x="10444" y="1876"/>
                        </a:moveTo>
                        <a:lnTo>
                          <a:pt x="10444" y="1876"/>
                        </a:lnTo>
                        <a:cubicBezTo>
                          <a:pt x="10328" y="1909"/>
                          <a:pt x="10211" y="1943"/>
                          <a:pt x="10097" y="1976"/>
                        </a:cubicBezTo>
                        <a:lnTo>
                          <a:pt x="10097" y="1976"/>
                        </a:lnTo>
                        <a:cubicBezTo>
                          <a:pt x="10161" y="1959"/>
                          <a:pt x="10230" y="1942"/>
                          <a:pt x="10299" y="1924"/>
                        </a:cubicBezTo>
                        <a:lnTo>
                          <a:pt x="10392" y="1893"/>
                        </a:lnTo>
                        <a:cubicBezTo>
                          <a:pt x="10409" y="1888"/>
                          <a:pt x="10427" y="1882"/>
                          <a:pt x="10444" y="1876"/>
                        </a:cubicBezTo>
                        <a:close/>
                        <a:moveTo>
                          <a:pt x="10097" y="1976"/>
                        </a:moveTo>
                        <a:cubicBezTo>
                          <a:pt x="10047" y="1990"/>
                          <a:pt x="9999" y="2004"/>
                          <a:pt x="9958" y="2017"/>
                        </a:cubicBezTo>
                        <a:cubicBezTo>
                          <a:pt x="10004" y="2004"/>
                          <a:pt x="10050" y="1990"/>
                          <a:pt x="10097" y="1976"/>
                        </a:cubicBezTo>
                        <a:close/>
                        <a:moveTo>
                          <a:pt x="0" y="2669"/>
                        </a:moveTo>
                        <a:lnTo>
                          <a:pt x="0" y="2669"/>
                        </a:lnTo>
                        <a:cubicBezTo>
                          <a:pt x="647" y="2777"/>
                          <a:pt x="1305" y="2853"/>
                          <a:pt x="1955" y="2899"/>
                        </a:cubicBezTo>
                        <a:lnTo>
                          <a:pt x="1955" y="2899"/>
                        </a:lnTo>
                        <a:cubicBezTo>
                          <a:pt x="1303" y="2850"/>
                          <a:pt x="652" y="2774"/>
                          <a:pt x="0" y="2669"/>
                        </a:cubicBezTo>
                        <a:close/>
                        <a:moveTo>
                          <a:pt x="1955" y="2899"/>
                        </a:moveTo>
                        <a:lnTo>
                          <a:pt x="1955" y="2899"/>
                        </a:lnTo>
                        <a:cubicBezTo>
                          <a:pt x="2265" y="2921"/>
                          <a:pt x="2575" y="2938"/>
                          <a:pt x="2885" y="2948"/>
                        </a:cubicBezTo>
                        <a:cubicBezTo>
                          <a:pt x="2884" y="2946"/>
                          <a:pt x="2883" y="2944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2576" y="2935"/>
                          <a:pt x="2266" y="2920"/>
                          <a:pt x="1955" y="2899"/>
                        </a:cubicBezTo>
                        <a:close/>
                        <a:moveTo>
                          <a:pt x="7724" y="652"/>
                        </a:moveTo>
                        <a:cubicBezTo>
                          <a:pt x="6546" y="807"/>
                          <a:pt x="5460" y="901"/>
                          <a:pt x="4436" y="901"/>
                        </a:cubicBezTo>
                        <a:cubicBezTo>
                          <a:pt x="3599" y="901"/>
                          <a:pt x="2823" y="838"/>
                          <a:pt x="2048" y="745"/>
                        </a:cubicBezTo>
                        <a:lnTo>
                          <a:pt x="2048" y="745"/>
                        </a:lnTo>
                        <a:cubicBezTo>
                          <a:pt x="2326" y="1550"/>
                          <a:pt x="2604" y="2292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3040" y="2946"/>
                          <a:pt x="3196" y="2948"/>
                          <a:pt x="3350" y="2948"/>
                        </a:cubicBezTo>
                        <a:cubicBezTo>
                          <a:pt x="5026" y="2948"/>
                          <a:pt x="6639" y="2762"/>
                          <a:pt x="8159" y="2452"/>
                        </a:cubicBezTo>
                        <a:cubicBezTo>
                          <a:pt x="7973" y="1924"/>
                          <a:pt x="7818" y="1335"/>
                          <a:pt x="7724" y="652"/>
                        </a:cubicBezTo>
                        <a:close/>
                        <a:moveTo>
                          <a:pt x="11478" y="1"/>
                        </a:moveTo>
                        <a:cubicBezTo>
                          <a:pt x="11292" y="1"/>
                          <a:pt x="11106" y="32"/>
                          <a:pt x="10920" y="94"/>
                        </a:cubicBezTo>
                        <a:cubicBezTo>
                          <a:pt x="10609" y="156"/>
                          <a:pt x="10330" y="218"/>
                          <a:pt x="10051" y="280"/>
                        </a:cubicBezTo>
                        <a:cubicBezTo>
                          <a:pt x="10330" y="775"/>
                          <a:pt x="10608" y="1270"/>
                          <a:pt x="10917" y="1734"/>
                        </a:cubicBezTo>
                        <a:lnTo>
                          <a:pt x="10917" y="1734"/>
                        </a:lnTo>
                        <a:cubicBezTo>
                          <a:pt x="10949" y="1725"/>
                          <a:pt x="10981" y="1716"/>
                          <a:pt x="11013" y="1707"/>
                        </a:cubicBezTo>
                        <a:cubicBezTo>
                          <a:pt x="11075" y="1676"/>
                          <a:pt x="11168" y="1645"/>
                          <a:pt x="11261" y="1614"/>
                        </a:cubicBezTo>
                        <a:cubicBezTo>
                          <a:pt x="13681" y="5926"/>
                          <a:pt x="19140" y="8004"/>
                          <a:pt x="23297" y="8873"/>
                        </a:cubicBezTo>
                        <a:cubicBezTo>
                          <a:pt x="17775" y="7136"/>
                          <a:pt x="13370" y="870"/>
                          <a:pt x="13370" y="870"/>
                        </a:cubicBezTo>
                        <a:lnTo>
                          <a:pt x="13339" y="870"/>
                        </a:lnTo>
                        <a:cubicBezTo>
                          <a:pt x="12874" y="311"/>
                          <a:pt x="12161" y="1"/>
                          <a:pt x="11478" y="1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Google Shape;4135;p51">
                    <a:extLst>
                      <a:ext uri="{FF2B5EF4-FFF2-40B4-BE49-F238E27FC236}">
                        <a16:creationId xmlns:a16="http://schemas.microsoft.com/office/drawing/2014/main" id="{D6944AC4-EC19-472F-9D83-26CE719BD03A}"/>
                      </a:ext>
                    </a:extLst>
                  </p:cNvPr>
                  <p:cNvSpPr/>
                  <p:nvPr/>
                </p:nvSpPr>
                <p:spPr>
                  <a:xfrm>
                    <a:off x="641075" y="2927150"/>
                    <a:ext cx="304800" cy="27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92" h="11075" extrusionOk="0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31"/>
                        </a:cubicBezTo>
                        <a:cubicBezTo>
                          <a:pt x="33" y="278"/>
                          <a:pt x="76" y="536"/>
                          <a:pt x="130" y="803"/>
                        </a:cubicBezTo>
                        <a:lnTo>
                          <a:pt x="130" y="803"/>
                        </a:lnTo>
                        <a:cubicBezTo>
                          <a:pt x="75" y="525"/>
                          <a:pt x="32" y="256"/>
                          <a:pt x="1" y="0"/>
                        </a:cubicBezTo>
                        <a:close/>
                        <a:moveTo>
                          <a:pt x="130" y="803"/>
                        </a:moveTo>
                        <a:cubicBezTo>
                          <a:pt x="839" y="4364"/>
                          <a:pt x="3646" y="9521"/>
                          <a:pt x="12192" y="11075"/>
                        </a:cubicBezTo>
                        <a:cubicBezTo>
                          <a:pt x="3651" y="9516"/>
                          <a:pt x="853" y="4361"/>
                          <a:pt x="130" y="80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Google Shape;4136;p51">
                    <a:extLst>
                      <a:ext uri="{FF2B5EF4-FFF2-40B4-BE49-F238E27FC236}">
                        <a16:creationId xmlns:a16="http://schemas.microsoft.com/office/drawing/2014/main" id="{D9EEB799-DAB6-4770-9908-B69F0B7CAE6C}"/>
                      </a:ext>
                    </a:extLst>
                  </p:cNvPr>
                  <p:cNvSpPr/>
                  <p:nvPr/>
                </p:nvSpPr>
                <p:spPr>
                  <a:xfrm>
                    <a:off x="618575" y="2660350"/>
                    <a:ext cx="327300" cy="543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92" h="21747" extrusionOk="0">
                        <a:moveTo>
                          <a:pt x="994" y="1"/>
                        </a:moveTo>
                        <a:cubicBezTo>
                          <a:pt x="1" y="5057"/>
                          <a:pt x="870" y="9059"/>
                          <a:pt x="901" y="9090"/>
                        </a:cubicBezTo>
                        <a:lnTo>
                          <a:pt x="901" y="9121"/>
                        </a:lnTo>
                        <a:lnTo>
                          <a:pt x="932" y="9121"/>
                        </a:lnTo>
                        <a:cubicBezTo>
                          <a:pt x="870" y="9369"/>
                          <a:pt x="870" y="9648"/>
                          <a:pt x="870" y="9897"/>
                        </a:cubicBezTo>
                        <a:cubicBezTo>
                          <a:pt x="870" y="10145"/>
                          <a:pt x="870" y="10424"/>
                          <a:pt x="901" y="10672"/>
                        </a:cubicBezTo>
                        <a:cubicBezTo>
                          <a:pt x="1331" y="14173"/>
                          <a:pt x="3828" y="19954"/>
                          <a:pt x="12816" y="21695"/>
                        </a:cubicBezTo>
                        <a:lnTo>
                          <a:pt x="12816" y="21695"/>
                        </a:lnTo>
                        <a:cubicBezTo>
                          <a:pt x="12548" y="21640"/>
                          <a:pt x="12293" y="21576"/>
                          <a:pt x="12037" y="21530"/>
                        </a:cubicBezTo>
                        <a:cubicBezTo>
                          <a:pt x="11944" y="20909"/>
                          <a:pt x="11820" y="20041"/>
                          <a:pt x="11851" y="19048"/>
                        </a:cubicBezTo>
                        <a:cubicBezTo>
                          <a:pt x="10889" y="18707"/>
                          <a:pt x="9959" y="18303"/>
                          <a:pt x="9028" y="17869"/>
                        </a:cubicBezTo>
                        <a:cubicBezTo>
                          <a:pt x="7849" y="17311"/>
                          <a:pt x="6888" y="16535"/>
                          <a:pt x="6112" y="15635"/>
                        </a:cubicBezTo>
                        <a:lnTo>
                          <a:pt x="6112" y="15635"/>
                        </a:lnTo>
                        <a:cubicBezTo>
                          <a:pt x="6112" y="16938"/>
                          <a:pt x="6236" y="18241"/>
                          <a:pt x="6453" y="19265"/>
                        </a:cubicBezTo>
                        <a:cubicBezTo>
                          <a:pt x="5244" y="18489"/>
                          <a:pt x="4251" y="17559"/>
                          <a:pt x="3475" y="16628"/>
                        </a:cubicBezTo>
                        <a:cubicBezTo>
                          <a:pt x="3661" y="15698"/>
                          <a:pt x="3972" y="14581"/>
                          <a:pt x="4592" y="13526"/>
                        </a:cubicBezTo>
                        <a:cubicBezTo>
                          <a:pt x="3568" y="11634"/>
                          <a:pt x="3010" y="9648"/>
                          <a:pt x="2731" y="8190"/>
                        </a:cubicBezTo>
                        <a:cubicBezTo>
                          <a:pt x="2514" y="7043"/>
                          <a:pt x="2917" y="5833"/>
                          <a:pt x="3848" y="5088"/>
                        </a:cubicBezTo>
                        <a:lnTo>
                          <a:pt x="3879" y="5088"/>
                        </a:lnTo>
                        <a:cubicBezTo>
                          <a:pt x="2669" y="4158"/>
                          <a:pt x="1490" y="2669"/>
                          <a:pt x="994" y="1"/>
                        </a:cubicBezTo>
                        <a:close/>
                        <a:moveTo>
                          <a:pt x="12816" y="21695"/>
                        </a:moveTo>
                        <a:cubicBezTo>
                          <a:pt x="12907" y="21714"/>
                          <a:pt x="12998" y="21731"/>
                          <a:pt x="13092" y="21747"/>
                        </a:cubicBezTo>
                        <a:cubicBezTo>
                          <a:pt x="12999" y="21730"/>
                          <a:pt x="12908" y="21713"/>
                          <a:pt x="12816" y="21695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0" name="Google Shape;4137;p51">
                    <a:extLst>
                      <a:ext uri="{FF2B5EF4-FFF2-40B4-BE49-F238E27FC236}">
                        <a16:creationId xmlns:a16="http://schemas.microsoft.com/office/drawing/2014/main" id="{883A62B1-553D-46E9-863E-2158A09A0C1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98500"/>
                    <a:ext cx="74475" cy="14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79" h="5739" extrusionOk="0">
                        <a:moveTo>
                          <a:pt x="1117" y="0"/>
                        </a:moveTo>
                        <a:cubicBezTo>
                          <a:pt x="497" y="1055"/>
                          <a:pt x="186" y="2172"/>
                          <a:pt x="0" y="3102"/>
                        </a:cubicBezTo>
                        <a:cubicBezTo>
                          <a:pt x="776" y="4033"/>
                          <a:pt x="1769" y="4963"/>
                          <a:pt x="2978" y="5739"/>
                        </a:cubicBezTo>
                        <a:cubicBezTo>
                          <a:pt x="2761" y="4715"/>
                          <a:pt x="2637" y="3412"/>
                          <a:pt x="2637" y="2109"/>
                        </a:cubicBezTo>
                        <a:cubicBezTo>
                          <a:pt x="2048" y="1458"/>
                          <a:pt x="1551" y="745"/>
                          <a:pt x="111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1" name="Google Shape;4138;p51">
                    <a:extLst>
                      <a:ext uri="{FF2B5EF4-FFF2-40B4-BE49-F238E27FC236}">
                        <a16:creationId xmlns:a16="http://schemas.microsoft.com/office/drawing/2014/main" id="{53CD0009-9B72-43FF-BF71-BF77AA564E01}"/>
                      </a:ext>
                    </a:extLst>
                  </p:cNvPr>
                  <p:cNvSpPr/>
                  <p:nvPr/>
                </p:nvSpPr>
                <p:spPr>
                  <a:xfrm>
                    <a:off x="1143625" y="3145075"/>
                    <a:ext cx="79900" cy="5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96" h="2172" extrusionOk="0">
                        <a:moveTo>
                          <a:pt x="2327" y="0"/>
                        </a:moveTo>
                        <a:cubicBezTo>
                          <a:pt x="1489" y="155"/>
                          <a:pt x="714" y="279"/>
                          <a:pt x="0" y="372"/>
                        </a:cubicBezTo>
                        <a:cubicBezTo>
                          <a:pt x="94" y="1055"/>
                          <a:pt x="249" y="1644"/>
                          <a:pt x="435" y="2172"/>
                        </a:cubicBezTo>
                        <a:cubicBezTo>
                          <a:pt x="528" y="2141"/>
                          <a:pt x="621" y="2141"/>
                          <a:pt x="714" y="2110"/>
                        </a:cubicBezTo>
                        <a:lnTo>
                          <a:pt x="745" y="2110"/>
                        </a:lnTo>
                        <a:cubicBezTo>
                          <a:pt x="1055" y="2048"/>
                          <a:pt x="1334" y="1954"/>
                          <a:pt x="1645" y="1892"/>
                        </a:cubicBezTo>
                        <a:lnTo>
                          <a:pt x="1738" y="1861"/>
                        </a:lnTo>
                        <a:cubicBezTo>
                          <a:pt x="1893" y="1830"/>
                          <a:pt x="2048" y="1768"/>
                          <a:pt x="2234" y="1737"/>
                        </a:cubicBezTo>
                        <a:cubicBezTo>
                          <a:pt x="2544" y="1644"/>
                          <a:pt x="2885" y="1551"/>
                          <a:pt x="3196" y="1458"/>
                        </a:cubicBezTo>
                        <a:cubicBezTo>
                          <a:pt x="2885" y="993"/>
                          <a:pt x="2606" y="496"/>
                          <a:pt x="232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2" name="Google Shape;4139;p51">
                    <a:extLst>
                      <a:ext uri="{FF2B5EF4-FFF2-40B4-BE49-F238E27FC236}">
                        <a16:creationId xmlns:a16="http://schemas.microsoft.com/office/drawing/2014/main" id="{B29D7842-2E0A-4C7A-8EA8-F60106D20652}"/>
                      </a:ext>
                    </a:extLst>
                  </p:cNvPr>
                  <p:cNvSpPr/>
                  <p:nvPr/>
                </p:nvSpPr>
                <p:spPr>
                  <a:xfrm>
                    <a:off x="914075" y="3136525"/>
                    <a:ext cx="108600" cy="75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4" h="3010" extrusionOk="0">
                        <a:moveTo>
                          <a:pt x="31" y="1"/>
                        </a:moveTo>
                        <a:lnTo>
                          <a:pt x="31" y="1"/>
                        </a:lnTo>
                        <a:cubicBezTo>
                          <a:pt x="0" y="994"/>
                          <a:pt x="124" y="1862"/>
                          <a:pt x="217" y="2483"/>
                        </a:cubicBezTo>
                        <a:cubicBezTo>
                          <a:pt x="558" y="2545"/>
                          <a:pt x="900" y="2638"/>
                          <a:pt x="1272" y="2700"/>
                        </a:cubicBezTo>
                        <a:cubicBezTo>
                          <a:pt x="1303" y="2700"/>
                          <a:pt x="1334" y="2700"/>
                          <a:pt x="1365" y="2731"/>
                        </a:cubicBezTo>
                        <a:lnTo>
                          <a:pt x="1458" y="2731"/>
                        </a:lnTo>
                        <a:cubicBezTo>
                          <a:pt x="2420" y="2886"/>
                          <a:pt x="3381" y="2979"/>
                          <a:pt x="4343" y="3010"/>
                        </a:cubicBezTo>
                        <a:cubicBezTo>
                          <a:pt x="4064" y="2358"/>
                          <a:pt x="3785" y="1614"/>
                          <a:pt x="3506" y="807"/>
                        </a:cubicBezTo>
                        <a:cubicBezTo>
                          <a:pt x="2296" y="652"/>
                          <a:pt x="1148" y="3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oogle Shape;4140;p51">
                  <a:extLst>
                    <a:ext uri="{FF2B5EF4-FFF2-40B4-BE49-F238E27FC236}">
                      <a16:creationId xmlns:a16="http://schemas.microsoft.com/office/drawing/2014/main" id="{2491AD36-3C58-4C2D-85C6-FED2F03EFF58}"/>
                    </a:ext>
                  </a:extLst>
                </p:cNvPr>
                <p:cNvGrpSpPr/>
                <p:nvPr/>
              </p:nvGrpSpPr>
              <p:grpSpPr>
                <a:xfrm rot="1982718" flipH="1">
                  <a:off x="5692120" y="3650613"/>
                  <a:ext cx="1270913" cy="972383"/>
                  <a:chOff x="5913226" y="4077344"/>
                  <a:chExt cx="914289" cy="694967"/>
                </a:xfrm>
              </p:grpSpPr>
              <p:sp>
                <p:nvSpPr>
                  <p:cNvPr id="177" name="Google Shape;4141;p51">
                    <a:extLst>
                      <a:ext uri="{FF2B5EF4-FFF2-40B4-BE49-F238E27FC236}">
                        <a16:creationId xmlns:a16="http://schemas.microsoft.com/office/drawing/2014/main" id="{CE7DAB03-083F-4CFC-A966-032D1921512B}"/>
                      </a:ext>
                    </a:extLst>
                  </p:cNvPr>
                  <p:cNvSpPr/>
                  <p:nvPr/>
                </p:nvSpPr>
                <p:spPr>
                  <a:xfrm>
                    <a:off x="5913226" y="4077344"/>
                    <a:ext cx="891397" cy="6756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75" h="19689" extrusionOk="0">
                        <a:moveTo>
                          <a:pt x="7300" y="1"/>
                        </a:moveTo>
                        <a:cubicBezTo>
                          <a:pt x="5044" y="1"/>
                          <a:pt x="8279" y="4954"/>
                          <a:pt x="8559" y="6222"/>
                        </a:cubicBezTo>
                        <a:cubicBezTo>
                          <a:pt x="6796" y="4606"/>
                          <a:pt x="2825" y="2102"/>
                          <a:pt x="1058" y="2102"/>
                        </a:cubicBezTo>
                        <a:cubicBezTo>
                          <a:pt x="355" y="2102"/>
                          <a:pt x="0" y="2499"/>
                          <a:pt x="273" y="3506"/>
                        </a:cubicBezTo>
                        <a:cubicBezTo>
                          <a:pt x="1072" y="6291"/>
                          <a:pt x="5363" y="8664"/>
                          <a:pt x="7783" y="10696"/>
                        </a:cubicBezTo>
                        <a:cubicBezTo>
                          <a:pt x="6094" y="11221"/>
                          <a:pt x="319" y="10878"/>
                          <a:pt x="3378" y="13412"/>
                        </a:cubicBezTo>
                        <a:cubicBezTo>
                          <a:pt x="5295" y="15033"/>
                          <a:pt x="9837" y="14485"/>
                          <a:pt x="11640" y="16014"/>
                        </a:cubicBezTo>
                        <a:cubicBezTo>
                          <a:pt x="10887" y="16197"/>
                          <a:pt x="7600" y="16562"/>
                          <a:pt x="7440" y="17521"/>
                        </a:cubicBezTo>
                        <a:cubicBezTo>
                          <a:pt x="7052" y="19164"/>
                          <a:pt x="11549" y="19552"/>
                          <a:pt x="12576" y="19552"/>
                        </a:cubicBezTo>
                        <a:cubicBezTo>
                          <a:pt x="13609" y="19627"/>
                          <a:pt x="14860" y="19649"/>
                          <a:pt x="16216" y="19649"/>
                        </a:cubicBezTo>
                        <a:cubicBezTo>
                          <a:pt x="18120" y="19649"/>
                          <a:pt x="20229" y="19606"/>
                          <a:pt x="22227" y="19606"/>
                        </a:cubicBezTo>
                        <a:cubicBezTo>
                          <a:pt x="23557" y="19606"/>
                          <a:pt x="24837" y="19625"/>
                          <a:pt x="25975" y="19689"/>
                        </a:cubicBezTo>
                        <a:cubicBezTo>
                          <a:pt x="25084" y="17543"/>
                          <a:pt x="24514" y="14576"/>
                          <a:pt x="24103" y="12202"/>
                        </a:cubicBezTo>
                        <a:cubicBezTo>
                          <a:pt x="23943" y="10947"/>
                          <a:pt x="23464" y="7295"/>
                          <a:pt x="22596" y="6336"/>
                        </a:cubicBezTo>
                        <a:cubicBezTo>
                          <a:pt x="22205" y="5940"/>
                          <a:pt x="21880" y="5777"/>
                          <a:pt x="21600" y="5777"/>
                        </a:cubicBezTo>
                        <a:cubicBezTo>
                          <a:pt x="20542" y="5777"/>
                          <a:pt x="20140" y="8103"/>
                          <a:pt x="19310" y="8915"/>
                        </a:cubicBezTo>
                        <a:cubicBezTo>
                          <a:pt x="18283" y="6176"/>
                          <a:pt x="17780" y="4601"/>
                          <a:pt x="16434" y="2707"/>
                        </a:cubicBezTo>
                        <a:cubicBezTo>
                          <a:pt x="15815" y="1739"/>
                          <a:pt x="15368" y="1351"/>
                          <a:pt x="15042" y="1351"/>
                        </a:cubicBezTo>
                        <a:cubicBezTo>
                          <a:pt x="13961" y="1351"/>
                          <a:pt x="14214" y="5620"/>
                          <a:pt x="13969" y="7181"/>
                        </a:cubicBezTo>
                        <a:cubicBezTo>
                          <a:pt x="12188" y="4487"/>
                          <a:pt x="10339" y="493"/>
                          <a:pt x="7783" y="59"/>
                        </a:cubicBezTo>
                        <a:cubicBezTo>
                          <a:pt x="7600" y="19"/>
                          <a:pt x="7439" y="1"/>
                          <a:pt x="7300" y="1"/>
                        </a:cubicBezTo>
                        <a:close/>
                      </a:path>
                    </a:pathLst>
                  </a:custGeom>
                  <a:solidFill>
                    <a:srgbClr val="CFD69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8" name="Google Shape;4142;p51">
                    <a:extLst>
                      <a:ext uri="{FF2B5EF4-FFF2-40B4-BE49-F238E27FC236}">
                        <a16:creationId xmlns:a16="http://schemas.microsoft.com/office/drawing/2014/main" id="{88567235-C387-4DFB-A83B-8C0A893A4EBA}"/>
                      </a:ext>
                    </a:extLst>
                  </p:cNvPr>
                  <p:cNvSpPr/>
                  <p:nvPr/>
                </p:nvSpPr>
                <p:spPr>
                  <a:xfrm>
                    <a:off x="6022599" y="4229579"/>
                    <a:ext cx="804917" cy="54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5" h="15815" extrusionOk="0">
                        <a:moveTo>
                          <a:pt x="494" y="0"/>
                        </a:moveTo>
                        <a:cubicBezTo>
                          <a:pt x="193" y="0"/>
                          <a:pt x="0" y="452"/>
                          <a:pt x="328" y="645"/>
                        </a:cubicBezTo>
                        <a:cubicBezTo>
                          <a:pt x="8179" y="5141"/>
                          <a:pt x="15141" y="10962"/>
                          <a:pt x="22788" y="15755"/>
                        </a:cubicBezTo>
                        <a:cubicBezTo>
                          <a:pt x="22851" y="15796"/>
                          <a:pt x="22914" y="15814"/>
                          <a:pt x="22972" y="15814"/>
                        </a:cubicBezTo>
                        <a:cubicBezTo>
                          <a:pt x="23268" y="15814"/>
                          <a:pt x="23454" y="15352"/>
                          <a:pt x="23130" y="15162"/>
                        </a:cubicBezTo>
                        <a:cubicBezTo>
                          <a:pt x="15484" y="10368"/>
                          <a:pt x="8522" y="4525"/>
                          <a:pt x="670" y="51"/>
                        </a:cubicBezTo>
                        <a:cubicBezTo>
                          <a:pt x="609" y="16"/>
                          <a:pt x="550" y="0"/>
                          <a:pt x="494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Google Shape;4143;p51">
                    <a:extLst>
                      <a:ext uri="{FF2B5EF4-FFF2-40B4-BE49-F238E27FC236}">
                        <a16:creationId xmlns:a16="http://schemas.microsoft.com/office/drawing/2014/main" id="{0C1C210B-4079-4EF0-BFAE-394B54A1D330}"/>
                      </a:ext>
                    </a:extLst>
                  </p:cNvPr>
                  <p:cNvSpPr/>
                  <p:nvPr/>
                </p:nvSpPr>
                <p:spPr>
                  <a:xfrm>
                    <a:off x="6385548" y="4469464"/>
                    <a:ext cx="17262" cy="148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3" h="434" extrusionOk="0">
                        <a:moveTo>
                          <a:pt x="502" y="0"/>
                        </a:moveTo>
                        <a:cubicBezTo>
                          <a:pt x="342" y="0"/>
                          <a:pt x="160" y="23"/>
                          <a:pt x="0" y="23"/>
                        </a:cubicBezTo>
                        <a:cubicBezTo>
                          <a:pt x="46" y="160"/>
                          <a:pt x="114" y="297"/>
                          <a:pt x="183" y="434"/>
                        </a:cubicBezTo>
                        <a:cubicBezTo>
                          <a:pt x="274" y="297"/>
                          <a:pt x="388" y="160"/>
                          <a:pt x="502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Google Shape;4144;p51">
                    <a:extLst>
                      <a:ext uri="{FF2B5EF4-FFF2-40B4-BE49-F238E27FC236}">
                        <a16:creationId xmlns:a16="http://schemas.microsoft.com/office/drawing/2014/main" id="{9B62D1A8-9FD8-4F47-89D8-295EEB744D79}"/>
                      </a:ext>
                    </a:extLst>
                  </p:cNvPr>
                  <p:cNvSpPr/>
                  <p:nvPr/>
                </p:nvSpPr>
                <p:spPr>
                  <a:xfrm>
                    <a:off x="6117248" y="4185240"/>
                    <a:ext cx="300415" cy="3395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54" h="9894" extrusionOk="0">
                        <a:moveTo>
                          <a:pt x="3300" y="1"/>
                        </a:moveTo>
                        <a:cubicBezTo>
                          <a:pt x="3062" y="1"/>
                          <a:pt x="2819" y="250"/>
                          <a:pt x="2979" y="522"/>
                        </a:cubicBezTo>
                        <a:cubicBezTo>
                          <a:pt x="4554" y="3055"/>
                          <a:pt x="6586" y="5543"/>
                          <a:pt x="7818" y="8305"/>
                        </a:cubicBezTo>
                        <a:cubicBezTo>
                          <a:pt x="7978" y="8305"/>
                          <a:pt x="8160" y="8282"/>
                          <a:pt x="8320" y="8282"/>
                        </a:cubicBezTo>
                        <a:cubicBezTo>
                          <a:pt x="8206" y="8442"/>
                          <a:pt x="8092" y="8579"/>
                          <a:pt x="8001" y="8716"/>
                        </a:cubicBezTo>
                        <a:cubicBezTo>
                          <a:pt x="7932" y="8579"/>
                          <a:pt x="7864" y="8442"/>
                          <a:pt x="7818" y="8305"/>
                        </a:cubicBezTo>
                        <a:cubicBezTo>
                          <a:pt x="5307" y="8374"/>
                          <a:pt x="2819" y="8556"/>
                          <a:pt x="400" y="9218"/>
                        </a:cubicBezTo>
                        <a:cubicBezTo>
                          <a:pt x="0" y="9323"/>
                          <a:pt x="124" y="9893"/>
                          <a:pt x="485" y="9893"/>
                        </a:cubicBezTo>
                        <a:cubicBezTo>
                          <a:pt x="516" y="9893"/>
                          <a:pt x="548" y="9889"/>
                          <a:pt x="582" y="9880"/>
                        </a:cubicBezTo>
                        <a:cubicBezTo>
                          <a:pt x="3116" y="9195"/>
                          <a:pt x="5718" y="9035"/>
                          <a:pt x="8320" y="8990"/>
                        </a:cubicBezTo>
                        <a:cubicBezTo>
                          <a:pt x="8526" y="8967"/>
                          <a:pt x="8754" y="8762"/>
                          <a:pt x="8663" y="8533"/>
                        </a:cubicBezTo>
                        <a:cubicBezTo>
                          <a:pt x="7453" y="5543"/>
                          <a:pt x="5284" y="2895"/>
                          <a:pt x="3573" y="156"/>
                        </a:cubicBezTo>
                        <a:cubicBezTo>
                          <a:pt x="3504" y="47"/>
                          <a:pt x="3403" y="1"/>
                          <a:pt x="330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1" name="Google Shape;4145;p51">
                    <a:extLst>
                      <a:ext uri="{FF2B5EF4-FFF2-40B4-BE49-F238E27FC236}">
                        <a16:creationId xmlns:a16="http://schemas.microsoft.com/office/drawing/2014/main" id="{67B0DD5C-150B-4045-A0AC-C753A66C129C}"/>
                      </a:ext>
                    </a:extLst>
                  </p:cNvPr>
                  <p:cNvSpPr/>
                  <p:nvPr/>
                </p:nvSpPr>
                <p:spPr>
                  <a:xfrm>
                    <a:off x="6316775" y="4277659"/>
                    <a:ext cx="225466" cy="3205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70" h="9342" extrusionOk="0">
                        <a:moveTo>
                          <a:pt x="4338" y="0"/>
                        </a:moveTo>
                        <a:cubicBezTo>
                          <a:pt x="4133" y="0"/>
                          <a:pt x="3921" y="170"/>
                          <a:pt x="3990" y="431"/>
                        </a:cubicBezTo>
                        <a:cubicBezTo>
                          <a:pt x="4469" y="2462"/>
                          <a:pt x="5177" y="4471"/>
                          <a:pt x="5633" y="6525"/>
                        </a:cubicBezTo>
                        <a:cubicBezTo>
                          <a:pt x="5747" y="7027"/>
                          <a:pt x="5816" y="7552"/>
                          <a:pt x="5862" y="8077"/>
                        </a:cubicBezTo>
                        <a:cubicBezTo>
                          <a:pt x="5862" y="8260"/>
                          <a:pt x="3807" y="8305"/>
                          <a:pt x="3602" y="8328"/>
                        </a:cubicBezTo>
                        <a:cubicBezTo>
                          <a:pt x="2529" y="8374"/>
                          <a:pt x="1479" y="8442"/>
                          <a:pt x="406" y="8671"/>
                        </a:cubicBezTo>
                        <a:cubicBezTo>
                          <a:pt x="1" y="8756"/>
                          <a:pt x="134" y="9341"/>
                          <a:pt x="509" y="9341"/>
                        </a:cubicBezTo>
                        <a:cubicBezTo>
                          <a:pt x="534" y="9341"/>
                          <a:pt x="561" y="9338"/>
                          <a:pt x="589" y="9333"/>
                        </a:cubicBezTo>
                        <a:cubicBezTo>
                          <a:pt x="2483" y="8945"/>
                          <a:pt x="4401" y="9059"/>
                          <a:pt x="6295" y="8785"/>
                        </a:cubicBezTo>
                        <a:cubicBezTo>
                          <a:pt x="6455" y="8762"/>
                          <a:pt x="6569" y="8579"/>
                          <a:pt x="6546" y="8442"/>
                        </a:cubicBezTo>
                        <a:cubicBezTo>
                          <a:pt x="6478" y="5635"/>
                          <a:pt x="5314" y="2941"/>
                          <a:pt x="4652" y="248"/>
                        </a:cubicBezTo>
                        <a:cubicBezTo>
                          <a:pt x="4606" y="75"/>
                          <a:pt x="4474" y="0"/>
                          <a:pt x="4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2" name="Google Shape;4146;p51">
                    <a:extLst>
                      <a:ext uri="{FF2B5EF4-FFF2-40B4-BE49-F238E27FC236}">
                        <a16:creationId xmlns:a16="http://schemas.microsoft.com/office/drawing/2014/main" id="{B0C8421C-FEE5-4C31-92A5-19FEAA400B2B}"/>
                      </a:ext>
                    </a:extLst>
                  </p:cNvPr>
                  <p:cNvSpPr/>
                  <p:nvPr/>
                </p:nvSpPr>
                <p:spPr>
                  <a:xfrm>
                    <a:off x="6664384" y="4677021"/>
                    <a:ext cx="14139" cy="1492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" h="435" extrusionOk="0">
                        <a:moveTo>
                          <a:pt x="1" y="1"/>
                        </a:moveTo>
                        <a:cubicBezTo>
                          <a:pt x="24" y="161"/>
                          <a:pt x="47" y="298"/>
                          <a:pt x="69" y="435"/>
                        </a:cubicBezTo>
                        <a:cubicBezTo>
                          <a:pt x="184" y="275"/>
                          <a:pt x="298" y="138"/>
                          <a:pt x="412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" name="Google Shape;4147;p51">
                    <a:extLst>
                      <a:ext uri="{FF2B5EF4-FFF2-40B4-BE49-F238E27FC236}">
                        <a16:creationId xmlns:a16="http://schemas.microsoft.com/office/drawing/2014/main" id="{A5940EAA-E5DC-402D-A1D8-F6D63D62CE86}"/>
                      </a:ext>
                    </a:extLst>
                  </p:cNvPr>
                  <p:cNvSpPr/>
                  <p:nvPr/>
                </p:nvSpPr>
                <p:spPr>
                  <a:xfrm>
                    <a:off x="6432530" y="4400622"/>
                    <a:ext cx="258514" cy="3046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3" h="8877" extrusionOk="0">
                        <a:moveTo>
                          <a:pt x="6120" y="1"/>
                        </a:moveTo>
                        <a:cubicBezTo>
                          <a:pt x="5920" y="1"/>
                          <a:pt x="5689" y="171"/>
                          <a:pt x="5730" y="431"/>
                        </a:cubicBezTo>
                        <a:cubicBezTo>
                          <a:pt x="6072" y="2988"/>
                          <a:pt x="6323" y="5544"/>
                          <a:pt x="6757" y="8055"/>
                        </a:cubicBezTo>
                        <a:lnTo>
                          <a:pt x="7168" y="8055"/>
                        </a:lnTo>
                        <a:cubicBezTo>
                          <a:pt x="7054" y="8192"/>
                          <a:pt x="6940" y="8329"/>
                          <a:pt x="6825" y="8489"/>
                        </a:cubicBezTo>
                        <a:cubicBezTo>
                          <a:pt x="6803" y="8352"/>
                          <a:pt x="6780" y="8215"/>
                          <a:pt x="6757" y="8055"/>
                        </a:cubicBezTo>
                        <a:cubicBezTo>
                          <a:pt x="4657" y="8169"/>
                          <a:pt x="2557" y="8192"/>
                          <a:pt x="457" y="8192"/>
                        </a:cubicBezTo>
                        <a:cubicBezTo>
                          <a:pt x="1" y="8192"/>
                          <a:pt x="1" y="8877"/>
                          <a:pt x="457" y="8877"/>
                        </a:cubicBezTo>
                        <a:cubicBezTo>
                          <a:pt x="2694" y="8877"/>
                          <a:pt x="4931" y="8854"/>
                          <a:pt x="7168" y="8740"/>
                        </a:cubicBezTo>
                        <a:cubicBezTo>
                          <a:pt x="7396" y="8740"/>
                          <a:pt x="7533" y="8534"/>
                          <a:pt x="7487" y="8306"/>
                        </a:cubicBezTo>
                        <a:cubicBezTo>
                          <a:pt x="7008" y="5635"/>
                          <a:pt x="6757" y="2942"/>
                          <a:pt x="6392" y="249"/>
                        </a:cubicBezTo>
                        <a:cubicBezTo>
                          <a:pt x="6373" y="76"/>
                          <a:pt x="6254" y="1"/>
                          <a:pt x="612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2" name="กล่องข้อความ 11">
              <a:extLst>
                <a:ext uri="{FF2B5EF4-FFF2-40B4-BE49-F238E27FC236}">
                  <a16:creationId xmlns:a16="http://schemas.microsoft.com/office/drawing/2014/main" id="{E2A69CA6-856B-4C3A-A393-0FE87C0F227F}"/>
                </a:ext>
              </a:extLst>
            </p:cNvPr>
            <p:cNvSpPr txBox="1"/>
            <p:nvPr/>
          </p:nvSpPr>
          <p:spPr>
            <a:xfrm>
              <a:off x="7207271" y="3784018"/>
              <a:ext cx="2590580" cy="12518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52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,402 เป็นจำนวนห้าหลัก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หลักหมื่นอยู่ถัดไปทางซ้าย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ของหลักพัน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314273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1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13EDA4C0-16A6-4677-B2B0-8EF7E73F93F8}"/>
              </a:ext>
            </a:extLst>
          </p:cNvPr>
          <p:cNvSpPr/>
          <p:nvPr/>
        </p:nvSpPr>
        <p:spPr>
          <a:xfrm>
            <a:off x="1636306" y="1586060"/>
            <a:ext cx="8904938" cy="4048895"/>
          </a:xfrm>
          <a:prstGeom prst="roundRect">
            <a:avLst>
              <a:gd name="adj" fmla="val 4787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226AB6C6-2E43-443B-8B22-514277471690}"/>
              </a:ext>
            </a:extLst>
          </p:cNvPr>
          <p:cNvSpPr txBox="1"/>
          <p:nvPr/>
        </p:nvSpPr>
        <p:spPr>
          <a:xfrm>
            <a:off x="2558473" y="4494845"/>
            <a:ext cx="7168950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15,076 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10,000 + 5,000 + 0 + 70 + 6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       หรือ	15,076 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=  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10,000 + 5,000 + 70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+ 6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BC779D32-B454-4783-BDEA-D167555AFCF3}"/>
              </a:ext>
            </a:extLst>
          </p:cNvPr>
          <p:cNvGrpSpPr/>
          <p:nvPr/>
        </p:nvGrpSpPr>
        <p:grpSpPr>
          <a:xfrm>
            <a:off x="1005220" y="998787"/>
            <a:ext cx="3517364" cy="1043738"/>
            <a:chOff x="665588" y="464379"/>
            <a:chExt cx="3517364" cy="1043738"/>
          </a:xfrm>
        </p:grpSpPr>
        <p:sp>
          <p:nvSpPr>
            <p:cNvPr id="64" name="Google Shape;3054;p54">
              <a:extLst>
                <a:ext uri="{FF2B5EF4-FFF2-40B4-BE49-F238E27FC236}">
                  <a16:creationId xmlns:a16="http://schemas.microsoft.com/office/drawing/2014/main" id="{603BF704-97CD-4FDD-9266-D39E56D06D3D}"/>
                </a:ext>
              </a:extLst>
            </p:cNvPr>
            <p:cNvSpPr/>
            <p:nvPr/>
          </p:nvSpPr>
          <p:spPr>
            <a:xfrm>
              <a:off x="1626748" y="780723"/>
              <a:ext cx="2556204" cy="718768"/>
            </a:xfrm>
            <a:prstGeom prst="roundRect">
              <a:avLst>
                <a:gd name="adj" fmla="val 16667"/>
              </a:avLst>
            </a:prstGeom>
            <a:solidFill>
              <a:srgbClr val="FFDA98"/>
            </a:solidFill>
            <a:ln>
              <a:noFill/>
            </a:ln>
          </p:spPr>
          <p:txBody>
            <a:bodyPr spcFirstLastPara="1" wrap="square" lIns="121900" tIns="60933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600" b="1" i="0" u="none" strike="noStrike" kern="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Gochi Hand"/>
                </a:rPr>
                <a:t>15,076</a:t>
              </a:r>
              <a:endParaRPr kumimoji="0" lang="th-TH" sz="2600" b="1" i="0" u="none" strike="noStrike" kern="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grpSp>
          <p:nvGrpSpPr>
            <p:cNvPr id="65" name="Google Shape;3075;p54">
              <a:extLst>
                <a:ext uri="{FF2B5EF4-FFF2-40B4-BE49-F238E27FC236}">
                  <a16:creationId xmlns:a16="http://schemas.microsoft.com/office/drawing/2014/main" id="{3D4F67B2-4850-42DE-861D-4E6A8E884534}"/>
                </a:ext>
              </a:extLst>
            </p:cNvPr>
            <p:cNvGrpSpPr/>
            <p:nvPr/>
          </p:nvGrpSpPr>
          <p:grpSpPr>
            <a:xfrm flipH="1">
              <a:off x="665588" y="464379"/>
              <a:ext cx="1117008" cy="1043738"/>
              <a:chOff x="930325" y="2801600"/>
              <a:chExt cx="1433175" cy="1413536"/>
            </a:xfrm>
          </p:grpSpPr>
          <p:sp>
            <p:nvSpPr>
              <p:cNvPr id="66" name="Google Shape;3076;p54">
                <a:extLst>
                  <a:ext uri="{FF2B5EF4-FFF2-40B4-BE49-F238E27FC236}">
                    <a16:creationId xmlns:a16="http://schemas.microsoft.com/office/drawing/2014/main" id="{47639287-21E4-4422-8D37-78E9AF2CDA9B}"/>
                  </a:ext>
                </a:extLst>
              </p:cNvPr>
              <p:cNvSpPr/>
              <p:nvPr/>
            </p:nvSpPr>
            <p:spPr>
              <a:xfrm>
                <a:off x="1040250" y="3618425"/>
                <a:ext cx="202275" cy="596711"/>
              </a:xfrm>
              <a:custGeom>
                <a:avLst/>
                <a:gdLst/>
                <a:ahLst/>
                <a:cxnLst/>
                <a:rect l="l" t="t" r="r" b="b"/>
                <a:pathLst>
                  <a:path w="8091" h="32364" extrusionOk="0">
                    <a:moveTo>
                      <a:pt x="8091" y="14256"/>
                    </a:moveTo>
                    <a:lnTo>
                      <a:pt x="0" y="323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6D5"/>
              </a:solidFill>
              <a:ln>
                <a:noFill/>
              </a:ln>
            </p:spPr>
          </p:sp>
          <p:grpSp>
            <p:nvGrpSpPr>
              <p:cNvPr id="67" name="Google Shape;3077;p54">
                <a:extLst>
                  <a:ext uri="{FF2B5EF4-FFF2-40B4-BE49-F238E27FC236}">
                    <a16:creationId xmlns:a16="http://schemas.microsoft.com/office/drawing/2014/main" id="{B785FE52-BA79-488A-B9C5-4300DBD7568A}"/>
                  </a:ext>
                </a:extLst>
              </p:cNvPr>
              <p:cNvGrpSpPr/>
              <p:nvPr/>
            </p:nvGrpSpPr>
            <p:grpSpPr>
              <a:xfrm>
                <a:off x="930325" y="2801600"/>
                <a:ext cx="1433175" cy="1411563"/>
                <a:chOff x="1109300" y="2831425"/>
                <a:chExt cx="1433175" cy="1411563"/>
              </a:xfrm>
            </p:grpSpPr>
            <p:sp>
              <p:nvSpPr>
                <p:cNvPr id="68" name="Google Shape;3078;p54">
                  <a:extLst>
                    <a:ext uri="{FF2B5EF4-FFF2-40B4-BE49-F238E27FC236}">
                      <a16:creationId xmlns:a16="http://schemas.microsoft.com/office/drawing/2014/main" id="{3A7FAB66-A952-45C3-8CE6-BF2A104FF301}"/>
                    </a:ext>
                  </a:extLst>
                </p:cNvPr>
                <p:cNvSpPr/>
                <p:nvPr/>
              </p:nvSpPr>
              <p:spPr>
                <a:xfrm>
                  <a:off x="1170425" y="3261138"/>
                  <a:ext cx="126950" cy="15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6121" extrusionOk="0">
                      <a:moveTo>
                        <a:pt x="1861" y="0"/>
                      </a:moveTo>
                      <a:cubicBezTo>
                        <a:pt x="925" y="0"/>
                        <a:pt x="0" y="2734"/>
                        <a:pt x="700" y="4543"/>
                      </a:cubicBezTo>
                      <a:cubicBezTo>
                        <a:pt x="1098" y="5572"/>
                        <a:pt x="1858" y="6120"/>
                        <a:pt x="2605" y="6120"/>
                      </a:cubicBezTo>
                      <a:cubicBezTo>
                        <a:pt x="3227" y="6120"/>
                        <a:pt x="3840" y="5740"/>
                        <a:pt x="4226" y="4939"/>
                      </a:cubicBezTo>
                      <a:cubicBezTo>
                        <a:pt x="5077" y="3176"/>
                        <a:pt x="4409" y="622"/>
                        <a:pt x="1977" y="15"/>
                      </a:cubicBezTo>
                      <a:cubicBezTo>
                        <a:pt x="1938" y="5"/>
                        <a:pt x="1899" y="0"/>
                        <a:pt x="1861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69" name="Google Shape;3079;p54">
                  <a:extLst>
                    <a:ext uri="{FF2B5EF4-FFF2-40B4-BE49-F238E27FC236}">
                      <a16:creationId xmlns:a16="http://schemas.microsoft.com/office/drawing/2014/main" id="{D2B867DD-CEAB-4589-A615-ACE153D0BA20}"/>
                    </a:ext>
                  </a:extLst>
                </p:cNvPr>
                <p:cNvSpPr/>
                <p:nvPr/>
              </p:nvSpPr>
              <p:spPr>
                <a:xfrm>
                  <a:off x="1169988" y="4091013"/>
                  <a:ext cx="127825" cy="15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3" h="6079" extrusionOk="0">
                      <a:moveTo>
                        <a:pt x="2734" y="0"/>
                      </a:moveTo>
                      <a:cubicBezTo>
                        <a:pt x="2017" y="0"/>
                        <a:pt x="1272" y="497"/>
                        <a:pt x="827" y="1451"/>
                      </a:cubicBezTo>
                      <a:cubicBezTo>
                        <a:pt x="1" y="3250"/>
                        <a:pt x="778" y="6079"/>
                        <a:pt x="1741" y="6079"/>
                      </a:cubicBezTo>
                      <a:cubicBezTo>
                        <a:pt x="1770" y="6079"/>
                        <a:pt x="1800" y="6076"/>
                        <a:pt x="1830" y="6071"/>
                      </a:cubicBezTo>
                      <a:cubicBezTo>
                        <a:pt x="4261" y="5584"/>
                        <a:pt x="5113" y="3092"/>
                        <a:pt x="4383" y="1268"/>
                      </a:cubicBezTo>
                      <a:cubicBezTo>
                        <a:pt x="4021" y="413"/>
                        <a:pt x="3389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0" name="Google Shape;3080;p54">
                  <a:extLst>
                    <a:ext uri="{FF2B5EF4-FFF2-40B4-BE49-F238E27FC236}">
                      <a16:creationId xmlns:a16="http://schemas.microsoft.com/office/drawing/2014/main" id="{D0FD5967-3295-4564-8901-5E8F35E7081E}"/>
                    </a:ext>
                  </a:extLst>
                </p:cNvPr>
                <p:cNvSpPr/>
                <p:nvPr/>
              </p:nvSpPr>
              <p:spPr>
                <a:xfrm>
                  <a:off x="1847150" y="3263350"/>
                  <a:ext cx="695325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3" h="17616" extrusionOk="0">
                      <a:moveTo>
                        <a:pt x="20116" y="0"/>
                      </a:moveTo>
                      <a:cubicBezTo>
                        <a:pt x="13174" y="0"/>
                        <a:pt x="1" y="12813"/>
                        <a:pt x="1" y="12813"/>
                      </a:cubicBezTo>
                      <a:lnTo>
                        <a:pt x="2980" y="17616"/>
                      </a:lnTo>
                      <a:cubicBezTo>
                        <a:pt x="2980" y="17616"/>
                        <a:pt x="27813" y="8892"/>
                        <a:pt x="23345" y="1688"/>
                      </a:cubicBezTo>
                      <a:cubicBezTo>
                        <a:pt x="22609" y="498"/>
                        <a:pt x="21484" y="0"/>
                        <a:pt x="20116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1" name="Google Shape;3081;p54">
                  <a:extLst>
                    <a:ext uri="{FF2B5EF4-FFF2-40B4-BE49-F238E27FC236}">
                      <a16:creationId xmlns:a16="http://schemas.microsoft.com/office/drawing/2014/main" id="{24722568-029F-4A39-ACE7-FFCF11826BD1}"/>
                    </a:ext>
                  </a:extLst>
                </p:cNvPr>
                <p:cNvSpPr/>
                <p:nvPr/>
              </p:nvSpPr>
              <p:spPr>
                <a:xfrm>
                  <a:off x="1886675" y="3316675"/>
                  <a:ext cx="527400" cy="31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6" h="12785" extrusionOk="0">
                      <a:moveTo>
                        <a:pt x="19053" y="0"/>
                      </a:moveTo>
                      <a:cubicBezTo>
                        <a:pt x="17099" y="0"/>
                        <a:pt x="13435" y="1286"/>
                        <a:pt x="10548" y="3142"/>
                      </a:cubicBezTo>
                      <a:cubicBezTo>
                        <a:pt x="6748" y="5635"/>
                        <a:pt x="0" y="11319"/>
                        <a:pt x="760" y="12534"/>
                      </a:cubicBezTo>
                      <a:cubicBezTo>
                        <a:pt x="868" y="12707"/>
                        <a:pt x="1123" y="12784"/>
                        <a:pt x="1493" y="12784"/>
                      </a:cubicBezTo>
                      <a:cubicBezTo>
                        <a:pt x="3735" y="12784"/>
                        <a:pt x="10187" y="9932"/>
                        <a:pt x="13527" y="7975"/>
                      </a:cubicBezTo>
                      <a:cubicBezTo>
                        <a:pt x="17448" y="5695"/>
                        <a:pt x="21095" y="1653"/>
                        <a:pt x="20335" y="437"/>
                      </a:cubicBezTo>
                      <a:cubicBezTo>
                        <a:pt x="20148" y="138"/>
                        <a:pt x="19692" y="0"/>
                        <a:pt x="19053" y="0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2" name="Google Shape;3082;p54">
                  <a:extLst>
                    <a:ext uri="{FF2B5EF4-FFF2-40B4-BE49-F238E27FC236}">
                      <a16:creationId xmlns:a16="http://schemas.microsoft.com/office/drawing/2014/main" id="{53928758-A97C-47FF-A2AA-D7B7CF034C7C}"/>
                    </a:ext>
                  </a:extLst>
                </p:cNvPr>
                <p:cNvSpPr/>
                <p:nvPr/>
              </p:nvSpPr>
              <p:spPr>
                <a:xfrm>
                  <a:off x="1571325" y="2831675"/>
                  <a:ext cx="607925" cy="57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17" h="23090" extrusionOk="0">
                      <a:moveTo>
                        <a:pt x="15453" y="0"/>
                      </a:moveTo>
                      <a:cubicBezTo>
                        <a:pt x="8726" y="0"/>
                        <a:pt x="0" y="19746"/>
                        <a:pt x="0" y="19746"/>
                      </a:cubicBezTo>
                      <a:lnTo>
                        <a:pt x="4560" y="23089"/>
                      </a:lnTo>
                      <a:cubicBezTo>
                        <a:pt x="4560" y="23089"/>
                        <a:pt x="24317" y="5703"/>
                        <a:pt x="17478" y="688"/>
                      </a:cubicBezTo>
                      <a:cubicBezTo>
                        <a:pt x="16833" y="215"/>
                        <a:pt x="16154" y="0"/>
                        <a:pt x="15453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3" name="Google Shape;3083;p54">
                  <a:extLst>
                    <a:ext uri="{FF2B5EF4-FFF2-40B4-BE49-F238E27FC236}">
                      <a16:creationId xmlns:a16="http://schemas.microsoft.com/office/drawing/2014/main" id="{FFE80182-6EC2-40ED-B209-D8F8880B617A}"/>
                    </a:ext>
                  </a:extLst>
                </p:cNvPr>
                <p:cNvSpPr/>
                <p:nvPr/>
              </p:nvSpPr>
              <p:spPr>
                <a:xfrm>
                  <a:off x="1571325" y="2831425"/>
                  <a:ext cx="402000" cy="53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80" h="21428" extrusionOk="0">
                      <a:moveTo>
                        <a:pt x="15457" y="1"/>
                      </a:moveTo>
                      <a:cubicBezTo>
                        <a:pt x="8720" y="1"/>
                        <a:pt x="0" y="19756"/>
                        <a:pt x="0" y="19756"/>
                      </a:cubicBezTo>
                      <a:lnTo>
                        <a:pt x="2280" y="21428"/>
                      </a:lnTo>
                      <a:cubicBezTo>
                        <a:pt x="3526" y="19330"/>
                        <a:pt x="4651" y="17172"/>
                        <a:pt x="5988" y="15196"/>
                      </a:cubicBezTo>
                      <a:cubicBezTo>
                        <a:pt x="9575" y="10303"/>
                        <a:pt x="12462" y="4923"/>
                        <a:pt x="16080" y="59"/>
                      </a:cubicBezTo>
                      <a:cubicBezTo>
                        <a:pt x="15874" y="20"/>
                        <a:pt x="15666" y="1"/>
                        <a:pt x="15457" y="1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4" name="Google Shape;3084;p54">
                  <a:extLst>
                    <a:ext uri="{FF2B5EF4-FFF2-40B4-BE49-F238E27FC236}">
                      <a16:creationId xmlns:a16="http://schemas.microsoft.com/office/drawing/2014/main" id="{CF7CDA29-EC01-4C02-A718-8461B2E00137}"/>
                    </a:ext>
                  </a:extLst>
                </p:cNvPr>
                <p:cNvSpPr/>
                <p:nvPr/>
              </p:nvSpPr>
              <p:spPr>
                <a:xfrm>
                  <a:off x="1614625" y="2879475"/>
                  <a:ext cx="397450" cy="46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98" h="18764" extrusionOk="0">
                      <a:moveTo>
                        <a:pt x="14277" y="1"/>
                      </a:moveTo>
                      <a:cubicBezTo>
                        <a:pt x="12667" y="1"/>
                        <a:pt x="9018" y="3013"/>
                        <a:pt x="6718" y="6314"/>
                      </a:cubicBezTo>
                      <a:cubicBezTo>
                        <a:pt x="4135" y="10022"/>
                        <a:pt x="1" y="17834"/>
                        <a:pt x="1156" y="18685"/>
                      </a:cubicBezTo>
                      <a:cubicBezTo>
                        <a:pt x="1230" y="18738"/>
                        <a:pt x="1323" y="18763"/>
                        <a:pt x="1433" y="18763"/>
                      </a:cubicBezTo>
                      <a:cubicBezTo>
                        <a:pt x="3100" y="18763"/>
                        <a:pt x="8714" y="13021"/>
                        <a:pt x="11308" y="9657"/>
                      </a:cubicBezTo>
                      <a:cubicBezTo>
                        <a:pt x="14044" y="6071"/>
                        <a:pt x="15898" y="995"/>
                        <a:pt x="14773" y="144"/>
                      </a:cubicBezTo>
                      <a:cubicBezTo>
                        <a:pt x="14643" y="47"/>
                        <a:pt x="14475" y="1"/>
                        <a:pt x="14277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5" name="Google Shape;3085;p54">
                  <a:extLst>
                    <a:ext uri="{FF2B5EF4-FFF2-40B4-BE49-F238E27FC236}">
                      <a16:creationId xmlns:a16="http://schemas.microsoft.com/office/drawing/2014/main" id="{F29D5098-EC64-4559-8948-9D70780655ED}"/>
                    </a:ext>
                  </a:extLst>
                </p:cNvPr>
                <p:cNvSpPr/>
                <p:nvPr/>
              </p:nvSpPr>
              <p:spPr>
                <a:xfrm>
                  <a:off x="1109300" y="3309600"/>
                  <a:ext cx="864775" cy="7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91" h="31523" extrusionOk="0">
                      <a:moveTo>
                        <a:pt x="13937" y="0"/>
                      </a:moveTo>
                      <a:cubicBezTo>
                        <a:pt x="10807" y="0"/>
                        <a:pt x="7861" y="1007"/>
                        <a:pt x="5593" y="3091"/>
                      </a:cubicBezTo>
                      <a:cubicBezTo>
                        <a:pt x="1" y="8288"/>
                        <a:pt x="700" y="18137"/>
                        <a:pt x="7144" y="25128"/>
                      </a:cubicBezTo>
                      <a:cubicBezTo>
                        <a:pt x="11003" y="29314"/>
                        <a:pt x="16041" y="31523"/>
                        <a:pt x="20665" y="31523"/>
                      </a:cubicBezTo>
                      <a:cubicBezTo>
                        <a:pt x="23797" y="31523"/>
                        <a:pt x="26740" y="30509"/>
                        <a:pt x="28998" y="28410"/>
                      </a:cubicBezTo>
                      <a:cubicBezTo>
                        <a:pt x="34591" y="23243"/>
                        <a:pt x="33922" y="13365"/>
                        <a:pt x="27448" y="6374"/>
                      </a:cubicBezTo>
                      <a:cubicBezTo>
                        <a:pt x="23603" y="2202"/>
                        <a:pt x="18568" y="0"/>
                        <a:pt x="13937" y="0"/>
                      </a:cubicBezTo>
                      <a:close/>
                    </a:path>
                  </a:pathLst>
                </a:custGeom>
                <a:solidFill>
                  <a:srgbClr val="B9E1E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6" name="Google Shape;3086;p54">
                  <a:extLst>
                    <a:ext uri="{FF2B5EF4-FFF2-40B4-BE49-F238E27FC236}">
                      <a16:creationId xmlns:a16="http://schemas.microsoft.com/office/drawing/2014/main" id="{8ACCC58D-6C6D-498C-AB89-420E4F5E2F4B}"/>
                    </a:ext>
                  </a:extLst>
                </p:cNvPr>
                <p:cNvSpPr/>
                <p:nvPr/>
              </p:nvSpPr>
              <p:spPr>
                <a:xfrm>
                  <a:off x="1109300" y="3309650"/>
                  <a:ext cx="523600" cy="6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27375" extrusionOk="0">
                      <a:moveTo>
                        <a:pt x="13931" y="0"/>
                      </a:moveTo>
                      <a:cubicBezTo>
                        <a:pt x="10799" y="0"/>
                        <a:pt x="7853" y="1004"/>
                        <a:pt x="5593" y="3089"/>
                      </a:cubicBezTo>
                      <a:cubicBezTo>
                        <a:pt x="1" y="8256"/>
                        <a:pt x="669" y="18135"/>
                        <a:pt x="7144" y="25126"/>
                      </a:cubicBezTo>
                      <a:cubicBezTo>
                        <a:pt x="7903" y="25946"/>
                        <a:pt x="8724" y="26676"/>
                        <a:pt x="9575" y="27375"/>
                      </a:cubicBezTo>
                      <a:cubicBezTo>
                        <a:pt x="5563" y="21904"/>
                        <a:pt x="3770" y="14700"/>
                        <a:pt x="7721" y="8590"/>
                      </a:cubicBezTo>
                      <a:cubicBezTo>
                        <a:pt x="10761" y="3879"/>
                        <a:pt x="15746" y="2299"/>
                        <a:pt x="20943" y="1599"/>
                      </a:cubicBezTo>
                      <a:cubicBezTo>
                        <a:pt x="18638" y="543"/>
                        <a:pt x="16234" y="0"/>
                        <a:pt x="13931" y="0"/>
                      </a:cubicBezTo>
                      <a:close/>
                    </a:path>
                  </a:pathLst>
                </a:custGeom>
                <a:solidFill>
                  <a:srgbClr val="57B6D5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7" name="Google Shape;3087;p54">
                  <a:extLst>
                    <a:ext uri="{FF2B5EF4-FFF2-40B4-BE49-F238E27FC236}">
                      <a16:creationId xmlns:a16="http://schemas.microsoft.com/office/drawing/2014/main" id="{9B57576E-7C64-448F-9E80-97E729C112D9}"/>
                    </a:ext>
                  </a:extLst>
                </p:cNvPr>
                <p:cNvSpPr/>
                <p:nvPr/>
              </p:nvSpPr>
              <p:spPr>
                <a:xfrm>
                  <a:off x="1326625" y="3712950"/>
                  <a:ext cx="205975" cy="18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9" h="7509" extrusionOk="0">
                      <a:moveTo>
                        <a:pt x="3753" y="0"/>
                      </a:moveTo>
                      <a:cubicBezTo>
                        <a:pt x="2918" y="0"/>
                        <a:pt x="2103" y="288"/>
                        <a:pt x="1460" y="878"/>
                      </a:cubicBezTo>
                      <a:cubicBezTo>
                        <a:pt x="1" y="2215"/>
                        <a:pt x="62" y="4556"/>
                        <a:pt x="1521" y="6167"/>
                      </a:cubicBezTo>
                      <a:cubicBezTo>
                        <a:pt x="2355" y="7052"/>
                        <a:pt x="3457" y="7509"/>
                        <a:pt x="4521" y="7509"/>
                      </a:cubicBezTo>
                      <a:cubicBezTo>
                        <a:pt x="5356" y="7509"/>
                        <a:pt x="6168" y="7228"/>
                        <a:pt x="6809" y="6653"/>
                      </a:cubicBezTo>
                      <a:cubicBezTo>
                        <a:pt x="8238" y="5316"/>
                        <a:pt x="8208" y="2945"/>
                        <a:pt x="6718" y="1364"/>
                      </a:cubicBezTo>
                      <a:cubicBezTo>
                        <a:pt x="5903" y="464"/>
                        <a:pt x="4811" y="0"/>
                        <a:pt x="3753" y="0"/>
                      </a:cubicBezTo>
                      <a:close/>
                    </a:path>
                  </a:pathLst>
                </a:custGeom>
                <a:solidFill>
                  <a:srgbClr val="FFE7D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8" name="Google Shape;3088;p54">
                  <a:extLst>
                    <a:ext uri="{FF2B5EF4-FFF2-40B4-BE49-F238E27FC236}">
                      <a16:creationId xmlns:a16="http://schemas.microsoft.com/office/drawing/2014/main" id="{284D5037-DE74-4EE5-A34F-08E9BBD00215}"/>
                    </a:ext>
                  </a:extLst>
                </p:cNvPr>
                <p:cNvSpPr/>
                <p:nvPr/>
              </p:nvSpPr>
              <p:spPr>
                <a:xfrm>
                  <a:off x="1566000" y="3916000"/>
                  <a:ext cx="110200" cy="8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79" name="Google Shape;3089;p54">
                  <a:extLst>
                    <a:ext uri="{FF2B5EF4-FFF2-40B4-BE49-F238E27FC236}">
                      <a16:creationId xmlns:a16="http://schemas.microsoft.com/office/drawing/2014/main" id="{68AD6148-D06D-4342-95FC-6BC65BE8C715}"/>
                    </a:ext>
                  </a:extLst>
                </p:cNvPr>
                <p:cNvSpPr/>
                <p:nvPr/>
              </p:nvSpPr>
              <p:spPr>
                <a:xfrm>
                  <a:off x="1388175" y="3765075"/>
                  <a:ext cx="85950" cy="8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8" h="3226" extrusionOk="0">
                      <a:moveTo>
                        <a:pt x="407" y="1"/>
                      </a:moveTo>
                      <a:cubicBezTo>
                        <a:pt x="352" y="1"/>
                        <a:pt x="298" y="30"/>
                        <a:pt x="274" y="100"/>
                      </a:cubicBezTo>
                      <a:cubicBezTo>
                        <a:pt x="1" y="951"/>
                        <a:pt x="366" y="1893"/>
                        <a:pt x="973" y="2532"/>
                      </a:cubicBezTo>
                      <a:cubicBezTo>
                        <a:pt x="1324" y="2926"/>
                        <a:pt x="2022" y="3226"/>
                        <a:pt x="2635" y="3226"/>
                      </a:cubicBezTo>
                      <a:cubicBezTo>
                        <a:pt x="2872" y="3226"/>
                        <a:pt x="3097" y="3181"/>
                        <a:pt x="3284" y="3079"/>
                      </a:cubicBezTo>
                      <a:cubicBezTo>
                        <a:pt x="3438" y="3002"/>
                        <a:pt x="3353" y="2815"/>
                        <a:pt x="3212" y="2815"/>
                      </a:cubicBezTo>
                      <a:cubicBezTo>
                        <a:pt x="3187" y="2815"/>
                        <a:pt x="3160" y="2822"/>
                        <a:pt x="3132" y="2836"/>
                      </a:cubicBezTo>
                      <a:cubicBezTo>
                        <a:pt x="2992" y="2902"/>
                        <a:pt x="2830" y="2931"/>
                        <a:pt x="2660" y="2931"/>
                      </a:cubicBezTo>
                      <a:cubicBezTo>
                        <a:pt x="2128" y="2931"/>
                        <a:pt x="1509" y="2649"/>
                        <a:pt x="1186" y="2349"/>
                      </a:cubicBezTo>
                      <a:cubicBezTo>
                        <a:pt x="609" y="1772"/>
                        <a:pt x="366" y="951"/>
                        <a:pt x="548" y="191"/>
                      </a:cubicBezTo>
                      <a:cubicBezTo>
                        <a:pt x="586" y="78"/>
                        <a:pt x="495" y="1"/>
                        <a:pt x="407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0" name="Google Shape;3090;p54">
                  <a:extLst>
                    <a:ext uri="{FF2B5EF4-FFF2-40B4-BE49-F238E27FC236}">
                      <a16:creationId xmlns:a16="http://schemas.microsoft.com/office/drawing/2014/main" id="{6B0992C5-214B-47BE-82D6-B91B4C8D05DC}"/>
                    </a:ext>
                  </a:extLst>
                </p:cNvPr>
                <p:cNvSpPr/>
                <p:nvPr/>
              </p:nvSpPr>
              <p:spPr>
                <a:xfrm>
                  <a:off x="1483125" y="3835125"/>
                  <a:ext cx="169300" cy="18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72" h="7473" extrusionOk="0">
                      <a:moveTo>
                        <a:pt x="191" y="0"/>
                      </a:moveTo>
                      <a:cubicBezTo>
                        <a:pt x="77" y="0"/>
                        <a:pt x="1" y="178"/>
                        <a:pt x="124" y="277"/>
                      </a:cubicBezTo>
                      <a:cubicBezTo>
                        <a:pt x="1431" y="1219"/>
                        <a:pt x="2616" y="2283"/>
                        <a:pt x="3680" y="3499"/>
                      </a:cubicBezTo>
                      <a:cubicBezTo>
                        <a:pt x="4683" y="4715"/>
                        <a:pt x="5626" y="6022"/>
                        <a:pt x="6416" y="7389"/>
                      </a:cubicBezTo>
                      <a:cubicBezTo>
                        <a:pt x="6455" y="7449"/>
                        <a:pt x="6511" y="7473"/>
                        <a:pt x="6564" y="7473"/>
                      </a:cubicBezTo>
                      <a:cubicBezTo>
                        <a:pt x="6674" y="7473"/>
                        <a:pt x="6771" y="7370"/>
                        <a:pt x="6689" y="7268"/>
                      </a:cubicBezTo>
                      <a:cubicBezTo>
                        <a:pt x="5869" y="5870"/>
                        <a:pt x="4926" y="4532"/>
                        <a:pt x="3893" y="3286"/>
                      </a:cubicBezTo>
                      <a:cubicBezTo>
                        <a:pt x="2829" y="2040"/>
                        <a:pt x="1613" y="945"/>
                        <a:pt x="276" y="34"/>
                      </a:cubicBezTo>
                      <a:cubicBezTo>
                        <a:pt x="247" y="10"/>
                        <a:pt x="218" y="0"/>
                        <a:pt x="191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1" name="Google Shape;3091;p54">
                  <a:extLst>
                    <a:ext uri="{FF2B5EF4-FFF2-40B4-BE49-F238E27FC236}">
                      <a16:creationId xmlns:a16="http://schemas.microsoft.com/office/drawing/2014/main" id="{D2D12E59-1175-4E3B-99B2-5C7638F766BD}"/>
                    </a:ext>
                  </a:extLst>
                </p:cNvPr>
                <p:cNvSpPr/>
                <p:nvPr/>
              </p:nvSpPr>
              <p:spPr>
                <a:xfrm>
                  <a:off x="1478600" y="3852125"/>
                  <a:ext cx="129225" cy="18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9" h="7219" extrusionOk="0">
                      <a:moveTo>
                        <a:pt x="220" y="0"/>
                      </a:moveTo>
                      <a:cubicBezTo>
                        <a:pt x="100" y="0"/>
                        <a:pt x="0" y="150"/>
                        <a:pt x="92" y="265"/>
                      </a:cubicBezTo>
                      <a:cubicBezTo>
                        <a:pt x="2037" y="2302"/>
                        <a:pt x="3466" y="4703"/>
                        <a:pt x="4834" y="7135"/>
                      </a:cubicBezTo>
                      <a:cubicBezTo>
                        <a:pt x="4864" y="7194"/>
                        <a:pt x="4913" y="7218"/>
                        <a:pt x="4962" y="7218"/>
                      </a:cubicBezTo>
                      <a:cubicBezTo>
                        <a:pt x="5065" y="7218"/>
                        <a:pt x="5169" y="7116"/>
                        <a:pt x="5107" y="7013"/>
                      </a:cubicBezTo>
                      <a:cubicBezTo>
                        <a:pt x="3709" y="4551"/>
                        <a:pt x="2281" y="2120"/>
                        <a:pt x="335" y="53"/>
                      </a:cubicBezTo>
                      <a:cubicBezTo>
                        <a:pt x="298" y="16"/>
                        <a:pt x="258" y="0"/>
                        <a:pt x="220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2" name="Google Shape;3092;p54">
                  <a:extLst>
                    <a:ext uri="{FF2B5EF4-FFF2-40B4-BE49-F238E27FC236}">
                      <a16:creationId xmlns:a16="http://schemas.microsoft.com/office/drawing/2014/main" id="{F1BBA080-4050-47C3-8F98-3FEE06F759E2}"/>
                    </a:ext>
                  </a:extLst>
                </p:cNvPr>
                <p:cNvSpPr/>
                <p:nvPr/>
              </p:nvSpPr>
              <p:spPr>
                <a:xfrm>
                  <a:off x="1467700" y="3862000"/>
                  <a:ext cx="61975" cy="1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9" h="5483" extrusionOk="0">
                      <a:moveTo>
                        <a:pt x="196" y="1"/>
                      </a:moveTo>
                      <a:cubicBezTo>
                        <a:pt x="100" y="1"/>
                        <a:pt x="0" y="111"/>
                        <a:pt x="42" y="235"/>
                      </a:cubicBezTo>
                      <a:cubicBezTo>
                        <a:pt x="771" y="1937"/>
                        <a:pt x="1622" y="3609"/>
                        <a:pt x="2139" y="5372"/>
                      </a:cubicBezTo>
                      <a:cubicBezTo>
                        <a:pt x="2165" y="5448"/>
                        <a:pt x="2233" y="5482"/>
                        <a:pt x="2299" y="5482"/>
                      </a:cubicBezTo>
                      <a:cubicBezTo>
                        <a:pt x="2391" y="5482"/>
                        <a:pt x="2478" y="5417"/>
                        <a:pt x="2443" y="5311"/>
                      </a:cubicBezTo>
                      <a:cubicBezTo>
                        <a:pt x="1896" y="3518"/>
                        <a:pt x="1045" y="1816"/>
                        <a:pt x="315" y="83"/>
                      </a:cubicBezTo>
                      <a:cubicBezTo>
                        <a:pt x="286" y="25"/>
                        <a:pt x="242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3" name="Google Shape;3093;p54">
                  <a:extLst>
                    <a:ext uri="{FF2B5EF4-FFF2-40B4-BE49-F238E27FC236}">
                      <a16:creationId xmlns:a16="http://schemas.microsoft.com/office/drawing/2014/main" id="{D845DC9D-F0CD-4D49-B410-6E0B5665C517}"/>
                    </a:ext>
                  </a:extLst>
                </p:cNvPr>
                <p:cNvSpPr/>
                <p:nvPr/>
              </p:nvSpPr>
              <p:spPr>
                <a:xfrm>
                  <a:off x="1431250" y="3758075"/>
                  <a:ext cx="52700" cy="4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8" h="1933" extrusionOk="0">
                      <a:moveTo>
                        <a:pt x="1013" y="1"/>
                      </a:moveTo>
                      <a:cubicBezTo>
                        <a:pt x="492" y="1"/>
                        <a:pt x="0" y="407"/>
                        <a:pt x="41" y="1018"/>
                      </a:cubicBezTo>
                      <a:cubicBezTo>
                        <a:pt x="79" y="1588"/>
                        <a:pt x="544" y="1933"/>
                        <a:pt x="1022" y="1933"/>
                      </a:cubicBezTo>
                      <a:cubicBezTo>
                        <a:pt x="1308" y="1933"/>
                        <a:pt x="1599" y="1809"/>
                        <a:pt x="1804" y="1535"/>
                      </a:cubicBezTo>
                      <a:cubicBezTo>
                        <a:pt x="2108" y="1201"/>
                        <a:pt x="2077" y="623"/>
                        <a:pt x="1743" y="319"/>
                      </a:cubicBezTo>
                      <a:cubicBezTo>
                        <a:pt x="1533" y="99"/>
                        <a:pt x="1269" y="1"/>
                        <a:pt x="1013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4" name="Google Shape;3094;p54">
                  <a:extLst>
                    <a:ext uri="{FF2B5EF4-FFF2-40B4-BE49-F238E27FC236}">
                      <a16:creationId xmlns:a16="http://schemas.microsoft.com/office/drawing/2014/main" id="{FA7762FD-2A37-4D43-873F-BC50191CD797}"/>
                    </a:ext>
                  </a:extLst>
                </p:cNvPr>
                <p:cNvSpPr/>
                <p:nvPr/>
              </p:nvSpPr>
              <p:spPr>
                <a:xfrm>
                  <a:off x="1445300" y="3764825"/>
                  <a:ext cx="22250" cy="1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" h="417" extrusionOk="0">
                      <a:moveTo>
                        <a:pt x="490" y="1"/>
                      </a:moveTo>
                      <a:cubicBezTo>
                        <a:pt x="338" y="1"/>
                        <a:pt x="186" y="62"/>
                        <a:pt x="87" y="201"/>
                      </a:cubicBezTo>
                      <a:cubicBezTo>
                        <a:pt x="1" y="309"/>
                        <a:pt x="112" y="416"/>
                        <a:pt x="228" y="416"/>
                      </a:cubicBezTo>
                      <a:cubicBezTo>
                        <a:pt x="276" y="416"/>
                        <a:pt x="325" y="398"/>
                        <a:pt x="360" y="353"/>
                      </a:cubicBezTo>
                      <a:cubicBezTo>
                        <a:pt x="384" y="317"/>
                        <a:pt x="417" y="305"/>
                        <a:pt x="454" y="305"/>
                      </a:cubicBezTo>
                      <a:cubicBezTo>
                        <a:pt x="512" y="305"/>
                        <a:pt x="578" y="335"/>
                        <a:pt x="634" y="353"/>
                      </a:cubicBezTo>
                      <a:cubicBezTo>
                        <a:pt x="652" y="359"/>
                        <a:pt x="669" y="362"/>
                        <a:pt x="685" y="362"/>
                      </a:cubicBezTo>
                      <a:cubicBezTo>
                        <a:pt x="831" y="362"/>
                        <a:pt x="889" y="131"/>
                        <a:pt x="725" y="49"/>
                      </a:cubicBezTo>
                      <a:cubicBezTo>
                        <a:pt x="652" y="18"/>
                        <a:pt x="571" y="1"/>
                        <a:pt x="490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5" name="Google Shape;3095;p54">
                  <a:extLst>
                    <a:ext uri="{FF2B5EF4-FFF2-40B4-BE49-F238E27FC236}">
                      <a16:creationId xmlns:a16="http://schemas.microsoft.com/office/drawing/2014/main" id="{646933B6-CE0C-4E52-AC7F-EFAEBA0B118D}"/>
                    </a:ext>
                  </a:extLst>
                </p:cNvPr>
                <p:cNvSpPr/>
                <p:nvPr/>
              </p:nvSpPr>
              <p:spPr>
                <a:xfrm rot="5769250" flipH="1">
                  <a:off x="1256602" y="3610742"/>
                  <a:ext cx="110196" cy="821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8" h="3288" extrusionOk="0">
                      <a:moveTo>
                        <a:pt x="1622" y="1"/>
                      </a:moveTo>
                      <a:cubicBezTo>
                        <a:pt x="1078" y="1"/>
                        <a:pt x="620" y="202"/>
                        <a:pt x="396" y="598"/>
                      </a:cubicBezTo>
                      <a:cubicBezTo>
                        <a:pt x="0" y="1328"/>
                        <a:pt x="487" y="2361"/>
                        <a:pt x="1490" y="2908"/>
                      </a:cubicBezTo>
                      <a:cubicBezTo>
                        <a:pt x="1918" y="3163"/>
                        <a:pt x="2382" y="3287"/>
                        <a:pt x="2801" y="3287"/>
                      </a:cubicBezTo>
                      <a:cubicBezTo>
                        <a:pt x="3333" y="3287"/>
                        <a:pt x="3792" y="3086"/>
                        <a:pt x="4013" y="2695"/>
                      </a:cubicBezTo>
                      <a:cubicBezTo>
                        <a:pt x="4408" y="1996"/>
                        <a:pt x="3952" y="932"/>
                        <a:pt x="2949" y="355"/>
                      </a:cubicBezTo>
                      <a:cubicBezTo>
                        <a:pt x="2501" y="118"/>
                        <a:pt x="20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F788CB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6" name="Google Shape;3096;p54">
                  <a:extLst>
                    <a:ext uri="{FF2B5EF4-FFF2-40B4-BE49-F238E27FC236}">
                      <a16:creationId xmlns:a16="http://schemas.microsoft.com/office/drawing/2014/main" id="{C27240F2-1911-451F-98D3-0F912FABCE0C}"/>
                    </a:ext>
                  </a:extLst>
                </p:cNvPr>
                <p:cNvSpPr/>
                <p:nvPr/>
              </p:nvSpPr>
              <p:spPr>
                <a:xfrm>
                  <a:off x="1230850" y="3569925"/>
                  <a:ext cx="176875" cy="18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75" h="7200" extrusionOk="0">
                      <a:moveTo>
                        <a:pt x="218" y="0"/>
                      </a:moveTo>
                      <a:cubicBezTo>
                        <a:pt x="96" y="0"/>
                        <a:pt x="1" y="178"/>
                        <a:pt x="124" y="277"/>
                      </a:cubicBezTo>
                      <a:cubicBezTo>
                        <a:pt x="1431" y="1219"/>
                        <a:pt x="2646" y="2222"/>
                        <a:pt x="3832" y="3316"/>
                      </a:cubicBezTo>
                      <a:cubicBezTo>
                        <a:pt x="4926" y="4471"/>
                        <a:pt x="5929" y="5748"/>
                        <a:pt x="6750" y="7116"/>
                      </a:cubicBezTo>
                      <a:cubicBezTo>
                        <a:pt x="6779" y="7175"/>
                        <a:pt x="6829" y="7199"/>
                        <a:pt x="6877" y="7199"/>
                      </a:cubicBezTo>
                      <a:cubicBezTo>
                        <a:pt x="6977" y="7199"/>
                        <a:pt x="7075" y="7097"/>
                        <a:pt x="6993" y="6994"/>
                      </a:cubicBezTo>
                      <a:cubicBezTo>
                        <a:pt x="6172" y="5596"/>
                        <a:pt x="5169" y="4289"/>
                        <a:pt x="4045" y="3104"/>
                      </a:cubicBezTo>
                      <a:cubicBezTo>
                        <a:pt x="2859" y="1979"/>
                        <a:pt x="1613" y="945"/>
                        <a:pt x="306" y="34"/>
                      </a:cubicBezTo>
                      <a:cubicBezTo>
                        <a:pt x="277" y="10"/>
                        <a:pt x="247" y="0"/>
                        <a:pt x="218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7" name="Google Shape;3097;p54">
                  <a:extLst>
                    <a:ext uri="{FF2B5EF4-FFF2-40B4-BE49-F238E27FC236}">
                      <a16:creationId xmlns:a16="http://schemas.microsoft.com/office/drawing/2014/main" id="{5A5EBF20-C40E-4350-A5F0-677CBB84C8B0}"/>
                    </a:ext>
                  </a:extLst>
                </p:cNvPr>
                <p:cNvSpPr/>
                <p:nvPr/>
              </p:nvSpPr>
              <p:spPr>
                <a:xfrm>
                  <a:off x="1358213" y="3524294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3098;p54">
                  <a:extLst>
                    <a:ext uri="{FF2B5EF4-FFF2-40B4-BE49-F238E27FC236}">
                      <a16:creationId xmlns:a16="http://schemas.microsoft.com/office/drawing/2014/main" id="{E4AF8B4E-9103-4895-B0F8-08A70DD47970}"/>
                    </a:ext>
                  </a:extLst>
                </p:cNvPr>
                <p:cNvSpPr/>
                <p:nvPr/>
              </p:nvSpPr>
              <p:spPr>
                <a:xfrm>
                  <a:off x="1217125" y="3613300"/>
                  <a:ext cx="172250" cy="139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0" h="5565" extrusionOk="0">
                      <a:moveTo>
                        <a:pt x="199" y="1"/>
                      </a:moveTo>
                      <a:cubicBezTo>
                        <a:pt x="81" y="1"/>
                        <a:pt x="0" y="204"/>
                        <a:pt x="125" y="305"/>
                      </a:cubicBezTo>
                      <a:cubicBezTo>
                        <a:pt x="2435" y="1855"/>
                        <a:pt x="4746" y="3466"/>
                        <a:pt x="6600" y="5533"/>
                      </a:cubicBezTo>
                      <a:cubicBezTo>
                        <a:pt x="6629" y="5554"/>
                        <a:pt x="6661" y="5564"/>
                        <a:pt x="6693" y="5564"/>
                      </a:cubicBezTo>
                      <a:cubicBezTo>
                        <a:pt x="6794" y="5564"/>
                        <a:pt x="6889" y="5466"/>
                        <a:pt x="6843" y="5350"/>
                      </a:cubicBezTo>
                      <a:cubicBezTo>
                        <a:pt x="4928" y="3253"/>
                        <a:pt x="2618" y="1612"/>
                        <a:pt x="277" y="31"/>
                      </a:cubicBezTo>
                      <a:cubicBezTo>
                        <a:pt x="251" y="10"/>
                        <a:pt x="224" y="1"/>
                        <a:pt x="199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3099;p54">
                  <a:extLst>
                    <a:ext uri="{FF2B5EF4-FFF2-40B4-BE49-F238E27FC236}">
                      <a16:creationId xmlns:a16="http://schemas.microsoft.com/office/drawing/2014/main" id="{CD6B0AD1-49AC-4AF4-AAE3-1BA3C66060A3}"/>
                    </a:ext>
                  </a:extLst>
                </p:cNvPr>
                <p:cNvSpPr/>
                <p:nvPr/>
              </p:nvSpPr>
              <p:spPr>
                <a:xfrm>
                  <a:off x="1243500" y="3692875"/>
                  <a:ext cx="136400" cy="7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6" h="2826" extrusionOk="0">
                      <a:moveTo>
                        <a:pt x="205" y="1"/>
                      </a:moveTo>
                      <a:cubicBezTo>
                        <a:pt x="58" y="1"/>
                        <a:pt x="0" y="231"/>
                        <a:pt x="165" y="313"/>
                      </a:cubicBezTo>
                      <a:cubicBezTo>
                        <a:pt x="1897" y="982"/>
                        <a:pt x="3478" y="1955"/>
                        <a:pt x="5150" y="2806"/>
                      </a:cubicBezTo>
                      <a:cubicBezTo>
                        <a:pt x="5178" y="2820"/>
                        <a:pt x="5205" y="2826"/>
                        <a:pt x="5230" y="2826"/>
                      </a:cubicBezTo>
                      <a:cubicBezTo>
                        <a:pt x="5371" y="2826"/>
                        <a:pt x="5456" y="2640"/>
                        <a:pt x="5302" y="2562"/>
                      </a:cubicBezTo>
                      <a:cubicBezTo>
                        <a:pt x="3630" y="1681"/>
                        <a:pt x="2019" y="708"/>
                        <a:pt x="256" y="9"/>
                      </a:cubicBezTo>
                      <a:cubicBezTo>
                        <a:pt x="238" y="3"/>
                        <a:pt x="221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3100;p54">
                  <a:extLst>
                    <a:ext uri="{FF2B5EF4-FFF2-40B4-BE49-F238E27FC236}">
                      <a16:creationId xmlns:a16="http://schemas.microsoft.com/office/drawing/2014/main" id="{B5A19CA8-7D20-48F0-8A41-98967B0421D1}"/>
                    </a:ext>
                  </a:extLst>
                </p:cNvPr>
                <p:cNvSpPr/>
                <p:nvPr/>
              </p:nvSpPr>
              <p:spPr>
                <a:xfrm>
                  <a:off x="1382575" y="3573225"/>
                  <a:ext cx="84650" cy="8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3101;p54">
                  <a:extLst>
                    <a:ext uri="{FF2B5EF4-FFF2-40B4-BE49-F238E27FC236}">
                      <a16:creationId xmlns:a16="http://schemas.microsoft.com/office/drawing/2014/main" id="{DC19BF6E-CE41-48A2-A279-69887A28C4E5}"/>
                    </a:ext>
                  </a:extLst>
                </p:cNvPr>
                <p:cNvSpPr/>
                <p:nvPr/>
              </p:nvSpPr>
              <p:spPr>
                <a:xfrm>
                  <a:off x="1418775" y="3589725"/>
                  <a:ext cx="30975" cy="2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9" h="1152" extrusionOk="0">
                      <a:moveTo>
                        <a:pt x="613" y="0"/>
                      </a:moveTo>
                      <a:cubicBezTo>
                        <a:pt x="335" y="0"/>
                        <a:pt x="63" y="201"/>
                        <a:pt x="23" y="518"/>
                      </a:cubicBezTo>
                      <a:cubicBezTo>
                        <a:pt x="1" y="876"/>
                        <a:pt x="291" y="1151"/>
                        <a:pt x="603" y="1151"/>
                      </a:cubicBezTo>
                      <a:cubicBezTo>
                        <a:pt x="715" y="1151"/>
                        <a:pt x="830" y="1115"/>
                        <a:pt x="935" y="1035"/>
                      </a:cubicBezTo>
                      <a:cubicBezTo>
                        <a:pt x="1208" y="822"/>
                        <a:pt x="1239" y="427"/>
                        <a:pt x="1026" y="184"/>
                      </a:cubicBezTo>
                      <a:cubicBezTo>
                        <a:pt x="910" y="57"/>
                        <a:pt x="761" y="0"/>
                        <a:pt x="613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3102;p54">
                  <a:extLst>
                    <a:ext uri="{FF2B5EF4-FFF2-40B4-BE49-F238E27FC236}">
                      <a16:creationId xmlns:a16="http://schemas.microsoft.com/office/drawing/2014/main" id="{D2C7F1A8-6104-4750-8B7A-A09F5208E39B}"/>
                    </a:ext>
                  </a:extLst>
                </p:cNvPr>
                <p:cNvSpPr/>
                <p:nvPr/>
              </p:nvSpPr>
              <p:spPr>
                <a:xfrm>
                  <a:off x="1576141" y="3758082"/>
                  <a:ext cx="136397" cy="12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6" h="3202" extrusionOk="0">
                      <a:moveTo>
                        <a:pt x="1643" y="0"/>
                      </a:moveTo>
                      <a:cubicBezTo>
                        <a:pt x="839" y="0"/>
                        <a:pt x="63" y="599"/>
                        <a:pt x="42" y="1543"/>
                      </a:cubicBezTo>
                      <a:cubicBezTo>
                        <a:pt x="1" y="2544"/>
                        <a:pt x="803" y="3202"/>
                        <a:pt x="1645" y="3202"/>
                      </a:cubicBezTo>
                      <a:cubicBezTo>
                        <a:pt x="2030" y="3202"/>
                        <a:pt x="2423" y="3064"/>
                        <a:pt x="2748" y="2759"/>
                      </a:cubicBezTo>
                      <a:cubicBezTo>
                        <a:pt x="3356" y="2151"/>
                        <a:pt x="3386" y="1148"/>
                        <a:pt x="2808" y="509"/>
                      </a:cubicBezTo>
                      <a:cubicBezTo>
                        <a:pt x="2478" y="159"/>
                        <a:pt x="2057" y="0"/>
                        <a:pt x="1643" y="0"/>
                      </a:cubicBezTo>
                      <a:close/>
                    </a:path>
                  </a:pathLst>
                </a:custGeom>
                <a:solidFill>
                  <a:srgbClr val="FEFEF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3103;p54">
                  <a:extLst>
                    <a:ext uri="{FF2B5EF4-FFF2-40B4-BE49-F238E27FC236}">
                      <a16:creationId xmlns:a16="http://schemas.microsoft.com/office/drawing/2014/main" id="{6227B228-989A-4306-857C-9E1BE293897A}"/>
                    </a:ext>
                  </a:extLst>
                </p:cNvPr>
                <p:cNvSpPr/>
                <p:nvPr/>
              </p:nvSpPr>
              <p:spPr>
                <a:xfrm>
                  <a:off x="1581675" y="3788700"/>
                  <a:ext cx="85425" cy="7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7" h="3199" extrusionOk="0">
                      <a:moveTo>
                        <a:pt x="1644" y="0"/>
                      </a:moveTo>
                      <a:cubicBezTo>
                        <a:pt x="839" y="0"/>
                        <a:pt x="62" y="612"/>
                        <a:pt x="42" y="1556"/>
                      </a:cubicBezTo>
                      <a:cubicBezTo>
                        <a:pt x="1" y="2534"/>
                        <a:pt x="800" y="3199"/>
                        <a:pt x="1639" y="3199"/>
                      </a:cubicBezTo>
                      <a:cubicBezTo>
                        <a:pt x="2026" y="3199"/>
                        <a:pt x="2421" y="3058"/>
                        <a:pt x="2747" y="2742"/>
                      </a:cubicBezTo>
                      <a:cubicBezTo>
                        <a:pt x="3386" y="2164"/>
                        <a:pt x="3416" y="1161"/>
                        <a:pt x="2808" y="523"/>
                      </a:cubicBezTo>
                      <a:cubicBezTo>
                        <a:pt x="2478" y="162"/>
                        <a:pt x="2057" y="0"/>
                        <a:pt x="1644" y="0"/>
                      </a:cubicBezTo>
                      <a:close/>
                    </a:path>
                  </a:pathLst>
                </a:custGeom>
                <a:solidFill>
                  <a:srgbClr val="7A255C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3104;p54">
                  <a:extLst>
                    <a:ext uri="{FF2B5EF4-FFF2-40B4-BE49-F238E27FC236}">
                      <a16:creationId xmlns:a16="http://schemas.microsoft.com/office/drawing/2014/main" id="{1CEC4717-4449-4721-88B0-1AC34FEBA946}"/>
                    </a:ext>
                  </a:extLst>
                </p:cNvPr>
                <p:cNvSpPr/>
                <p:nvPr/>
              </p:nvSpPr>
              <p:spPr>
                <a:xfrm>
                  <a:off x="1623689" y="3815552"/>
                  <a:ext cx="31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" h="1181" extrusionOk="0">
                      <a:moveTo>
                        <a:pt x="619" y="0"/>
                      </a:moveTo>
                      <a:cubicBezTo>
                        <a:pt x="334" y="0"/>
                        <a:pt x="65" y="208"/>
                        <a:pt x="45" y="548"/>
                      </a:cubicBezTo>
                      <a:cubicBezTo>
                        <a:pt x="0" y="905"/>
                        <a:pt x="301" y="1180"/>
                        <a:pt x="620" y="1180"/>
                      </a:cubicBezTo>
                      <a:cubicBezTo>
                        <a:pt x="735" y="1180"/>
                        <a:pt x="852" y="1145"/>
                        <a:pt x="957" y="1064"/>
                      </a:cubicBezTo>
                      <a:cubicBezTo>
                        <a:pt x="1231" y="851"/>
                        <a:pt x="1261" y="456"/>
                        <a:pt x="1048" y="183"/>
                      </a:cubicBezTo>
                      <a:cubicBezTo>
                        <a:pt x="923" y="57"/>
                        <a:pt x="769" y="0"/>
                        <a:pt x="619" y="0"/>
                      </a:cubicBezTo>
                      <a:close/>
                    </a:path>
                  </a:pathLst>
                </a:custGeom>
                <a:solidFill>
                  <a:srgbClr val="FFFE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graphicFrame>
        <p:nvGraphicFramePr>
          <p:cNvPr id="95" name="ตาราง 9">
            <a:extLst>
              <a:ext uri="{FF2B5EF4-FFF2-40B4-BE49-F238E27FC236}">
                <a16:creationId xmlns:a16="http://schemas.microsoft.com/office/drawing/2014/main" id="{AFC5A5C0-906D-4612-9558-A180CE937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2484079"/>
              </p:ext>
            </p:extLst>
          </p:nvPr>
        </p:nvGraphicFramePr>
        <p:xfrm>
          <a:off x="2567709" y="2232913"/>
          <a:ext cx="3677327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08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628371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708819" y="560654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บอกค่าของเลขโดดในแต่ละหลัก และเขียนแสดงจำนวนในรูปกระจาย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9447443" y="523638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2423182" y="937480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49650" y="163278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6066145" y="1641480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930232" y="1624167"/>
            <a:ext cx="101502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70,314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6783941" y="1632785"/>
            <a:ext cx="109356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50,052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1155255" y="4395427"/>
            <a:ext cx="4950714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255713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70,314 = 70,000 + 0 + 300 + 10 + 4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70,314 = 70,000 + 300 + 10 + 4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7157685"/>
              </p:ext>
            </p:extLst>
          </p:nvPr>
        </p:nvGraphicFramePr>
        <p:xfrm>
          <a:off x="1177076" y="2258751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A3983375-423E-4580-BBB7-E2DA0C870B47}"/>
              </a:ext>
            </a:extLst>
          </p:cNvPr>
          <p:cNvSpPr txBox="1"/>
          <p:nvPr/>
        </p:nvSpPr>
        <p:spPr>
          <a:xfrm>
            <a:off x="6393918" y="4402611"/>
            <a:ext cx="4950714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50,052 = 50,000 + 0 + 0 + 50 + 2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50,052 = 50,000 + 50 + 2</a:t>
            </a:r>
          </a:p>
        </p:txBody>
      </p:sp>
      <p:graphicFrame>
        <p:nvGraphicFramePr>
          <p:cNvPr id="70" name="ตาราง 9">
            <a:extLst>
              <a:ext uri="{FF2B5EF4-FFF2-40B4-BE49-F238E27FC236}">
                <a16:creationId xmlns:a16="http://schemas.microsoft.com/office/drawing/2014/main" id="{DCA43B44-40BD-409F-B603-10D543E9F1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445094"/>
              </p:ext>
            </p:extLst>
          </p:nvPr>
        </p:nvGraphicFramePr>
        <p:xfrm>
          <a:off x="6722635" y="2219646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23106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9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49650" y="138340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6066145" y="1392100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930232" y="1374787"/>
            <a:ext cx="9316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81,091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6783941" y="1383405"/>
            <a:ext cx="10711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0,009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6E5CAE21-1CC4-4479-8DDA-6BC8B7F682D6}"/>
              </a:ext>
            </a:extLst>
          </p:cNvPr>
          <p:cNvSpPr txBox="1"/>
          <p:nvPr/>
        </p:nvSpPr>
        <p:spPr>
          <a:xfrm>
            <a:off x="1155255" y="4238410"/>
            <a:ext cx="5013232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255713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81,091 = 80,000 + 1,000 + 0 + 90 + 1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81,091 = 80,000 + 1,000 + 90 + 1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55" name="ตาราง 9">
            <a:extLst>
              <a:ext uri="{FF2B5EF4-FFF2-40B4-BE49-F238E27FC236}">
                <a16:creationId xmlns:a16="http://schemas.microsoft.com/office/drawing/2014/main" id="{155AF74A-5E61-40BF-BCF3-A67D60614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3175532"/>
              </p:ext>
            </p:extLst>
          </p:nvPr>
        </p:nvGraphicFramePr>
        <p:xfrm>
          <a:off x="1177076" y="2101734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93F8E895-5139-4337-81B5-41CAF326FF15}"/>
              </a:ext>
            </a:extLst>
          </p:cNvPr>
          <p:cNvSpPr txBox="1"/>
          <p:nvPr/>
        </p:nvSpPr>
        <p:spPr>
          <a:xfrm>
            <a:off x="6393918" y="4245594"/>
            <a:ext cx="4775987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90,009 = 90,000 + 0 + 0 + 0 + 9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90,009 = 90,000 + 9</a:t>
            </a:r>
          </a:p>
        </p:txBody>
      </p:sp>
      <p:graphicFrame>
        <p:nvGraphicFramePr>
          <p:cNvPr id="57" name="ตาราง 9">
            <a:extLst>
              <a:ext uri="{FF2B5EF4-FFF2-40B4-BE49-F238E27FC236}">
                <a16:creationId xmlns:a16="http://schemas.microsoft.com/office/drawing/2014/main" id="{07792314-A74B-4E0A-9C81-DDB96D26EB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4489519"/>
              </p:ext>
            </p:extLst>
          </p:nvPr>
        </p:nvGraphicFramePr>
        <p:xfrm>
          <a:off x="6722635" y="2062629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976654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942377" y="1262581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2622959" y="1253963"/>
            <a:ext cx="109036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40,404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2585850" y="4125916"/>
            <a:ext cx="5378717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40,404 = 40,000 + 0 + 400 + 0 + 4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40,404 = 40,000 + 400 + 4</a:t>
            </a: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3208325"/>
              </p:ext>
            </p:extLst>
          </p:nvPr>
        </p:nvGraphicFramePr>
        <p:xfrm>
          <a:off x="2622959" y="1908496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A965D0F7-FB55-47FB-B3BB-0F98B77B7017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47" t="3823" r="7306" b="50000"/>
          <a:stretch/>
        </p:blipFill>
        <p:spPr>
          <a:xfrm>
            <a:off x="7936417" y="1748761"/>
            <a:ext cx="1690254" cy="31667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27773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oogle Shape;3577;p79">
            <a:extLst>
              <a:ext uri="{FF2B5EF4-FFF2-40B4-BE49-F238E27FC236}">
                <a16:creationId xmlns:a16="http://schemas.microsoft.com/office/drawing/2014/main" id="{276B0FD6-9586-4CAD-8DCB-9EBACE3400FE}"/>
              </a:ext>
            </a:extLst>
          </p:cNvPr>
          <p:cNvGrpSpPr/>
          <p:nvPr/>
        </p:nvGrpSpPr>
        <p:grpSpPr>
          <a:xfrm rot="4656148">
            <a:off x="7629355" y="790115"/>
            <a:ext cx="334467" cy="260133"/>
            <a:chOff x="2471675" y="2390075"/>
            <a:chExt cx="250850" cy="195100"/>
          </a:xfrm>
        </p:grpSpPr>
        <p:sp>
          <p:nvSpPr>
            <p:cNvPr id="206" name="Google Shape;3578;p79">
              <a:extLst>
                <a:ext uri="{FF2B5EF4-FFF2-40B4-BE49-F238E27FC236}">
                  <a16:creationId xmlns:a16="http://schemas.microsoft.com/office/drawing/2014/main" id="{4D7637A6-1D8F-4073-994D-6DD6D6D9330A}"/>
                </a:ext>
              </a:extLst>
            </p:cNvPr>
            <p:cNvSpPr/>
            <p:nvPr/>
          </p:nvSpPr>
          <p:spPr>
            <a:xfrm>
              <a:off x="2471675" y="2390075"/>
              <a:ext cx="250850" cy="181175"/>
            </a:xfrm>
            <a:custGeom>
              <a:avLst/>
              <a:gdLst/>
              <a:ahLst/>
              <a:cxnLst/>
              <a:rect l="l" t="t" r="r" b="b"/>
              <a:pathLst>
                <a:path w="10034" h="7247" extrusionOk="0">
                  <a:moveTo>
                    <a:pt x="10034" y="0"/>
                  </a:moveTo>
                  <a:cubicBezTo>
                    <a:pt x="5908" y="0"/>
                    <a:pt x="2290" y="3815"/>
                    <a:pt x="0" y="724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07" name="Google Shape;3579;p79">
              <a:extLst>
                <a:ext uri="{FF2B5EF4-FFF2-40B4-BE49-F238E27FC236}">
                  <a16:creationId xmlns:a16="http://schemas.microsoft.com/office/drawing/2014/main" id="{5717435E-12A1-474F-B1B8-211ED584F03F}"/>
                </a:ext>
              </a:extLst>
            </p:cNvPr>
            <p:cNvSpPr/>
            <p:nvPr/>
          </p:nvSpPr>
          <p:spPr>
            <a:xfrm>
              <a:off x="2520450" y="2515500"/>
              <a:ext cx="90600" cy="69675"/>
            </a:xfrm>
            <a:custGeom>
              <a:avLst/>
              <a:gdLst/>
              <a:ahLst/>
              <a:cxnLst/>
              <a:rect l="l" t="t" r="r" b="b"/>
              <a:pathLst>
                <a:path w="3624" h="2787" extrusionOk="0">
                  <a:moveTo>
                    <a:pt x="3624" y="0"/>
                  </a:moveTo>
                  <a:cubicBezTo>
                    <a:pt x="2146" y="370"/>
                    <a:pt x="482" y="1341"/>
                    <a:pt x="0" y="2787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C5EF8C3-79AF-463C-A2F1-66D85DBD1A5E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A273E3C5-07E8-4979-9167-8673BD7B9FB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B1B68297-D556-4146-B069-DD551F3F192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8719B8B6-FD1F-46FB-8CD7-A8DCDAEDCBD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437BBD5A-6098-403F-AB99-E938969907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AD4A59B-674C-4E79-90E0-2293F7CB8C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BC07B221-3C23-4044-AB22-C2AD664DC4D9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7E34FF3A-330E-4233-B90C-2F853A6AB17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C5FE4502-FFDB-4535-B26F-9A168504F33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68AD0EA5-40F3-484D-BB01-33833005BB0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C01D2B51-3E4C-4E50-A59B-3CCD95BA91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3B6E45B5-50DF-4E82-B615-3A2CD91057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A3BA5443-3B58-42C9-AB92-8B6F38B7F474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136C76-FBAF-4E07-BB60-9A0824EC1E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F126EA9F-C4E0-4D9D-9841-455A7AFB869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9" name="กลุ่ม 78">
            <a:extLst>
              <a:ext uri="{FF2B5EF4-FFF2-40B4-BE49-F238E27FC236}">
                <a16:creationId xmlns:a16="http://schemas.microsoft.com/office/drawing/2014/main" id="{B2F1D911-EC0B-40A3-84CB-9218B1659B3C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AD6D2AE3-4BD2-4E27-97CF-093A567B7C0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1" name="รูปแบบอิสระ: รูปร่าง 80">
              <a:extLst>
                <a:ext uri="{FF2B5EF4-FFF2-40B4-BE49-F238E27FC236}">
                  <a16:creationId xmlns:a16="http://schemas.microsoft.com/office/drawing/2014/main" id="{840AD341-CFAF-4414-8E29-3E0F6FB5F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2" name="กลุ่ม 81">
            <a:extLst>
              <a:ext uri="{FF2B5EF4-FFF2-40B4-BE49-F238E27FC236}">
                <a16:creationId xmlns:a16="http://schemas.microsoft.com/office/drawing/2014/main" id="{4C9B8A15-A9FC-4B9F-A8CD-F178196A290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A06258B-4B12-4941-9FA6-02951B0CD6B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4" name="รูปแบบอิสระ: รูปร่าง 83">
              <a:extLst>
                <a:ext uri="{FF2B5EF4-FFF2-40B4-BE49-F238E27FC236}">
                  <a16:creationId xmlns:a16="http://schemas.microsoft.com/office/drawing/2014/main" id="{01B53C3D-5E0C-4467-A978-02233983C73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85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4F1888-4FA9-40A5-BF91-2E51C78486D4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6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6A1CB26-26D6-4B37-AA84-90B1618B8300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7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C0DAABC-CE13-420C-9584-D17026B9D01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8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FB33A297-3CD4-49E0-A72E-F78DBAABF6F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89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872232-19F3-40FE-87DC-322EC8FC4CF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72FE300-E408-4FBC-9868-D402A4537E16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94" name="รูปภาพ 93">
            <a:hlinkClick r:id="rId10" action="ppaction://hlinksldjump"/>
            <a:extLst>
              <a:ext uri="{FF2B5EF4-FFF2-40B4-BE49-F238E27FC236}">
                <a16:creationId xmlns:a16="http://schemas.microsoft.com/office/drawing/2014/main" id="{FA64600D-A1C4-414B-B051-D9AFF23B3A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aphicFrame>
        <p:nvGraphicFramePr>
          <p:cNvPr id="4" name="ตาราง 5">
            <a:extLst>
              <a:ext uri="{FF2B5EF4-FFF2-40B4-BE49-F238E27FC236}">
                <a16:creationId xmlns:a16="http://schemas.microsoft.com/office/drawing/2014/main" id="{EE9E096B-2EE6-4D1C-B808-3671793B6F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0912910"/>
              </p:ext>
            </p:extLst>
          </p:nvPr>
        </p:nvGraphicFramePr>
        <p:xfrm>
          <a:off x="2072997" y="1594337"/>
          <a:ext cx="7288098" cy="1036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14683">
                  <a:extLst>
                    <a:ext uri="{9D8B030D-6E8A-4147-A177-3AD203B41FA5}">
                      <a16:colId xmlns:a16="http://schemas.microsoft.com/office/drawing/2014/main" val="2782812032"/>
                    </a:ext>
                  </a:extLst>
                </a:gridCol>
                <a:gridCol w="1214683">
                  <a:extLst>
                    <a:ext uri="{9D8B030D-6E8A-4147-A177-3AD203B41FA5}">
                      <a16:colId xmlns:a16="http://schemas.microsoft.com/office/drawing/2014/main" val="3942855788"/>
                    </a:ext>
                  </a:extLst>
                </a:gridCol>
                <a:gridCol w="1214683">
                  <a:extLst>
                    <a:ext uri="{9D8B030D-6E8A-4147-A177-3AD203B41FA5}">
                      <a16:colId xmlns:a16="http://schemas.microsoft.com/office/drawing/2014/main" val="4050736355"/>
                    </a:ext>
                  </a:extLst>
                </a:gridCol>
                <a:gridCol w="1214683">
                  <a:extLst>
                    <a:ext uri="{9D8B030D-6E8A-4147-A177-3AD203B41FA5}">
                      <a16:colId xmlns:a16="http://schemas.microsoft.com/office/drawing/2014/main" val="1895516421"/>
                    </a:ext>
                  </a:extLst>
                </a:gridCol>
                <a:gridCol w="1214683">
                  <a:extLst>
                    <a:ext uri="{9D8B030D-6E8A-4147-A177-3AD203B41FA5}">
                      <a16:colId xmlns:a16="http://schemas.microsoft.com/office/drawing/2014/main" val="1788781955"/>
                    </a:ext>
                  </a:extLst>
                </a:gridCol>
                <a:gridCol w="1214683">
                  <a:extLst>
                    <a:ext uri="{9D8B030D-6E8A-4147-A177-3AD203B41FA5}">
                      <a16:colId xmlns:a16="http://schemas.microsoft.com/office/drawing/2014/main" val="145763302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หลักแสน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หลักหมื่น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หลักพัน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หลักร้อย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หลักสิบ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หลักหน่วย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D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7025223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solidFill>
                        <a:srgbClr val="0070C0"/>
                      </a:solidFill>
                      <a:prstDash val="sysDash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dirty="0"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0070C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F3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5091271"/>
                  </a:ext>
                </a:extLst>
              </a:tr>
            </a:tbl>
          </a:graphicData>
        </a:graphic>
      </p:graphicFrame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96A7FC43-9BB3-4AB9-90C4-F79005FC4804}"/>
              </a:ext>
            </a:extLst>
          </p:cNvPr>
          <p:cNvGrpSpPr/>
          <p:nvPr/>
        </p:nvGrpSpPr>
        <p:grpSpPr>
          <a:xfrm>
            <a:off x="1617647" y="712221"/>
            <a:ext cx="8439491" cy="769933"/>
            <a:chOff x="4496487" y="1777980"/>
            <a:chExt cx="7972859" cy="769933"/>
          </a:xfrm>
        </p:grpSpPr>
        <p:sp>
          <p:nvSpPr>
            <p:cNvPr id="97" name="รูปแบบอิสระ: รูปร่าง 81">
              <a:extLst>
                <a:ext uri="{FF2B5EF4-FFF2-40B4-BE49-F238E27FC236}">
                  <a16:creationId xmlns:a16="http://schemas.microsoft.com/office/drawing/2014/main" id="{5C83C334-50C1-47F7-8BE1-1E5894DF94F7}"/>
                </a:ext>
              </a:extLst>
            </p:cNvPr>
            <p:cNvSpPr/>
            <p:nvPr/>
          </p:nvSpPr>
          <p:spPr>
            <a:xfrm>
              <a:off x="4496487" y="1777980"/>
              <a:ext cx="7972859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8" name="กล่องข้อความ 97">
              <a:extLst>
                <a:ext uri="{FF2B5EF4-FFF2-40B4-BE49-F238E27FC236}">
                  <a16:creationId xmlns:a16="http://schemas.microsoft.com/office/drawing/2014/main" id="{84580A49-6B52-4406-B061-AD2F9D72EAB3}"/>
                </a:ext>
              </a:extLst>
            </p:cNvPr>
            <p:cNvSpPr txBox="1"/>
            <p:nvPr/>
          </p:nvSpPr>
          <p:spPr>
            <a:xfrm>
              <a:off x="4668961" y="1936688"/>
              <a:ext cx="77145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715963" algn="l"/>
                </a:tabLst>
                <a:defRPr/>
              </a:pPr>
              <a:r>
                <a:rPr lang="th-TH" b="1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100</a:t>
              </a:r>
              <a:r>
                <a:rPr kumimoji="0" lang="th-TH" sz="2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,000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คือ 1 แสน กับ 0 หมื่น กับ 0 </a:t>
              </a:r>
              <a:r>
                <a:rPr kumimoji="0" lang="th-TH" sz="2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พั</a:t>
              </a:r>
              <a:r>
                <a:rPr lang="th-TH" kern="0" dirty="0">
                  <a:solidFill>
                    <a:prstClr val="black"/>
                  </a:solidFill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น กับ 0 ร้อย กับ 0 สิบ กับ 0 หน่วย</a:t>
              </a:r>
              <a:endPara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endParaRPr>
            </a:p>
          </p:txBody>
        </p:sp>
      </p:grpSp>
      <p:graphicFrame>
        <p:nvGraphicFramePr>
          <p:cNvPr id="9" name="ตาราง 9">
            <a:extLst>
              <a:ext uri="{FF2B5EF4-FFF2-40B4-BE49-F238E27FC236}">
                <a16:creationId xmlns:a16="http://schemas.microsoft.com/office/drawing/2014/main" id="{D4221E72-4E6F-42F2-8A67-E039C1AD5B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9186402"/>
              </p:ext>
            </p:extLst>
          </p:nvPr>
        </p:nvGraphicFramePr>
        <p:xfrm>
          <a:off x="1965097" y="3043557"/>
          <a:ext cx="3838855" cy="2651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71073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188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00000</a:t>
                      </a:r>
                    </a:p>
                  </a:txBody>
                  <a:tcPr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ในหลักแสน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100,000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b="0" dirty="0">
                          <a:solidFill>
                            <a:sysClr val="windowText" lastClr="00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AE382EF1-C081-4CB8-8A59-A927A805DC51}"/>
              </a:ext>
            </a:extLst>
          </p:cNvPr>
          <p:cNvGrpSpPr/>
          <p:nvPr/>
        </p:nvGrpSpPr>
        <p:grpSpPr>
          <a:xfrm>
            <a:off x="6494410" y="2856453"/>
            <a:ext cx="4538816" cy="2799952"/>
            <a:chOff x="6880482" y="3183510"/>
            <a:chExt cx="4181443" cy="2530704"/>
          </a:xfrm>
        </p:grpSpPr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9516002F-D087-44D4-9A85-24F63A1B439A}"/>
                </a:ext>
              </a:extLst>
            </p:cNvPr>
            <p:cNvGrpSpPr/>
            <p:nvPr/>
          </p:nvGrpSpPr>
          <p:grpSpPr>
            <a:xfrm rot="21174881">
              <a:off x="6880482" y="3183510"/>
              <a:ext cx="4181443" cy="2530704"/>
              <a:chOff x="6670375" y="3159183"/>
              <a:chExt cx="3884772" cy="2497222"/>
            </a:xfrm>
          </p:grpSpPr>
          <p:grpSp>
            <p:nvGrpSpPr>
              <p:cNvPr id="102" name="Google Shape;4059;p51">
                <a:extLst>
                  <a:ext uri="{FF2B5EF4-FFF2-40B4-BE49-F238E27FC236}">
                    <a16:creationId xmlns:a16="http://schemas.microsoft.com/office/drawing/2014/main" id="{4D843ED4-B662-4293-B274-87C555F69A4F}"/>
                  </a:ext>
                </a:extLst>
              </p:cNvPr>
              <p:cNvGrpSpPr/>
              <p:nvPr/>
            </p:nvGrpSpPr>
            <p:grpSpPr>
              <a:xfrm>
                <a:off x="6670375" y="3159183"/>
                <a:ext cx="3212917" cy="2315881"/>
                <a:chOff x="1721697" y="999012"/>
                <a:chExt cx="4781548" cy="3776057"/>
              </a:xfrm>
            </p:grpSpPr>
            <p:sp>
              <p:nvSpPr>
                <p:cNvPr id="171" name="Google Shape;4066;p51">
                  <a:extLst>
                    <a:ext uri="{FF2B5EF4-FFF2-40B4-BE49-F238E27FC236}">
                      <a16:creationId xmlns:a16="http://schemas.microsoft.com/office/drawing/2014/main" id="{7F4D5AB8-D54B-49E3-85FF-AC254F25C02E}"/>
                    </a:ext>
                  </a:extLst>
                </p:cNvPr>
                <p:cNvSpPr/>
                <p:nvPr/>
              </p:nvSpPr>
              <p:spPr>
                <a:xfrm rot="815345">
                  <a:off x="2026748" y="2407330"/>
                  <a:ext cx="20388" cy="215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" h="435" extrusionOk="0">
                      <a:moveTo>
                        <a:pt x="1" y="1"/>
                      </a:moveTo>
                      <a:cubicBezTo>
                        <a:pt x="24" y="161"/>
                        <a:pt x="47" y="298"/>
                        <a:pt x="69" y="435"/>
                      </a:cubicBezTo>
                      <a:cubicBezTo>
                        <a:pt x="184" y="275"/>
                        <a:pt x="298" y="138"/>
                        <a:pt x="412" y="1"/>
                      </a:cubicBezTo>
                      <a:close/>
                    </a:path>
                  </a:pathLst>
                </a:custGeom>
                <a:solidFill>
                  <a:srgbClr val="0E514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5" name="Google Shape;4068;p51">
                  <a:extLst>
                    <a:ext uri="{FF2B5EF4-FFF2-40B4-BE49-F238E27FC236}">
                      <a16:creationId xmlns:a16="http://schemas.microsoft.com/office/drawing/2014/main" id="{1A8C2751-991B-462C-821B-545685502E98}"/>
                    </a:ext>
                  </a:extLst>
                </p:cNvPr>
                <p:cNvGrpSpPr/>
                <p:nvPr/>
              </p:nvGrpSpPr>
              <p:grpSpPr>
                <a:xfrm rot="344346">
                  <a:off x="1771931" y="1089247"/>
                  <a:ext cx="545286" cy="773116"/>
                  <a:chOff x="6055204" y="4369368"/>
                  <a:chExt cx="545279" cy="773107"/>
                </a:xfrm>
              </p:grpSpPr>
              <p:sp>
                <p:nvSpPr>
                  <p:cNvPr id="160" name="Google Shape;4069;p51">
                    <a:extLst>
                      <a:ext uri="{FF2B5EF4-FFF2-40B4-BE49-F238E27FC236}">
                        <a16:creationId xmlns:a16="http://schemas.microsoft.com/office/drawing/2014/main" id="{AFEA3D6A-706C-4B66-B549-A38F91C0549A}"/>
                      </a:ext>
                    </a:extLst>
                  </p:cNvPr>
                  <p:cNvSpPr/>
                  <p:nvPr/>
                </p:nvSpPr>
                <p:spPr>
                  <a:xfrm>
                    <a:off x="6055204" y="4591716"/>
                    <a:ext cx="257793" cy="1519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12" h="4428" extrusionOk="0">
                        <a:moveTo>
                          <a:pt x="2539" y="0"/>
                        </a:moveTo>
                        <a:cubicBezTo>
                          <a:pt x="1131" y="0"/>
                          <a:pt x="0" y="955"/>
                          <a:pt x="573" y="2673"/>
                        </a:cubicBezTo>
                        <a:cubicBezTo>
                          <a:pt x="981" y="3929"/>
                          <a:pt x="2197" y="4428"/>
                          <a:pt x="3532" y="4428"/>
                        </a:cubicBezTo>
                        <a:cubicBezTo>
                          <a:pt x="5035" y="4428"/>
                          <a:pt x="6689" y="3796"/>
                          <a:pt x="7511" y="2901"/>
                        </a:cubicBezTo>
                        <a:lnTo>
                          <a:pt x="7466" y="2810"/>
                        </a:lnTo>
                        <a:cubicBezTo>
                          <a:pt x="6507" y="1600"/>
                          <a:pt x="5001" y="596"/>
                          <a:pt x="3563" y="162"/>
                        </a:cubicBezTo>
                        <a:cubicBezTo>
                          <a:pt x="3218" y="53"/>
                          <a:pt x="2871" y="0"/>
                          <a:pt x="2539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Google Shape;4070;p51">
                    <a:extLst>
                      <a:ext uri="{FF2B5EF4-FFF2-40B4-BE49-F238E27FC236}">
                        <a16:creationId xmlns:a16="http://schemas.microsoft.com/office/drawing/2014/main" id="{F55200A8-007E-4B3E-843A-FCFD5D0769E3}"/>
                      </a:ext>
                    </a:extLst>
                  </p:cNvPr>
                  <p:cNvSpPr/>
                  <p:nvPr/>
                </p:nvSpPr>
                <p:spPr>
                  <a:xfrm>
                    <a:off x="6081114" y="4369368"/>
                    <a:ext cx="247120" cy="2365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01" h="6893" extrusionOk="0">
                        <a:moveTo>
                          <a:pt x="4723" y="0"/>
                        </a:moveTo>
                        <a:cubicBezTo>
                          <a:pt x="4407" y="0"/>
                          <a:pt x="4045" y="92"/>
                          <a:pt x="3629" y="296"/>
                        </a:cubicBezTo>
                        <a:cubicBezTo>
                          <a:pt x="0" y="2099"/>
                          <a:pt x="4451" y="5865"/>
                          <a:pt x="6232" y="6892"/>
                        </a:cubicBezTo>
                        <a:lnTo>
                          <a:pt x="6346" y="6892"/>
                        </a:lnTo>
                        <a:cubicBezTo>
                          <a:pt x="6791" y="5637"/>
                          <a:pt x="7201" y="0"/>
                          <a:pt x="4723" y="0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Google Shape;4071;p51">
                    <a:extLst>
                      <a:ext uri="{FF2B5EF4-FFF2-40B4-BE49-F238E27FC236}">
                        <a16:creationId xmlns:a16="http://schemas.microsoft.com/office/drawing/2014/main" id="{0984F459-8D43-4100-ADCF-0CA63A407C05}"/>
                      </a:ext>
                    </a:extLst>
                  </p:cNvPr>
                  <p:cNvSpPr/>
                  <p:nvPr/>
                </p:nvSpPr>
                <p:spPr>
                  <a:xfrm>
                    <a:off x="6436720" y="4482413"/>
                    <a:ext cx="163763" cy="3099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72" h="9031" extrusionOk="0">
                        <a:moveTo>
                          <a:pt x="2488" y="1"/>
                        </a:moveTo>
                        <a:cubicBezTo>
                          <a:pt x="2069" y="1"/>
                          <a:pt x="1625" y="199"/>
                          <a:pt x="1188" y="677"/>
                        </a:cubicBezTo>
                        <a:cubicBezTo>
                          <a:pt x="1" y="1955"/>
                          <a:pt x="663" y="4466"/>
                          <a:pt x="914" y="5972"/>
                        </a:cubicBezTo>
                        <a:cubicBezTo>
                          <a:pt x="1074" y="6908"/>
                          <a:pt x="1485" y="8026"/>
                          <a:pt x="914" y="8825"/>
                        </a:cubicBezTo>
                        <a:lnTo>
                          <a:pt x="1005" y="9031"/>
                        </a:lnTo>
                        <a:cubicBezTo>
                          <a:pt x="1736" y="8711"/>
                          <a:pt x="2352" y="8392"/>
                          <a:pt x="2877" y="7775"/>
                        </a:cubicBezTo>
                        <a:cubicBezTo>
                          <a:pt x="3972" y="6543"/>
                          <a:pt x="4771" y="4694"/>
                          <a:pt x="4726" y="3050"/>
                        </a:cubicBezTo>
                        <a:cubicBezTo>
                          <a:pt x="4726" y="1690"/>
                          <a:pt x="3713" y="1"/>
                          <a:pt x="2488" y="1"/>
                        </a:cubicBezTo>
                        <a:close/>
                      </a:path>
                    </a:pathLst>
                  </a:custGeom>
                  <a:solidFill>
                    <a:srgbClr val="459B9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Google Shape;4072;p51">
                    <a:extLst>
                      <a:ext uri="{FF2B5EF4-FFF2-40B4-BE49-F238E27FC236}">
                        <a16:creationId xmlns:a16="http://schemas.microsoft.com/office/drawing/2014/main" id="{42495B8F-D00B-49C7-86FC-29F6E8A3C4B3}"/>
                      </a:ext>
                    </a:extLst>
                  </p:cNvPr>
                  <p:cNvSpPr/>
                  <p:nvPr/>
                </p:nvSpPr>
                <p:spPr>
                  <a:xfrm>
                    <a:off x="6229918" y="4464258"/>
                    <a:ext cx="268740" cy="6782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31" h="19763" extrusionOk="0">
                        <a:moveTo>
                          <a:pt x="431" y="0"/>
                        </a:moveTo>
                        <a:cubicBezTo>
                          <a:pt x="224" y="0"/>
                          <a:pt x="0" y="176"/>
                          <a:pt x="69" y="452"/>
                        </a:cubicBezTo>
                        <a:cubicBezTo>
                          <a:pt x="1005" y="4264"/>
                          <a:pt x="3562" y="7231"/>
                          <a:pt x="5388" y="10632"/>
                        </a:cubicBezTo>
                        <a:cubicBezTo>
                          <a:pt x="6940" y="13463"/>
                          <a:pt x="7259" y="16772"/>
                          <a:pt x="6346" y="19763"/>
                        </a:cubicBezTo>
                        <a:lnTo>
                          <a:pt x="7077" y="19763"/>
                        </a:lnTo>
                        <a:cubicBezTo>
                          <a:pt x="7830" y="17229"/>
                          <a:pt x="7739" y="14444"/>
                          <a:pt x="6780" y="11933"/>
                        </a:cubicBezTo>
                        <a:cubicBezTo>
                          <a:pt x="5182" y="7779"/>
                          <a:pt x="1827" y="4652"/>
                          <a:pt x="731" y="247"/>
                        </a:cubicBezTo>
                        <a:cubicBezTo>
                          <a:pt x="695" y="76"/>
                          <a:pt x="567" y="0"/>
                          <a:pt x="431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Google Shape;4073;p51">
                    <a:extLst>
                      <a:ext uri="{FF2B5EF4-FFF2-40B4-BE49-F238E27FC236}">
                        <a16:creationId xmlns:a16="http://schemas.microsoft.com/office/drawing/2014/main" id="{6BD6070A-B036-4A2A-BD71-DE63BB4C0499}"/>
                      </a:ext>
                    </a:extLst>
                  </p:cNvPr>
                  <p:cNvSpPr/>
                  <p:nvPr/>
                </p:nvSpPr>
                <p:spPr>
                  <a:xfrm>
                    <a:off x="6410261" y="4586397"/>
                    <a:ext cx="136172" cy="2399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68" h="6991" extrusionOk="0">
                        <a:moveTo>
                          <a:pt x="3236" y="1"/>
                        </a:moveTo>
                        <a:cubicBezTo>
                          <a:pt x="3034" y="1"/>
                          <a:pt x="2817" y="171"/>
                          <a:pt x="2872" y="431"/>
                        </a:cubicBezTo>
                        <a:cubicBezTo>
                          <a:pt x="3214" y="2166"/>
                          <a:pt x="2438" y="5795"/>
                          <a:pt x="407" y="6297"/>
                        </a:cubicBezTo>
                        <a:cubicBezTo>
                          <a:pt x="1" y="6404"/>
                          <a:pt x="135" y="6991"/>
                          <a:pt x="509" y="6991"/>
                        </a:cubicBezTo>
                        <a:cubicBezTo>
                          <a:pt x="535" y="6991"/>
                          <a:pt x="561" y="6988"/>
                          <a:pt x="589" y="6982"/>
                        </a:cubicBezTo>
                        <a:cubicBezTo>
                          <a:pt x="3032" y="6366"/>
                          <a:pt x="3967" y="2371"/>
                          <a:pt x="3534" y="249"/>
                        </a:cubicBezTo>
                        <a:cubicBezTo>
                          <a:pt x="3497" y="76"/>
                          <a:pt x="3370" y="1"/>
                          <a:pt x="3236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Google Shape;4074;p51">
                    <a:extLst>
                      <a:ext uri="{FF2B5EF4-FFF2-40B4-BE49-F238E27FC236}">
                        <a16:creationId xmlns:a16="http://schemas.microsoft.com/office/drawing/2014/main" id="{E31F76A6-501D-4237-982F-5AD8C57E26A2}"/>
                      </a:ext>
                    </a:extLst>
                  </p:cNvPr>
                  <p:cNvSpPr/>
                  <p:nvPr/>
                </p:nvSpPr>
                <p:spPr>
                  <a:xfrm>
                    <a:off x="6161316" y="4668349"/>
                    <a:ext cx="190325" cy="42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46" h="1242" extrusionOk="0">
                        <a:moveTo>
                          <a:pt x="5031" y="1"/>
                        </a:moveTo>
                        <a:cubicBezTo>
                          <a:pt x="4974" y="1"/>
                          <a:pt x="4914" y="16"/>
                          <a:pt x="4853" y="52"/>
                        </a:cubicBezTo>
                        <a:cubicBezTo>
                          <a:pt x="4229" y="407"/>
                          <a:pt x="3554" y="544"/>
                          <a:pt x="2868" y="544"/>
                        </a:cubicBezTo>
                        <a:cubicBezTo>
                          <a:pt x="2101" y="544"/>
                          <a:pt x="1320" y="372"/>
                          <a:pt x="585" y="143"/>
                        </a:cubicBezTo>
                        <a:cubicBezTo>
                          <a:pt x="551" y="134"/>
                          <a:pt x="518" y="130"/>
                          <a:pt x="487" y="130"/>
                        </a:cubicBezTo>
                        <a:cubicBezTo>
                          <a:pt x="126" y="130"/>
                          <a:pt x="1" y="702"/>
                          <a:pt x="379" y="828"/>
                        </a:cubicBezTo>
                        <a:cubicBezTo>
                          <a:pt x="1185" y="1070"/>
                          <a:pt x="2031" y="1242"/>
                          <a:pt x="2863" y="1242"/>
                        </a:cubicBezTo>
                        <a:cubicBezTo>
                          <a:pt x="3680" y="1242"/>
                          <a:pt x="4483" y="1075"/>
                          <a:pt x="5218" y="645"/>
                        </a:cubicBezTo>
                        <a:cubicBezTo>
                          <a:pt x="5546" y="453"/>
                          <a:pt x="5337" y="1"/>
                          <a:pt x="5031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" name="Google Shape;4075;p51">
                  <a:extLst>
                    <a:ext uri="{FF2B5EF4-FFF2-40B4-BE49-F238E27FC236}">
                      <a16:creationId xmlns:a16="http://schemas.microsoft.com/office/drawing/2014/main" id="{7139E6C8-F6C1-4BE4-94D4-D70D84916672}"/>
                    </a:ext>
                  </a:extLst>
                </p:cNvPr>
                <p:cNvSpPr/>
                <p:nvPr/>
              </p:nvSpPr>
              <p:spPr>
                <a:xfrm rot="980768">
                  <a:off x="1721697" y="999012"/>
                  <a:ext cx="4781548" cy="3776057"/>
                </a:xfrm>
                <a:prstGeom prst="cloud">
                  <a:avLst/>
                </a:prstGeom>
                <a:solidFill>
                  <a:schemeClr val="accent4">
                    <a:lumMod val="20000"/>
                    <a:lumOff val="8000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3" name="Google Shape;4092;p51">
                <a:extLst>
                  <a:ext uri="{FF2B5EF4-FFF2-40B4-BE49-F238E27FC236}">
                    <a16:creationId xmlns:a16="http://schemas.microsoft.com/office/drawing/2014/main" id="{B267204D-55D0-4782-A250-BDBBC9708216}"/>
                  </a:ext>
                </a:extLst>
              </p:cNvPr>
              <p:cNvGrpSpPr/>
              <p:nvPr/>
            </p:nvGrpSpPr>
            <p:grpSpPr>
              <a:xfrm>
                <a:off x="9031680" y="3562655"/>
                <a:ext cx="1523467" cy="2093750"/>
                <a:chOff x="5526162" y="1469176"/>
                <a:chExt cx="2443073" cy="3421638"/>
              </a:xfrm>
            </p:grpSpPr>
            <p:grpSp>
              <p:nvGrpSpPr>
                <p:cNvPr id="174" name="Google Shape;4093;p51">
                  <a:extLst>
                    <a:ext uri="{FF2B5EF4-FFF2-40B4-BE49-F238E27FC236}">
                      <a16:creationId xmlns:a16="http://schemas.microsoft.com/office/drawing/2014/main" id="{B3F99849-BCF9-4206-AB17-E983231AF7BF}"/>
                    </a:ext>
                  </a:extLst>
                </p:cNvPr>
                <p:cNvGrpSpPr/>
                <p:nvPr/>
              </p:nvGrpSpPr>
              <p:grpSpPr>
                <a:xfrm rot="-1789426" flipH="1">
                  <a:off x="5964270" y="1535381"/>
                  <a:ext cx="579625" cy="1176806"/>
                  <a:chOff x="6358918" y="3044707"/>
                  <a:chExt cx="579665" cy="1176886"/>
                </a:xfrm>
              </p:grpSpPr>
              <p:sp>
                <p:nvSpPr>
                  <p:cNvPr id="233" name="Google Shape;4094;p51">
                    <a:extLst>
                      <a:ext uri="{FF2B5EF4-FFF2-40B4-BE49-F238E27FC236}">
                        <a16:creationId xmlns:a16="http://schemas.microsoft.com/office/drawing/2014/main" id="{A16A36EA-DEC5-4F22-BF87-4B36AA72FA60}"/>
                      </a:ext>
                    </a:extLst>
                  </p:cNvPr>
                  <p:cNvSpPr/>
                  <p:nvPr/>
                </p:nvSpPr>
                <p:spPr>
                  <a:xfrm>
                    <a:off x="6382391" y="3044707"/>
                    <a:ext cx="271863" cy="3069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22" h="8945" extrusionOk="0">
                        <a:moveTo>
                          <a:pt x="4485" y="1"/>
                        </a:moveTo>
                        <a:cubicBezTo>
                          <a:pt x="4111" y="1"/>
                          <a:pt x="3697" y="127"/>
                          <a:pt x="3242" y="408"/>
                        </a:cubicBezTo>
                        <a:cubicBezTo>
                          <a:pt x="1" y="2439"/>
                          <a:pt x="5547" y="7644"/>
                          <a:pt x="7396" y="8945"/>
                        </a:cubicBezTo>
                        <a:lnTo>
                          <a:pt x="7579" y="8945"/>
                        </a:lnTo>
                        <a:cubicBezTo>
                          <a:pt x="7921" y="7131"/>
                          <a:pt x="7303" y="1"/>
                          <a:pt x="4485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4" name="Google Shape;4095;p51">
                    <a:extLst>
                      <a:ext uri="{FF2B5EF4-FFF2-40B4-BE49-F238E27FC236}">
                        <a16:creationId xmlns:a16="http://schemas.microsoft.com/office/drawing/2014/main" id="{4FD2B6C3-3CA4-40C8-9299-CF3B182A6997}"/>
                      </a:ext>
                    </a:extLst>
                  </p:cNvPr>
                  <p:cNvSpPr/>
                  <p:nvPr/>
                </p:nvSpPr>
                <p:spPr>
                  <a:xfrm>
                    <a:off x="6706699" y="3364176"/>
                    <a:ext cx="3157" cy="63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2" h="184" extrusionOk="0">
                        <a:moveTo>
                          <a:pt x="92" y="1"/>
                        </a:moveTo>
                        <a:cubicBezTo>
                          <a:pt x="69" y="69"/>
                          <a:pt x="23" y="115"/>
                          <a:pt x="0" y="183"/>
                        </a:cubicBezTo>
                        <a:lnTo>
                          <a:pt x="92" y="92"/>
                        </a:lnTo>
                        <a:lnTo>
                          <a:pt x="92" y="1"/>
                        </a:ln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5" name="Google Shape;4096;p51">
                    <a:extLst>
                      <a:ext uri="{FF2B5EF4-FFF2-40B4-BE49-F238E27FC236}">
                        <a16:creationId xmlns:a16="http://schemas.microsoft.com/office/drawing/2014/main" id="{E7B523EA-6748-44F1-82A8-A9F4FF4C6771}"/>
                      </a:ext>
                    </a:extLst>
                  </p:cNvPr>
                  <p:cNvSpPr/>
                  <p:nvPr/>
                </p:nvSpPr>
                <p:spPr>
                  <a:xfrm>
                    <a:off x="6645990" y="3064852"/>
                    <a:ext cx="200174" cy="2993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33" h="8723" extrusionOk="0">
                        <a:moveTo>
                          <a:pt x="3017" y="0"/>
                        </a:moveTo>
                        <a:cubicBezTo>
                          <a:pt x="0" y="0"/>
                          <a:pt x="2154" y="6785"/>
                          <a:pt x="1861" y="8723"/>
                        </a:cubicBezTo>
                        <a:cubicBezTo>
                          <a:pt x="2523" y="7582"/>
                          <a:pt x="3550" y="6532"/>
                          <a:pt x="4257" y="5299"/>
                        </a:cubicBezTo>
                        <a:cubicBezTo>
                          <a:pt x="4919" y="3998"/>
                          <a:pt x="5832" y="186"/>
                          <a:pt x="3139" y="4"/>
                        </a:cubicBezTo>
                        <a:cubicBezTo>
                          <a:pt x="3098" y="1"/>
                          <a:pt x="3057" y="0"/>
                          <a:pt x="3017" y="0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6" name="Google Shape;4097;p51">
                    <a:extLst>
                      <a:ext uri="{FF2B5EF4-FFF2-40B4-BE49-F238E27FC236}">
                        <a16:creationId xmlns:a16="http://schemas.microsoft.com/office/drawing/2014/main" id="{7493FD13-A135-40E6-BD57-B77E92D68A71}"/>
                      </a:ext>
                    </a:extLst>
                  </p:cNvPr>
                  <p:cNvSpPr/>
                  <p:nvPr/>
                </p:nvSpPr>
                <p:spPr>
                  <a:xfrm>
                    <a:off x="6358918" y="3497640"/>
                    <a:ext cx="221691" cy="183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60" h="5334" extrusionOk="0">
                        <a:moveTo>
                          <a:pt x="1499" y="1"/>
                        </a:moveTo>
                        <a:cubicBezTo>
                          <a:pt x="785" y="1"/>
                          <a:pt x="229" y="406"/>
                          <a:pt x="137" y="1521"/>
                        </a:cubicBezTo>
                        <a:cubicBezTo>
                          <a:pt x="0" y="3918"/>
                          <a:pt x="4702" y="4945"/>
                          <a:pt x="6460" y="5333"/>
                        </a:cubicBezTo>
                        <a:lnTo>
                          <a:pt x="6460" y="5242"/>
                        </a:lnTo>
                        <a:cubicBezTo>
                          <a:pt x="6300" y="4329"/>
                          <a:pt x="5684" y="2914"/>
                          <a:pt x="5044" y="2069"/>
                        </a:cubicBezTo>
                        <a:cubicBezTo>
                          <a:pt x="4464" y="1228"/>
                          <a:pt x="2743" y="1"/>
                          <a:pt x="1499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7" name="Google Shape;4098;p51">
                    <a:extLst>
                      <a:ext uri="{FF2B5EF4-FFF2-40B4-BE49-F238E27FC236}">
                        <a16:creationId xmlns:a16="http://schemas.microsoft.com/office/drawing/2014/main" id="{940F0EDF-E980-4E5F-96CC-CCFDBCC90269}"/>
                      </a:ext>
                    </a:extLst>
                  </p:cNvPr>
                  <p:cNvSpPr/>
                  <p:nvPr/>
                </p:nvSpPr>
                <p:spPr>
                  <a:xfrm>
                    <a:off x="6716102" y="3669711"/>
                    <a:ext cx="222480" cy="1934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83" h="5638" extrusionOk="0">
                        <a:moveTo>
                          <a:pt x="3902" y="1"/>
                        </a:moveTo>
                        <a:cubicBezTo>
                          <a:pt x="2291" y="1"/>
                          <a:pt x="483" y="4536"/>
                          <a:pt x="183" y="5455"/>
                        </a:cubicBezTo>
                        <a:lnTo>
                          <a:pt x="0" y="5637"/>
                        </a:lnTo>
                        <a:cubicBezTo>
                          <a:pt x="1667" y="5637"/>
                          <a:pt x="6483" y="3241"/>
                          <a:pt x="4908" y="730"/>
                        </a:cubicBezTo>
                        <a:cubicBezTo>
                          <a:pt x="4594" y="216"/>
                          <a:pt x="4252" y="1"/>
                          <a:pt x="3902" y="1"/>
                        </a:cubicBezTo>
                        <a:close/>
                      </a:path>
                    </a:pathLst>
                  </a:custGeom>
                  <a:solidFill>
                    <a:srgbClr val="EDF4C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8" name="Google Shape;4099;p51">
                    <a:extLst>
                      <a:ext uri="{FF2B5EF4-FFF2-40B4-BE49-F238E27FC236}">
                        <a16:creationId xmlns:a16="http://schemas.microsoft.com/office/drawing/2014/main" id="{3EEA3AC4-97AA-414F-B151-9AA694F2200D}"/>
                      </a:ext>
                    </a:extLst>
                  </p:cNvPr>
                  <p:cNvSpPr/>
                  <p:nvPr/>
                </p:nvSpPr>
                <p:spPr>
                  <a:xfrm>
                    <a:off x="6522444" y="3135891"/>
                    <a:ext cx="356284" cy="10857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82" h="31637" extrusionOk="0">
                        <a:moveTo>
                          <a:pt x="487" y="0"/>
                        </a:moveTo>
                        <a:cubicBezTo>
                          <a:pt x="251" y="0"/>
                          <a:pt x="0" y="252"/>
                          <a:pt x="142" y="536"/>
                        </a:cubicBezTo>
                        <a:cubicBezTo>
                          <a:pt x="827" y="1860"/>
                          <a:pt x="1329" y="3320"/>
                          <a:pt x="1969" y="4690"/>
                        </a:cubicBezTo>
                        <a:cubicBezTo>
                          <a:pt x="2699" y="6196"/>
                          <a:pt x="3429" y="7703"/>
                          <a:pt x="4046" y="9255"/>
                        </a:cubicBezTo>
                        <a:cubicBezTo>
                          <a:pt x="5301" y="12542"/>
                          <a:pt x="5210" y="15806"/>
                          <a:pt x="3909" y="19070"/>
                        </a:cubicBezTo>
                        <a:cubicBezTo>
                          <a:pt x="2973" y="21466"/>
                          <a:pt x="2539" y="23749"/>
                          <a:pt x="3703" y="26146"/>
                        </a:cubicBezTo>
                        <a:cubicBezTo>
                          <a:pt x="4844" y="28474"/>
                          <a:pt x="7241" y="30962"/>
                          <a:pt x="9798" y="31624"/>
                        </a:cubicBezTo>
                        <a:cubicBezTo>
                          <a:pt x="9832" y="31633"/>
                          <a:pt x="9864" y="31637"/>
                          <a:pt x="9895" y="31637"/>
                        </a:cubicBezTo>
                        <a:cubicBezTo>
                          <a:pt x="10256" y="31637"/>
                          <a:pt x="10381" y="31067"/>
                          <a:pt x="10003" y="30962"/>
                        </a:cubicBezTo>
                        <a:cubicBezTo>
                          <a:pt x="7173" y="30208"/>
                          <a:pt x="4411" y="27013"/>
                          <a:pt x="3726" y="24228"/>
                        </a:cubicBezTo>
                        <a:cubicBezTo>
                          <a:pt x="3041" y="21329"/>
                          <a:pt x="5187" y="18385"/>
                          <a:pt x="5598" y="15577"/>
                        </a:cubicBezTo>
                        <a:cubicBezTo>
                          <a:pt x="5940" y="13067"/>
                          <a:pt x="5347" y="10624"/>
                          <a:pt x="4411" y="8319"/>
                        </a:cubicBezTo>
                        <a:cubicBezTo>
                          <a:pt x="3931" y="7109"/>
                          <a:pt x="3338" y="5922"/>
                          <a:pt x="2767" y="4736"/>
                        </a:cubicBezTo>
                        <a:cubicBezTo>
                          <a:pt x="2037" y="3252"/>
                          <a:pt x="1489" y="1654"/>
                          <a:pt x="759" y="170"/>
                        </a:cubicBezTo>
                        <a:cubicBezTo>
                          <a:pt x="695" y="51"/>
                          <a:pt x="593" y="0"/>
                          <a:pt x="487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9" name="Google Shape;4100;p51">
                    <a:extLst>
                      <a:ext uri="{FF2B5EF4-FFF2-40B4-BE49-F238E27FC236}">
                        <a16:creationId xmlns:a16="http://schemas.microsoft.com/office/drawing/2014/main" id="{2329F404-0A5A-4A69-A1B9-64A6029E23AB}"/>
                      </a:ext>
                    </a:extLst>
                  </p:cNvPr>
                  <p:cNvSpPr/>
                  <p:nvPr/>
                </p:nvSpPr>
                <p:spPr>
                  <a:xfrm>
                    <a:off x="6669532" y="3180642"/>
                    <a:ext cx="84833" cy="2847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72" h="8297" extrusionOk="0">
                        <a:moveTo>
                          <a:pt x="2037" y="1"/>
                        </a:moveTo>
                        <a:cubicBezTo>
                          <a:pt x="1905" y="1"/>
                          <a:pt x="1786" y="78"/>
                          <a:pt x="1768" y="259"/>
                        </a:cubicBezTo>
                        <a:cubicBezTo>
                          <a:pt x="1403" y="2815"/>
                          <a:pt x="1243" y="5394"/>
                          <a:pt x="125" y="7768"/>
                        </a:cubicBezTo>
                        <a:cubicBezTo>
                          <a:pt x="0" y="8048"/>
                          <a:pt x="236" y="8296"/>
                          <a:pt x="457" y="8296"/>
                        </a:cubicBezTo>
                        <a:cubicBezTo>
                          <a:pt x="560" y="8296"/>
                          <a:pt x="660" y="8242"/>
                          <a:pt x="718" y="8111"/>
                        </a:cubicBezTo>
                        <a:cubicBezTo>
                          <a:pt x="1860" y="5668"/>
                          <a:pt x="2065" y="3066"/>
                          <a:pt x="2430" y="441"/>
                        </a:cubicBezTo>
                        <a:cubicBezTo>
                          <a:pt x="2472" y="180"/>
                          <a:pt x="2238" y="1"/>
                          <a:pt x="2037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0" name="Google Shape;4101;p51">
                    <a:extLst>
                      <a:ext uri="{FF2B5EF4-FFF2-40B4-BE49-F238E27FC236}">
                        <a16:creationId xmlns:a16="http://schemas.microsoft.com/office/drawing/2014/main" id="{2C4140E1-3B75-4320-A68A-40D006C46A1F}"/>
                      </a:ext>
                    </a:extLst>
                  </p:cNvPr>
                  <p:cNvSpPr/>
                  <p:nvPr/>
                </p:nvSpPr>
                <p:spPr>
                  <a:xfrm>
                    <a:off x="6422544" y="3552480"/>
                    <a:ext cx="282639" cy="1730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36" h="5042" extrusionOk="0">
                        <a:moveTo>
                          <a:pt x="498" y="1"/>
                        </a:moveTo>
                        <a:cubicBezTo>
                          <a:pt x="240" y="1"/>
                          <a:pt x="1" y="340"/>
                          <a:pt x="246" y="585"/>
                        </a:cubicBezTo>
                        <a:cubicBezTo>
                          <a:pt x="2277" y="2731"/>
                          <a:pt x="4651" y="4511"/>
                          <a:pt x="7619" y="5036"/>
                        </a:cubicBezTo>
                        <a:cubicBezTo>
                          <a:pt x="7640" y="5040"/>
                          <a:pt x="7661" y="5041"/>
                          <a:pt x="7681" y="5041"/>
                        </a:cubicBezTo>
                        <a:cubicBezTo>
                          <a:pt x="8071" y="5041"/>
                          <a:pt x="8235" y="4439"/>
                          <a:pt x="7801" y="4374"/>
                        </a:cubicBezTo>
                        <a:cubicBezTo>
                          <a:pt x="4925" y="3872"/>
                          <a:pt x="2711" y="2183"/>
                          <a:pt x="725" y="106"/>
                        </a:cubicBezTo>
                        <a:cubicBezTo>
                          <a:pt x="656" y="32"/>
                          <a:pt x="576" y="1"/>
                          <a:pt x="498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1" name="Google Shape;4102;p51">
                    <a:extLst>
                      <a:ext uri="{FF2B5EF4-FFF2-40B4-BE49-F238E27FC236}">
                        <a16:creationId xmlns:a16="http://schemas.microsoft.com/office/drawing/2014/main" id="{8971FEA7-D342-4A0F-A3D5-F5AB831A81BF}"/>
                      </a:ext>
                    </a:extLst>
                  </p:cNvPr>
                  <p:cNvSpPr/>
                  <p:nvPr/>
                </p:nvSpPr>
                <p:spPr>
                  <a:xfrm>
                    <a:off x="6625193" y="3711614"/>
                    <a:ext cx="233942" cy="1801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5250" extrusionOk="0">
                        <a:moveTo>
                          <a:pt x="6338" y="0"/>
                        </a:moveTo>
                        <a:cubicBezTo>
                          <a:pt x="6230" y="0"/>
                          <a:pt x="6121" y="50"/>
                          <a:pt x="6050" y="171"/>
                        </a:cubicBezTo>
                        <a:cubicBezTo>
                          <a:pt x="5031" y="1797"/>
                          <a:pt x="3167" y="4577"/>
                          <a:pt x="948" y="4577"/>
                        </a:cubicBezTo>
                        <a:cubicBezTo>
                          <a:pt x="832" y="4577"/>
                          <a:pt x="714" y="4569"/>
                          <a:pt x="595" y="4553"/>
                        </a:cubicBezTo>
                        <a:cubicBezTo>
                          <a:pt x="574" y="4550"/>
                          <a:pt x="553" y="4548"/>
                          <a:pt x="533" y="4548"/>
                        </a:cubicBezTo>
                        <a:cubicBezTo>
                          <a:pt x="145" y="4548"/>
                          <a:pt x="0" y="5150"/>
                          <a:pt x="412" y="5215"/>
                        </a:cubicBezTo>
                        <a:cubicBezTo>
                          <a:pt x="578" y="5238"/>
                          <a:pt x="741" y="5249"/>
                          <a:pt x="901" y="5249"/>
                        </a:cubicBezTo>
                        <a:cubicBezTo>
                          <a:pt x="3451" y="5249"/>
                          <a:pt x="5441" y="2467"/>
                          <a:pt x="6644" y="513"/>
                        </a:cubicBezTo>
                        <a:cubicBezTo>
                          <a:pt x="6817" y="246"/>
                          <a:pt x="6578" y="0"/>
                          <a:pt x="6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" name="Google Shape;4103;p51">
                  <a:extLst>
                    <a:ext uri="{FF2B5EF4-FFF2-40B4-BE49-F238E27FC236}">
                      <a16:creationId xmlns:a16="http://schemas.microsoft.com/office/drawing/2014/main" id="{F45AA534-2006-48A6-90BF-59F53EAA2A7D}"/>
                    </a:ext>
                  </a:extLst>
                </p:cNvPr>
                <p:cNvGrpSpPr/>
                <p:nvPr/>
              </p:nvGrpSpPr>
              <p:grpSpPr>
                <a:xfrm rot="-4352739">
                  <a:off x="5481206" y="2391263"/>
                  <a:ext cx="2532986" cy="1764488"/>
                  <a:chOff x="482875" y="2377725"/>
                  <a:chExt cx="1432425" cy="1000425"/>
                </a:xfrm>
              </p:grpSpPr>
              <p:sp>
                <p:nvSpPr>
                  <p:cNvPr id="184" name="Google Shape;4104;p51">
                    <a:extLst>
                      <a:ext uri="{FF2B5EF4-FFF2-40B4-BE49-F238E27FC236}">
                        <a16:creationId xmlns:a16="http://schemas.microsoft.com/office/drawing/2014/main" id="{226ACEDB-EEFD-4E3A-9C19-11EE8DFB297E}"/>
                      </a:ext>
                    </a:extLst>
                  </p:cNvPr>
                  <p:cNvSpPr/>
                  <p:nvPr/>
                </p:nvSpPr>
                <p:spPr>
                  <a:xfrm>
                    <a:off x="1154300" y="2522925"/>
                    <a:ext cx="269325" cy="47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73" h="19121" extrusionOk="0">
                        <a:moveTo>
                          <a:pt x="8968" y="1"/>
                        </a:moveTo>
                        <a:cubicBezTo>
                          <a:pt x="7025" y="1"/>
                          <a:pt x="0" y="9287"/>
                          <a:pt x="1497" y="17100"/>
                        </a:cubicBezTo>
                        <a:cubicBezTo>
                          <a:pt x="1723" y="17927"/>
                          <a:pt x="3794" y="19120"/>
                          <a:pt x="5661" y="19120"/>
                        </a:cubicBezTo>
                        <a:cubicBezTo>
                          <a:pt x="6103" y="19120"/>
                          <a:pt x="6534" y="19053"/>
                          <a:pt x="6926" y="18899"/>
                        </a:cubicBezTo>
                        <a:cubicBezTo>
                          <a:pt x="6926" y="18899"/>
                          <a:pt x="4227" y="11361"/>
                          <a:pt x="9190" y="3295"/>
                        </a:cubicBezTo>
                        <a:cubicBezTo>
                          <a:pt x="9904" y="2582"/>
                          <a:pt x="10772" y="751"/>
                          <a:pt x="9159" y="38"/>
                        </a:cubicBezTo>
                        <a:cubicBezTo>
                          <a:pt x="9103" y="13"/>
                          <a:pt x="9039" y="1"/>
                          <a:pt x="8968" y="1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Google Shape;4105;p51">
                    <a:extLst>
                      <a:ext uri="{FF2B5EF4-FFF2-40B4-BE49-F238E27FC236}">
                        <a16:creationId xmlns:a16="http://schemas.microsoft.com/office/drawing/2014/main" id="{83BAF9F2-F272-4C82-A756-CCF4EE86CBFD}"/>
                      </a:ext>
                    </a:extLst>
                  </p:cNvPr>
                  <p:cNvSpPr/>
                  <p:nvPr/>
                </p:nvSpPr>
                <p:spPr>
                  <a:xfrm>
                    <a:off x="840400" y="2446725"/>
                    <a:ext cx="281075" cy="446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43" h="17849" extrusionOk="0">
                        <a:moveTo>
                          <a:pt x="8995" y="0"/>
                        </a:moveTo>
                        <a:cubicBezTo>
                          <a:pt x="8341" y="0"/>
                          <a:pt x="7576" y="229"/>
                          <a:pt x="6763" y="821"/>
                        </a:cubicBezTo>
                        <a:cubicBezTo>
                          <a:pt x="0" y="7646"/>
                          <a:pt x="93" y="16673"/>
                          <a:pt x="93" y="16673"/>
                        </a:cubicBezTo>
                        <a:cubicBezTo>
                          <a:pt x="1321" y="17445"/>
                          <a:pt x="3196" y="17849"/>
                          <a:pt x="4797" y="17849"/>
                        </a:cubicBezTo>
                        <a:cubicBezTo>
                          <a:pt x="6352" y="17849"/>
                          <a:pt x="7650" y="17468"/>
                          <a:pt x="7848" y="16673"/>
                        </a:cubicBezTo>
                        <a:cubicBezTo>
                          <a:pt x="6111" y="10717"/>
                          <a:pt x="10827" y="2900"/>
                          <a:pt x="11075" y="1752"/>
                        </a:cubicBezTo>
                        <a:cubicBezTo>
                          <a:pt x="11243" y="997"/>
                          <a:pt x="10361" y="0"/>
                          <a:pt x="8995" y="0"/>
                        </a:cubicBezTo>
                        <a:close/>
                      </a:path>
                    </a:pathLst>
                  </a:custGeom>
                  <a:solidFill>
                    <a:srgbClr val="A85C1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Google Shape;4106;p51">
                    <a:extLst>
                      <a:ext uri="{FF2B5EF4-FFF2-40B4-BE49-F238E27FC236}">
                        <a16:creationId xmlns:a16="http://schemas.microsoft.com/office/drawing/2014/main" id="{864B28C7-5316-4166-862E-9D5FC7BD8E7C}"/>
                      </a:ext>
                    </a:extLst>
                  </p:cNvPr>
                  <p:cNvSpPr/>
                  <p:nvPr/>
                </p:nvSpPr>
                <p:spPr>
                  <a:xfrm>
                    <a:off x="482875" y="2377725"/>
                    <a:ext cx="1252500" cy="298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100" h="11954" extrusionOk="0">
                        <a:moveTo>
                          <a:pt x="2289" y="1"/>
                        </a:moveTo>
                        <a:cubicBezTo>
                          <a:pt x="1732" y="1"/>
                          <a:pt x="1182" y="227"/>
                          <a:pt x="776" y="665"/>
                        </a:cubicBezTo>
                        <a:cubicBezTo>
                          <a:pt x="0" y="1534"/>
                          <a:pt x="62" y="2837"/>
                          <a:pt x="900" y="3612"/>
                        </a:cubicBezTo>
                        <a:cubicBezTo>
                          <a:pt x="2668" y="5256"/>
                          <a:pt x="4777" y="6249"/>
                          <a:pt x="6856" y="6932"/>
                        </a:cubicBezTo>
                        <a:cubicBezTo>
                          <a:pt x="8934" y="7583"/>
                          <a:pt x="11013" y="7924"/>
                          <a:pt x="13060" y="8141"/>
                        </a:cubicBezTo>
                        <a:cubicBezTo>
                          <a:pt x="14115" y="8266"/>
                          <a:pt x="15139" y="8328"/>
                          <a:pt x="16162" y="8359"/>
                        </a:cubicBezTo>
                        <a:cubicBezTo>
                          <a:pt x="16889" y="8404"/>
                          <a:pt x="17666" y="8433"/>
                          <a:pt x="18419" y="8433"/>
                        </a:cubicBezTo>
                        <a:cubicBezTo>
                          <a:pt x="18695" y="8433"/>
                          <a:pt x="18967" y="8429"/>
                          <a:pt x="19233" y="8421"/>
                        </a:cubicBezTo>
                        <a:cubicBezTo>
                          <a:pt x="21312" y="8390"/>
                          <a:pt x="23297" y="8235"/>
                          <a:pt x="25252" y="8173"/>
                        </a:cubicBezTo>
                        <a:cubicBezTo>
                          <a:pt x="26061" y="8134"/>
                          <a:pt x="26849" y="8111"/>
                          <a:pt x="27632" y="8111"/>
                        </a:cubicBezTo>
                        <a:cubicBezTo>
                          <a:pt x="28738" y="8111"/>
                          <a:pt x="29833" y="8157"/>
                          <a:pt x="30960" y="8266"/>
                        </a:cubicBezTo>
                        <a:cubicBezTo>
                          <a:pt x="32883" y="8452"/>
                          <a:pt x="34775" y="8762"/>
                          <a:pt x="36730" y="9103"/>
                        </a:cubicBezTo>
                        <a:cubicBezTo>
                          <a:pt x="40576" y="9848"/>
                          <a:pt x="44392" y="10778"/>
                          <a:pt x="48145" y="11895"/>
                        </a:cubicBezTo>
                        <a:cubicBezTo>
                          <a:pt x="48276" y="11935"/>
                          <a:pt x="48408" y="11954"/>
                          <a:pt x="48538" y="11954"/>
                        </a:cubicBezTo>
                        <a:cubicBezTo>
                          <a:pt x="49115" y="11954"/>
                          <a:pt x="49649" y="11578"/>
                          <a:pt x="49852" y="10995"/>
                        </a:cubicBezTo>
                        <a:cubicBezTo>
                          <a:pt x="50100" y="10282"/>
                          <a:pt x="49697" y="9506"/>
                          <a:pt x="48983" y="9258"/>
                        </a:cubicBezTo>
                        <a:cubicBezTo>
                          <a:pt x="45167" y="7986"/>
                          <a:pt x="41259" y="6901"/>
                          <a:pt x="37350" y="6063"/>
                        </a:cubicBezTo>
                        <a:cubicBezTo>
                          <a:pt x="35365" y="5629"/>
                          <a:pt x="33379" y="5256"/>
                          <a:pt x="31332" y="5008"/>
                        </a:cubicBezTo>
                        <a:cubicBezTo>
                          <a:pt x="30308" y="4884"/>
                          <a:pt x="29284" y="4791"/>
                          <a:pt x="28230" y="4729"/>
                        </a:cubicBezTo>
                        <a:cubicBezTo>
                          <a:pt x="27702" y="4698"/>
                          <a:pt x="27183" y="4690"/>
                          <a:pt x="26671" y="4690"/>
                        </a:cubicBezTo>
                        <a:cubicBezTo>
                          <a:pt x="26159" y="4690"/>
                          <a:pt x="25655" y="4698"/>
                          <a:pt x="25159" y="4698"/>
                        </a:cubicBezTo>
                        <a:cubicBezTo>
                          <a:pt x="23142" y="4729"/>
                          <a:pt x="21157" y="4791"/>
                          <a:pt x="19233" y="4791"/>
                        </a:cubicBezTo>
                        <a:cubicBezTo>
                          <a:pt x="18272" y="4760"/>
                          <a:pt x="17341" y="4729"/>
                          <a:pt x="16380" y="4667"/>
                        </a:cubicBezTo>
                        <a:cubicBezTo>
                          <a:pt x="15418" y="4574"/>
                          <a:pt x="14456" y="4481"/>
                          <a:pt x="13526" y="4357"/>
                        </a:cubicBezTo>
                        <a:cubicBezTo>
                          <a:pt x="11633" y="4109"/>
                          <a:pt x="9803" y="3736"/>
                          <a:pt x="8097" y="3147"/>
                        </a:cubicBezTo>
                        <a:cubicBezTo>
                          <a:pt x="6422" y="2558"/>
                          <a:pt x="4902" y="1720"/>
                          <a:pt x="3785" y="634"/>
                        </a:cubicBezTo>
                        <a:lnTo>
                          <a:pt x="3754" y="603"/>
                        </a:lnTo>
                        <a:lnTo>
                          <a:pt x="3723" y="572"/>
                        </a:lnTo>
                        <a:cubicBezTo>
                          <a:pt x="3309" y="188"/>
                          <a:pt x="2796" y="1"/>
                          <a:pt x="228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Google Shape;4107;p51">
                    <a:extLst>
                      <a:ext uri="{FF2B5EF4-FFF2-40B4-BE49-F238E27FC236}">
                        <a16:creationId xmlns:a16="http://schemas.microsoft.com/office/drawing/2014/main" id="{F4BE8005-5AE4-439D-9E30-5C543A4B1F53}"/>
                      </a:ext>
                    </a:extLst>
                  </p:cNvPr>
                  <p:cNvSpPr/>
                  <p:nvPr/>
                </p:nvSpPr>
                <p:spPr>
                  <a:xfrm>
                    <a:off x="1116475" y="2580475"/>
                    <a:ext cx="573925" cy="95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957" h="3817" extrusionOk="0">
                        <a:moveTo>
                          <a:pt x="22957" y="3816"/>
                        </a:moveTo>
                        <a:cubicBezTo>
                          <a:pt x="22895" y="3816"/>
                          <a:pt x="22832" y="3816"/>
                          <a:pt x="22801" y="3785"/>
                        </a:cubicBezTo>
                        <a:cubicBezTo>
                          <a:pt x="19048" y="2668"/>
                          <a:pt x="15232" y="1738"/>
                          <a:pt x="11386" y="993"/>
                        </a:cubicBezTo>
                        <a:cubicBezTo>
                          <a:pt x="11199" y="962"/>
                          <a:pt x="11013" y="931"/>
                          <a:pt x="10827" y="900"/>
                        </a:cubicBezTo>
                        <a:lnTo>
                          <a:pt x="10827" y="900"/>
                        </a:lnTo>
                        <a:cubicBezTo>
                          <a:pt x="11013" y="931"/>
                          <a:pt x="11199" y="962"/>
                          <a:pt x="11386" y="993"/>
                        </a:cubicBezTo>
                        <a:cubicBezTo>
                          <a:pt x="15232" y="1738"/>
                          <a:pt x="19048" y="2668"/>
                          <a:pt x="22801" y="3785"/>
                        </a:cubicBezTo>
                        <a:cubicBezTo>
                          <a:pt x="22832" y="3816"/>
                          <a:pt x="22895" y="3816"/>
                          <a:pt x="22957" y="3816"/>
                        </a:cubicBezTo>
                        <a:close/>
                        <a:moveTo>
                          <a:pt x="7384" y="342"/>
                        </a:moveTo>
                        <a:cubicBezTo>
                          <a:pt x="6794" y="280"/>
                          <a:pt x="6205" y="218"/>
                          <a:pt x="5616" y="156"/>
                        </a:cubicBezTo>
                        <a:cubicBezTo>
                          <a:pt x="5585" y="156"/>
                          <a:pt x="5585" y="156"/>
                          <a:pt x="5554" y="156"/>
                        </a:cubicBezTo>
                        <a:cubicBezTo>
                          <a:pt x="5585" y="156"/>
                          <a:pt x="5585" y="156"/>
                          <a:pt x="5616" y="156"/>
                        </a:cubicBezTo>
                        <a:cubicBezTo>
                          <a:pt x="6205" y="218"/>
                          <a:pt x="6794" y="280"/>
                          <a:pt x="7384" y="342"/>
                        </a:cubicBezTo>
                        <a:lnTo>
                          <a:pt x="7384" y="342"/>
                        </a:lnTo>
                        <a:close/>
                        <a:moveTo>
                          <a:pt x="5554" y="156"/>
                        </a:moveTo>
                        <a:cubicBezTo>
                          <a:pt x="5523" y="156"/>
                          <a:pt x="5523" y="156"/>
                          <a:pt x="5491" y="156"/>
                        </a:cubicBezTo>
                        <a:cubicBezTo>
                          <a:pt x="5523" y="156"/>
                          <a:pt x="5523" y="156"/>
                          <a:pt x="5554" y="156"/>
                        </a:cubicBezTo>
                        <a:close/>
                        <a:moveTo>
                          <a:pt x="5460" y="156"/>
                        </a:moveTo>
                        <a:cubicBezTo>
                          <a:pt x="5460" y="156"/>
                          <a:pt x="5429" y="156"/>
                          <a:pt x="5398" y="125"/>
                        </a:cubicBezTo>
                        <a:cubicBezTo>
                          <a:pt x="5429" y="156"/>
                          <a:pt x="5460" y="156"/>
                          <a:pt x="5460" y="156"/>
                        </a:cubicBezTo>
                        <a:close/>
                        <a:moveTo>
                          <a:pt x="5367" y="125"/>
                        </a:moveTo>
                        <a:cubicBezTo>
                          <a:pt x="5336" y="125"/>
                          <a:pt x="5336" y="125"/>
                          <a:pt x="5336" y="125"/>
                        </a:cubicBezTo>
                        <a:cubicBezTo>
                          <a:pt x="5336" y="125"/>
                          <a:pt x="5336" y="125"/>
                          <a:pt x="5367" y="125"/>
                        </a:cubicBezTo>
                        <a:close/>
                        <a:moveTo>
                          <a:pt x="1" y="31"/>
                        </a:moveTo>
                        <a:cubicBezTo>
                          <a:pt x="714" y="0"/>
                          <a:pt x="1397" y="0"/>
                          <a:pt x="2110" y="0"/>
                        </a:cubicBezTo>
                        <a:cubicBezTo>
                          <a:pt x="1397" y="0"/>
                          <a:pt x="714" y="0"/>
                          <a:pt x="1" y="31"/>
                        </a:cubicBezTo>
                        <a:close/>
                        <a:moveTo>
                          <a:pt x="2110" y="0"/>
                        </a:moveTo>
                        <a:lnTo>
                          <a:pt x="2110" y="0"/>
                        </a:lnTo>
                        <a:lnTo>
                          <a:pt x="2110" y="0"/>
                        </a:lnTo>
                        <a:lnTo>
                          <a:pt x="2110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Google Shape;4108;p51">
                    <a:extLst>
                      <a:ext uri="{FF2B5EF4-FFF2-40B4-BE49-F238E27FC236}">
                        <a16:creationId xmlns:a16="http://schemas.microsoft.com/office/drawing/2014/main" id="{FFC56926-542D-4D7F-8EF0-A38FC8207377}"/>
                      </a:ext>
                    </a:extLst>
                  </p:cNvPr>
                  <p:cNvSpPr/>
                  <p:nvPr/>
                </p:nvSpPr>
                <p:spPr>
                  <a:xfrm>
                    <a:off x="952850" y="2583575"/>
                    <a:ext cx="124100" cy="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64" h="187" extrusionOk="0">
                        <a:moveTo>
                          <a:pt x="0" y="187"/>
                        </a:moveTo>
                        <a:lnTo>
                          <a:pt x="0" y="187"/>
                        </a:lnTo>
                        <a:lnTo>
                          <a:pt x="0" y="187"/>
                        </a:lnTo>
                        <a:close/>
                        <a:moveTo>
                          <a:pt x="31" y="187"/>
                        </a:moveTo>
                        <a:lnTo>
                          <a:pt x="62" y="187"/>
                        </a:lnTo>
                        <a:lnTo>
                          <a:pt x="31" y="187"/>
                        </a:lnTo>
                        <a:close/>
                        <a:moveTo>
                          <a:pt x="62" y="187"/>
                        </a:moveTo>
                        <a:cubicBezTo>
                          <a:pt x="186" y="187"/>
                          <a:pt x="310" y="187"/>
                          <a:pt x="434" y="187"/>
                        </a:cubicBezTo>
                        <a:cubicBezTo>
                          <a:pt x="1986" y="156"/>
                          <a:pt x="3475" y="63"/>
                          <a:pt x="4964" y="1"/>
                        </a:cubicBezTo>
                        <a:lnTo>
                          <a:pt x="4964" y="1"/>
                        </a:lnTo>
                        <a:cubicBezTo>
                          <a:pt x="3475" y="63"/>
                          <a:pt x="1986" y="156"/>
                          <a:pt x="434" y="187"/>
                        </a:cubicBezTo>
                        <a:cubicBezTo>
                          <a:pt x="310" y="187"/>
                          <a:pt x="186" y="187"/>
                          <a:pt x="62" y="187"/>
                        </a:cubicBezTo>
                        <a:close/>
                      </a:path>
                    </a:pathLst>
                  </a:custGeom>
                  <a:solidFill>
                    <a:srgbClr val="6D480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9" name="Google Shape;4109;p51">
                    <a:extLst>
                      <a:ext uri="{FF2B5EF4-FFF2-40B4-BE49-F238E27FC236}">
                        <a16:creationId xmlns:a16="http://schemas.microsoft.com/office/drawing/2014/main" id="{E7C029D2-5147-4B67-BCB0-FF1BE1C622EC}"/>
                      </a:ext>
                    </a:extLst>
                  </p:cNvPr>
                  <p:cNvSpPr/>
                  <p:nvPr/>
                </p:nvSpPr>
                <p:spPr>
                  <a:xfrm>
                    <a:off x="802400" y="2547125"/>
                    <a:ext cx="919800" cy="12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92" h="5182" extrusionOk="0">
                        <a:moveTo>
                          <a:pt x="12285" y="1"/>
                        </a:moveTo>
                        <a:cubicBezTo>
                          <a:pt x="9368" y="1"/>
                          <a:pt x="6452" y="156"/>
                          <a:pt x="3536" y="373"/>
                        </a:cubicBezTo>
                        <a:cubicBezTo>
                          <a:pt x="3040" y="404"/>
                          <a:pt x="2544" y="404"/>
                          <a:pt x="2078" y="404"/>
                        </a:cubicBezTo>
                        <a:cubicBezTo>
                          <a:pt x="1458" y="404"/>
                          <a:pt x="838" y="373"/>
                          <a:pt x="217" y="342"/>
                        </a:cubicBezTo>
                        <a:cubicBezTo>
                          <a:pt x="155" y="652"/>
                          <a:pt x="62" y="993"/>
                          <a:pt x="0" y="1334"/>
                        </a:cubicBezTo>
                        <a:cubicBezTo>
                          <a:pt x="93" y="1334"/>
                          <a:pt x="186" y="1365"/>
                          <a:pt x="279" y="1365"/>
                        </a:cubicBezTo>
                        <a:lnTo>
                          <a:pt x="341" y="1365"/>
                        </a:lnTo>
                        <a:cubicBezTo>
                          <a:pt x="1365" y="1490"/>
                          <a:pt x="2358" y="1552"/>
                          <a:pt x="3381" y="1583"/>
                        </a:cubicBezTo>
                        <a:cubicBezTo>
                          <a:pt x="4095" y="1645"/>
                          <a:pt x="4870" y="1645"/>
                          <a:pt x="5646" y="1645"/>
                        </a:cubicBezTo>
                        <a:lnTo>
                          <a:pt x="6452" y="1645"/>
                        </a:lnTo>
                        <a:cubicBezTo>
                          <a:pt x="8004" y="1614"/>
                          <a:pt x="9493" y="1521"/>
                          <a:pt x="10982" y="1459"/>
                        </a:cubicBezTo>
                        <a:cubicBezTo>
                          <a:pt x="11478" y="1428"/>
                          <a:pt x="11974" y="1397"/>
                          <a:pt x="12471" y="1397"/>
                        </a:cubicBezTo>
                        <a:cubicBezTo>
                          <a:pt x="12502" y="1397"/>
                          <a:pt x="12533" y="1397"/>
                          <a:pt x="12564" y="1365"/>
                        </a:cubicBezTo>
                        <a:cubicBezTo>
                          <a:pt x="13277" y="1334"/>
                          <a:pt x="13960" y="1334"/>
                          <a:pt x="14673" y="1334"/>
                        </a:cubicBezTo>
                        <a:cubicBezTo>
                          <a:pt x="15759" y="1334"/>
                          <a:pt x="16814" y="1365"/>
                          <a:pt x="17899" y="1459"/>
                        </a:cubicBezTo>
                        <a:lnTo>
                          <a:pt x="17961" y="1459"/>
                        </a:lnTo>
                        <a:cubicBezTo>
                          <a:pt x="17992" y="1490"/>
                          <a:pt x="18023" y="1490"/>
                          <a:pt x="18023" y="1490"/>
                        </a:cubicBezTo>
                        <a:lnTo>
                          <a:pt x="18179" y="1490"/>
                        </a:lnTo>
                        <a:cubicBezTo>
                          <a:pt x="18768" y="1552"/>
                          <a:pt x="19357" y="1614"/>
                          <a:pt x="19947" y="1676"/>
                        </a:cubicBezTo>
                        <a:cubicBezTo>
                          <a:pt x="21095" y="1831"/>
                          <a:pt x="22211" y="2017"/>
                          <a:pt x="23390" y="2234"/>
                        </a:cubicBezTo>
                        <a:cubicBezTo>
                          <a:pt x="23576" y="2265"/>
                          <a:pt x="23762" y="2296"/>
                          <a:pt x="23949" y="2327"/>
                        </a:cubicBezTo>
                        <a:cubicBezTo>
                          <a:pt x="27795" y="3072"/>
                          <a:pt x="31611" y="4002"/>
                          <a:pt x="35364" y="5119"/>
                        </a:cubicBezTo>
                        <a:cubicBezTo>
                          <a:pt x="35395" y="5150"/>
                          <a:pt x="35458" y="5150"/>
                          <a:pt x="35520" y="5150"/>
                        </a:cubicBezTo>
                        <a:cubicBezTo>
                          <a:pt x="35582" y="5181"/>
                          <a:pt x="35675" y="5181"/>
                          <a:pt x="35737" y="5181"/>
                        </a:cubicBezTo>
                        <a:cubicBezTo>
                          <a:pt x="36140" y="5181"/>
                          <a:pt x="36512" y="4995"/>
                          <a:pt x="36791" y="4716"/>
                        </a:cubicBezTo>
                        <a:cubicBezTo>
                          <a:pt x="27330" y="993"/>
                          <a:pt x="19668" y="1"/>
                          <a:pt x="12285" y="1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Google Shape;4110;p51">
                    <a:extLst>
                      <a:ext uri="{FF2B5EF4-FFF2-40B4-BE49-F238E27FC236}">
                        <a16:creationId xmlns:a16="http://schemas.microsoft.com/office/drawing/2014/main" id="{A1A6017B-2245-47E6-AF0A-695C56947A2B}"/>
                      </a:ext>
                    </a:extLst>
                  </p:cNvPr>
                  <p:cNvSpPr/>
                  <p:nvPr/>
                </p:nvSpPr>
                <p:spPr>
                  <a:xfrm>
                    <a:off x="502250" y="2465700"/>
                    <a:ext cx="171425" cy="90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57" h="3630" extrusionOk="0">
                        <a:moveTo>
                          <a:pt x="6856" y="3630"/>
                        </a:moveTo>
                        <a:cubicBezTo>
                          <a:pt x="6608" y="3568"/>
                          <a:pt x="6329" y="3475"/>
                          <a:pt x="6081" y="3413"/>
                        </a:cubicBezTo>
                        <a:cubicBezTo>
                          <a:pt x="4002" y="2730"/>
                          <a:pt x="1893" y="1737"/>
                          <a:pt x="125" y="93"/>
                        </a:cubicBezTo>
                        <a:lnTo>
                          <a:pt x="125" y="93"/>
                        </a:lnTo>
                        <a:lnTo>
                          <a:pt x="125" y="93"/>
                        </a:lnTo>
                        <a:cubicBezTo>
                          <a:pt x="1893" y="1737"/>
                          <a:pt x="4002" y="2730"/>
                          <a:pt x="6081" y="3413"/>
                        </a:cubicBezTo>
                        <a:cubicBezTo>
                          <a:pt x="6329" y="3475"/>
                          <a:pt x="6608" y="3568"/>
                          <a:pt x="6856" y="3630"/>
                        </a:cubicBezTo>
                        <a:lnTo>
                          <a:pt x="6856" y="3630"/>
                        </a:lnTo>
                        <a:close/>
                        <a:moveTo>
                          <a:pt x="125" y="93"/>
                        </a:moveTo>
                        <a:cubicBezTo>
                          <a:pt x="125" y="93"/>
                          <a:pt x="125" y="93"/>
                          <a:pt x="94" y="93"/>
                        </a:cubicBezTo>
                        <a:cubicBezTo>
                          <a:pt x="125" y="93"/>
                          <a:pt x="125" y="93"/>
                          <a:pt x="125" y="93"/>
                        </a:cubicBezTo>
                        <a:close/>
                        <a:moveTo>
                          <a:pt x="94" y="93"/>
                        </a:moveTo>
                        <a:cubicBezTo>
                          <a:pt x="63" y="62"/>
                          <a:pt x="32" y="31"/>
                          <a:pt x="32" y="0"/>
                        </a:cubicBezTo>
                        <a:cubicBezTo>
                          <a:pt x="32" y="31"/>
                          <a:pt x="63" y="62"/>
                          <a:pt x="94" y="93"/>
                        </a:cubicBezTo>
                        <a:close/>
                        <a:moveTo>
                          <a:pt x="3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32" y="0"/>
                        </a:cubicBezTo>
                        <a:close/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5C7A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Google Shape;4111;p51">
                    <a:extLst>
                      <a:ext uri="{FF2B5EF4-FFF2-40B4-BE49-F238E27FC236}">
                        <a16:creationId xmlns:a16="http://schemas.microsoft.com/office/drawing/2014/main" id="{9F620262-30B1-4747-B1A5-D84ED6C0BAE2}"/>
                      </a:ext>
                    </a:extLst>
                  </p:cNvPr>
                  <p:cNvSpPr/>
                  <p:nvPr/>
                </p:nvSpPr>
                <p:spPr>
                  <a:xfrm>
                    <a:off x="486750" y="2420725"/>
                    <a:ext cx="198550" cy="135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942" h="5429" extrusionOk="0">
                        <a:moveTo>
                          <a:pt x="93" y="0"/>
                        </a:moveTo>
                        <a:cubicBezTo>
                          <a:pt x="0" y="620"/>
                          <a:pt x="155" y="1303"/>
                          <a:pt x="621" y="1799"/>
                        </a:cubicBezTo>
                        <a:lnTo>
                          <a:pt x="652" y="1799"/>
                        </a:lnTo>
                        <a:cubicBezTo>
                          <a:pt x="652" y="1830"/>
                          <a:pt x="683" y="1861"/>
                          <a:pt x="714" y="1892"/>
                        </a:cubicBezTo>
                        <a:lnTo>
                          <a:pt x="745" y="1892"/>
                        </a:lnTo>
                        <a:cubicBezTo>
                          <a:pt x="2513" y="3536"/>
                          <a:pt x="4622" y="4529"/>
                          <a:pt x="6701" y="5212"/>
                        </a:cubicBezTo>
                        <a:cubicBezTo>
                          <a:pt x="6949" y="5274"/>
                          <a:pt x="7228" y="5367"/>
                          <a:pt x="7476" y="5429"/>
                        </a:cubicBezTo>
                        <a:cubicBezTo>
                          <a:pt x="7632" y="5088"/>
                          <a:pt x="7787" y="4746"/>
                          <a:pt x="7942" y="4374"/>
                        </a:cubicBezTo>
                        <a:cubicBezTo>
                          <a:pt x="4188" y="3164"/>
                          <a:pt x="1489" y="1210"/>
                          <a:pt x="93" y="0"/>
                        </a:cubicBezTo>
                        <a:close/>
                      </a:path>
                    </a:pathLst>
                  </a:custGeom>
                  <a:solidFill>
                    <a:srgbClr val="A8B06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" name="Google Shape;4112;p51">
                    <a:extLst>
                      <a:ext uri="{FF2B5EF4-FFF2-40B4-BE49-F238E27FC236}">
                        <a16:creationId xmlns:a16="http://schemas.microsoft.com/office/drawing/2014/main" id="{4B54954C-C141-41DD-AD26-0B430C64FA6E}"/>
                      </a:ext>
                    </a:extLst>
                  </p:cNvPr>
                  <p:cNvSpPr/>
                  <p:nvPr/>
                </p:nvSpPr>
                <p:spPr>
                  <a:xfrm>
                    <a:off x="1306475" y="2738675"/>
                    <a:ext cx="20200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8" h="7353" extrusionOk="0">
                        <a:moveTo>
                          <a:pt x="776" y="1"/>
                        </a:moveTo>
                        <a:cubicBezTo>
                          <a:pt x="1" y="2917"/>
                          <a:pt x="32" y="5492"/>
                          <a:pt x="249" y="7353"/>
                        </a:cubicBezTo>
                        <a:cubicBezTo>
                          <a:pt x="32" y="5492"/>
                          <a:pt x="1" y="2917"/>
                          <a:pt x="808" y="1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Google Shape;4113;p51">
                    <a:extLst>
                      <a:ext uri="{FF2B5EF4-FFF2-40B4-BE49-F238E27FC236}">
                        <a16:creationId xmlns:a16="http://schemas.microsoft.com/office/drawing/2014/main" id="{7595B23D-E2CB-476B-B4FF-3FCE6E58B193}"/>
                      </a:ext>
                    </a:extLst>
                  </p:cNvPr>
                  <p:cNvSpPr/>
                  <p:nvPr/>
                </p:nvSpPr>
                <p:spPr>
                  <a:xfrm>
                    <a:off x="1186275" y="2738675"/>
                    <a:ext cx="139625" cy="18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5" h="7353" extrusionOk="0">
                        <a:moveTo>
                          <a:pt x="5584" y="1"/>
                        </a:moveTo>
                        <a:cubicBezTo>
                          <a:pt x="4747" y="745"/>
                          <a:pt x="4033" y="2079"/>
                          <a:pt x="3599" y="3165"/>
                        </a:cubicBezTo>
                        <a:cubicBezTo>
                          <a:pt x="3258" y="3972"/>
                          <a:pt x="2451" y="4499"/>
                          <a:pt x="1583" y="4499"/>
                        </a:cubicBezTo>
                        <a:lnTo>
                          <a:pt x="1397" y="4499"/>
                        </a:lnTo>
                        <a:cubicBezTo>
                          <a:pt x="962" y="4468"/>
                          <a:pt x="497" y="4437"/>
                          <a:pt x="125" y="4437"/>
                        </a:cubicBezTo>
                        <a:cubicBezTo>
                          <a:pt x="32" y="5212"/>
                          <a:pt x="1" y="5957"/>
                          <a:pt x="32" y="6733"/>
                        </a:cubicBezTo>
                        <a:cubicBezTo>
                          <a:pt x="2048" y="7074"/>
                          <a:pt x="3723" y="7260"/>
                          <a:pt x="5057" y="7353"/>
                        </a:cubicBezTo>
                        <a:cubicBezTo>
                          <a:pt x="4840" y="5492"/>
                          <a:pt x="4809" y="2917"/>
                          <a:pt x="5584" y="1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Google Shape;4114;p51">
                    <a:extLst>
                      <a:ext uri="{FF2B5EF4-FFF2-40B4-BE49-F238E27FC236}">
                        <a16:creationId xmlns:a16="http://schemas.microsoft.com/office/drawing/2014/main" id="{A2073AF0-76FA-49D5-B7FF-617EC06ABA22}"/>
                      </a:ext>
                    </a:extLst>
                  </p:cNvPr>
                  <p:cNvSpPr/>
                  <p:nvPr/>
                </p:nvSpPr>
                <p:spPr>
                  <a:xfrm>
                    <a:off x="1025750" y="2744900"/>
                    <a:ext cx="4675" cy="8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" h="3351" extrusionOk="0">
                        <a:moveTo>
                          <a:pt x="155" y="3350"/>
                        </a:moveTo>
                        <a:lnTo>
                          <a:pt x="155" y="3350"/>
                        </a:lnTo>
                        <a:cubicBezTo>
                          <a:pt x="0" y="2265"/>
                          <a:pt x="31" y="1117"/>
                          <a:pt x="186" y="0"/>
                        </a:cubicBezTo>
                        <a:cubicBezTo>
                          <a:pt x="186" y="0"/>
                          <a:pt x="186" y="0"/>
                          <a:pt x="186" y="0"/>
                        </a:cubicBezTo>
                        <a:cubicBezTo>
                          <a:pt x="31" y="1117"/>
                          <a:pt x="0" y="2265"/>
                          <a:pt x="155" y="3350"/>
                        </a:cubicBezTo>
                        <a:close/>
                      </a:path>
                    </a:pathLst>
                  </a:custGeom>
                  <a:solidFill>
                    <a:srgbClr val="D3AD8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Google Shape;4115;p51">
                    <a:extLst>
                      <a:ext uri="{FF2B5EF4-FFF2-40B4-BE49-F238E27FC236}">
                        <a16:creationId xmlns:a16="http://schemas.microsoft.com/office/drawing/2014/main" id="{EC3961E6-78FB-48DB-90F9-EED94ECD90ED}"/>
                      </a:ext>
                    </a:extLst>
                  </p:cNvPr>
                  <p:cNvSpPr/>
                  <p:nvPr/>
                </p:nvSpPr>
                <p:spPr>
                  <a:xfrm>
                    <a:off x="859775" y="2682075"/>
                    <a:ext cx="170650" cy="146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6" h="5864" extrusionOk="0">
                        <a:moveTo>
                          <a:pt x="683" y="0"/>
                        </a:moveTo>
                        <a:cubicBezTo>
                          <a:pt x="404" y="807"/>
                          <a:pt x="156" y="1613"/>
                          <a:pt x="1" y="2358"/>
                        </a:cubicBezTo>
                        <a:cubicBezTo>
                          <a:pt x="2637" y="2699"/>
                          <a:pt x="5026" y="4343"/>
                          <a:pt x="6794" y="5863"/>
                        </a:cubicBezTo>
                        <a:cubicBezTo>
                          <a:pt x="6639" y="4778"/>
                          <a:pt x="6670" y="3630"/>
                          <a:pt x="6825" y="2513"/>
                        </a:cubicBezTo>
                        <a:cubicBezTo>
                          <a:pt x="4809" y="900"/>
                          <a:pt x="2234" y="217"/>
                          <a:pt x="683" y="0"/>
                        </a:cubicBezTo>
                        <a:close/>
                      </a:path>
                    </a:pathLst>
                  </a:custGeom>
                  <a:solidFill>
                    <a:srgbClr val="8B3E0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Google Shape;4116;p51">
                    <a:extLst>
                      <a:ext uri="{FF2B5EF4-FFF2-40B4-BE49-F238E27FC236}">
                        <a16:creationId xmlns:a16="http://schemas.microsoft.com/office/drawing/2014/main" id="{C2993383-5A18-4AD0-89EB-A3785334154A}"/>
                      </a:ext>
                    </a:extLst>
                  </p:cNvPr>
                  <p:cNvSpPr/>
                  <p:nvPr/>
                </p:nvSpPr>
                <p:spPr>
                  <a:xfrm>
                    <a:off x="1629100" y="3249750"/>
                    <a:ext cx="179025" cy="83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61" h="3331" extrusionOk="0">
                        <a:moveTo>
                          <a:pt x="7074" y="1"/>
                        </a:moveTo>
                        <a:cubicBezTo>
                          <a:pt x="4441" y="1931"/>
                          <a:pt x="706" y="1987"/>
                          <a:pt x="288" y="1987"/>
                        </a:cubicBezTo>
                        <a:cubicBezTo>
                          <a:pt x="262" y="1987"/>
                          <a:pt x="249" y="1986"/>
                          <a:pt x="249" y="1986"/>
                        </a:cubicBezTo>
                        <a:lnTo>
                          <a:pt x="249" y="1986"/>
                        </a:lnTo>
                        <a:cubicBezTo>
                          <a:pt x="249" y="1986"/>
                          <a:pt x="1" y="3103"/>
                          <a:pt x="1149" y="3289"/>
                        </a:cubicBezTo>
                        <a:cubicBezTo>
                          <a:pt x="1291" y="3317"/>
                          <a:pt x="1443" y="3330"/>
                          <a:pt x="1601" y="3330"/>
                        </a:cubicBezTo>
                        <a:cubicBezTo>
                          <a:pt x="3749" y="3330"/>
                          <a:pt x="7160" y="926"/>
                          <a:pt x="7074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Google Shape;4117;p51">
                    <a:extLst>
                      <a:ext uri="{FF2B5EF4-FFF2-40B4-BE49-F238E27FC236}">
                        <a16:creationId xmlns:a16="http://schemas.microsoft.com/office/drawing/2014/main" id="{54B405B2-13AF-42B0-B89C-849B4BB7E532}"/>
                      </a:ext>
                    </a:extLst>
                  </p:cNvPr>
                  <p:cNvSpPr/>
                  <p:nvPr/>
                </p:nvSpPr>
                <p:spPr>
                  <a:xfrm>
                    <a:off x="1623675" y="3315675"/>
                    <a:ext cx="221050" cy="62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42" h="2499" extrusionOk="0">
                        <a:moveTo>
                          <a:pt x="8842" y="1"/>
                        </a:moveTo>
                        <a:lnTo>
                          <a:pt x="8842" y="1"/>
                        </a:lnTo>
                        <a:cubicBezTo>
                          <a:pt x="7173" y="724"/>
                          <a:pt x="5349" y="923"/>
                          <a:pt x="3843" y="923"/>
                        </a:cubicBezTo>
                        <a:cubicBezTo>
                          <a:pt x="1990" y="923"/>
                          <a:pt x="621" y="621"/>
                          <a:pt x="621" y="621"/>
                        </a:cubicBezTo>
                        <a:lnTo>
                          <a:pt x="621" y="621"/>
                        </a:lnTo>
                        <a:cubicBezTo>
                          <a:pt x="621" y="621"/>
                          <a:pt x="1" y="1831"/>
                          <a:pt x="1211" y="2265"/>
                        </a:cubicBezTo>
                        <a:cubicBezTo>
                          <a:pt x="1596" y="2428"/>
                          <a:pt x="2072" y="2499"/>
                          <a:pt x="2599" y="2499"/>
                        </a:cubicBezTo>
                        <a:cubicBezTo>
                          <a:pt x="5082" y="2499"/>
                          <a:pt x="8663" y="922"/>
                          <a:pt x="8842" y="1"/>
                        </a:cubicBezTo>
                        <a:close/>
                      </a:path>
                    </a:pathLst>
                  </a:custGeom>
                  <a:solidFill>
                    <a:srgbClr val="DCDCDC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" name="Google Shape;4118;p51">
                    <a:extLst>
                      <a:ext uri="{FF2B5EF4-FFF2-40B4-BE49-F238E27FC236}">
                        <a16:creationId xmlns:a16="http://schemas.microsoft.com/office/drawing/2014/main" id="{F753549C-D6B8-43D3-BF1F-BB5905A36B98}"/>
                      </a:ext>
                    </a:extLst>
                  </p:cNvPr>
                  <p:cNvSpPr/>
                  <p:nvPr/>
                </p:nvSpPr>
                <p:spPr>
                  <a:xfrm>
                    <a:off x="591450" y="2432225"/>
                    <a:ext cx="1100500" cy="94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020" h="37616" extrusionOk="0">
                        <a:moveTo>
                          <a:pt x="7729" y="1"/>
                        </a:moveTo>
                        <a:cubicBezTo>
                          <a:pt x="6951" y="1"/>
                          <a:pt x="6026" y="359"/>
                          <a:pt x="5150" y="1339"/>
                        </a:cubicBezTo>
                        <a:cubicBezTo>
                          <a:pt x="0" y="9436"/>
                          <a:pt x="1986" y="18246"/>
                          <a:pt x="1986" y="18246"/>
                        </a:cubicBezTo>
                        <a:lnTo>
                          <a:pt x="2017" y="18246"/>
                        </a:lnTo>
                        <a:cubicBezTo>
                          <a:pt x="1924" y="18742"/>
                          <a:pt x="1924" y="19208"/>
                          <a:pt x="1986" y="19704"/>
                        </a:cubicBezTo>
                        <a:cubicBezTo>
                          <a:pt x="2389" y="23271"/>
                          <a:pt x="4902" y="29228"/>
                          <a:pt x="14270" y="30903"/>
                        </a:cubicBezTo>
                        <a:cubicBezTo>
                          <a:pt x="15416" y="31102"/>
                          <a:pt x="16556" y="31190"/>
                          <a:pt x="17676" y="31190"/>
                        </a:cubicBezTo>
                        <a:cubicBezTo>
                          <a:pt x="20558" y="31190"/>
                          <a:pt x="23300" y="30608"/>
                          <a:pt x="25624" y="29848"/>
                        </a:cubicBezTo>
                        <a:cubicBezTo>
                          <a:pt x="29032" y="35935"/>
                          <a:pt x="38568" y="37616"/>
                          <a:pt x="41870" y="37616"/>
                        </a:cubicBezTo>
                        <a:cubicBezTo>
                          <a:pt x="42506" y="37616"/>
                          <a:pt x="42911" y="37553"/>
                          <a:pt x="42996" y="37448"/>
                        </a:cubicBezTo>
                        <a:cubicBezTo>
                          <a:pt x="43585" y="36766"/>
                          <a:pt x="44020" y="34842"/>
                          <a:pt x="41755" y="34253"/>
                        </a:cubicBezTo>
                        <a:cubicBezTo>
                          <a:pt x="35675" y="33260"/>
                          <a:pt x="32325" y="30003"/>
                          <a:pt x="30680" y="27770"/>
                        </a:cubicBezTo>
                        <a:cubicBezTo>
                          <a:pt x="31952" y="27118"/>
                          <a:pt x="32697" y="26622"/>
                          <a:pt x="32697" y="26622"/>
                        </a:cubicBezTo>
                        <a:cubicBezTo>
                          <a:pt x="32697" y="26622"/>
                          <a:pt x="31115" y="23923"/>
                          <a:pt x="31797" y="19704"/>
                        </a:cubicBezTo>
                        <a:lnTo>
                          <a:pt x="31797" y="19704"/>
                        </a:lnTo>
                        <a:cubicBezTo>
                          <a:pt x="31797" y="19704"/>
                          <a:pt x="31636" y="19710"/>
                          <a:pt x="31330" y="19710"/>
                        </a:cubicBezTo>
                        <a:cubicBezTo>
                          <a:pt x="29978" y="19710"/>
                          <a:pt x="25788" y="19587"/>
                          <a:pt x="20071" y="18246"/>
                        </a:cubicBezTo>
                        <a:cubicBezTo>
                          <a:pt x="18658" y="16925"/>
                          <a:pt x="14507" y="12289"/>
                          <a:pt x="9727" y="12289"/>
                        </a:cubicBezTo>
                        <a:cubicBezTo>
                          <a:pt x="9680" y="12289"/>
                          <a:pt x="9633" y="12289"/>
                          <a:pt x="9586" y="12290"/>
                        </a:cubicBezTo>
                        <a:cubicBezTo>
                          <a:pt x="9152" y="12290"/>
                          <a:pt x="8717" y="12321"/>
                          <a:pt x="8314" y="12414"/>
                        </a:cubicBezTo>
                        <a:cubicBezTo>
                          <a:pt x="7259" y="7513"/>
                          <a:pt x="9586" y="2332"/>
                          <a:pt x="9586" y="1339"/>
                        </a:cubicBezTo>
                        <a:cubicBezTo>
                          <a:pt x="9586" y="675"/>
                          <a:pt x="8797" y="1"/>
                          <a:pt x="7729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Google Shape;4119;p51">
                    <a:extLst>
                      <a:ext uri="{FF2B5EF4-FFF2-40B4-BE49-F238E27FC236}">
                        <a16:creationId xmlns:a16="http://schemas.microsoft.com/office/drawing/2014/main" id="{85BED5E1-8AFB-4721-98C1-04C1B7C4472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41100"/>
                    <a:ext cx="76800" cy="200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72" h="8035" extrusionOk="0">
                        <a:moveTo>
                          <a:pt x="3071" y="0"/>
                        </a:moveTo>
                        <a:lnTo>
                          <a:pt x="3071" y="0"/>
                        </a:lnTo>
                        <a:cubicBezTo>
                          <a:pt x="1086" y="1583"/>
                          <a:pt x="311" y="3754"/>
                          <a:pt x="0" y="5398"/>
                        </a:cubicBezTo>
                        <a:cubicBezTo>
                          <a:pt x="776" y="6329"/>
                          <a:pt x="1769" y="7259"/>
                          <a:pt x="2978" y="8035"/>
                        </a:cubicBezTo>
                        <a:cubicBezTo>
                          <a:pt x="2451" y="5584"/>
                          <a:pt x="2513" y="1676"/>
                          <a:pt x="307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Google Shape;4120;p51">
                    <a:extLst>
                      <a:ext uri="{FF2B5EF4-FFF2-40B4-BE49-F238E27FC236}">
                        <a16:creationId xmlns:a16="http://schemas.microsoft.com/office/drawing/2014/main" id="{3CA86CC0-BA8C-4C9D-B29E-6D664F599876}"/>
                      </a:ext>
                    </a:extLst>
                  </p:cNvPr>
                  <p:cNvSpPr/>
                  <p:nvPr/>
                </p:nvSpPr>
                <p:spPr>
                  <a:xfrm>
                    <a:off x="1129675" y="3036500"/>
                    <a:ext cx="93850" cy="16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54" h="6515" extrusionOk="0">
                        <a:moveTo>
                          <a:pt x="1086" y="0"/>
                        </a:moveTo>
                        <a:cubicBezTo>
                          <a:pt x="0" y="2482"/>
                          <a:pt x="434" y="4933"/>
                          <a:pt x="993" y="6515"/>
                        </a:cubicBezTo>
                        <a:cubicBezTo>
                          <a:pt x="1954" y="6297"/>
                          <a:pt x="2885" y="6080"/>
                          <a:pt x="3754" y="5801"/>
                        </a:cubicBezTo>
                        <a:cubicBezTo>
                          <a:pt x="2482" y="3878"/>
                          <a:pt x="1334" y="1396"/>
                          <a:pt x="1086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" name="Google Shape;4121;p51">
                    <a:extLst>
                      <a:ext uri="{FF2B5EF4-FFF2-40B4-BE49-F238E27FC236}">
                        <a16:creationId xmlns:a16="http://schemas.microsoft.com/office/drawing/2014/main" id="{719F6598-882A-4BDC-A928-F6B779DEE2C0}"/>
                      </a:ext>
                    </a:extLst>
                  </p:cNvPr>
                  <p:cNvSpPr/>
                  <p:nvPr/>
                </p:nvSpPr>
                <p:spPr>
                  <a:xfrm>
                    <a:off x="905525" y="2969800"/>
                    <a:ext cx="117150" cy="24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686" h="9679" extrusionOk="0">
                        <a:moveTo>
                          <a:pt x="2607" y="0"/>
                        </a:moveTo>
                        <a:lnTo>
                          <a:pt x="2607" y="0"/>
                        </a:lnTo>
                        <a:cubicBezTo>
                          <a:pt x="1" y="3289"/>
                          <a:pt x="249" y="7259"/>
                          <a:pt x="559" y="9152"/>
                        </a:cubicBezTo>
                        <a:cubicBezTo>
                          <a:pt x="932" y="9245"/>
                          <a:pt x="1304" y="9307"/>
                          <a:pt x="1707" y="9400"/>
                        </a:cubicBezTo>
                        <a:cubicBezTo>
                          <a:pt x="2731" y="9555"/>
                          <a:pt x="3723" y="9648"/>
                          <a:pt x="4685" y="9679"/>
                        </a:cubicBezTo>
                        <a:cubicBezTo>
                          <a:pt x="3382" y="6825"/>
                          <a:pt x="2421" y="2172"/>
                          <a:pt x="2607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2" name="Google Shape;4122;p51">
                    <a:extLst>
                      <a:ext uri="{FF2B5EF4-FFF2-40B4-BE49-F238E27FC236}">
                        <a16:creationId xmlns:a16="http://schemas.microsoft.com/office/drawing/2014/main" id="{C1666414-7A93-4413-A8B2-EE95F2185E82}"/>
                      </a:ext>
                    </a:extLst>
                  </p:cNvPr>
                  <p:cNvSpPr/>
                  <p:nvPr/>
                </p:nvSpPr>
                <p:spPr>
                  <a:xfrm>
                    <a:off x="1328975" y="2680250"/>
                    <a:ext cx="586325" cy="542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3" h="21686" extrusionOk="0">
                        <a:moveTo>
                          <a:pt x="9587" y="1"/>
                        </a:moveTo>
                        <a:cubicBezTo>
                          <a:pt x="8266" y="1"/>
                          <a:pt x="6898" y="280"/>
                          <a:pt x="5522" y="911"/>
                        </a:cubicBezTo>
                        <a:cubicBezTo>
                          <a:pt x="2079" y="2524"/>
                          <a:pt x="683" y="6588"/>
                          <a:pt x="125" y="10093"/>
                        </a:cubicBezTo>
                        <a:cubicBezTo>
                          <a:pt x="1" y="10931"/>
                          <a:pt x="1" y="11768"/>
                          <a:pt x="63" y="12575"/>
                        </a:cubicBezTo>
                        <a:cubicBezTo>
                          <a:pt x="590" y="17476"/>
                          <a:pt x="4592" y="20703"/>
                          <a:pt x="9245" y="21509"/>
                        </a:cubicBezTo>
                        <a:cubicBezTo>
                          <a:pt x="9948" y="21623"/>
                          <a:pt x="10682" y="21685"/>
                          <a:pt x="11423" y="21685"/>
                        </a:cubicBezTo>
                        <a:cubicBezTo>
                          <a:pt x="14698" y="21685"/>
                          <a:pt x="18096" y="20478"/>
                          <a:pt x="19513" y="17290"/>
                        </a:cubicBezTo>
                        <a:cubicBezTo>
                          <a:pt x="20351" y="15367"/>
                          <a:pt x="20785" y="12885"/>
                          <a:pt x="20599" y="10528"/>
                        </a:cubicBezTo>
                        <a:cubicBezTo>
                          <a:pt x="21219" y="9535"/>
                          <a:pt x="21964" y="8604"/>
                          <a:pt x="22739" y="7736"/>
                        </a:cubicBezTo>
                        <a:cubicBezTo>
                          <a:pt x="22460" y="7674"/>
                          <a:pt x="22212" y="7580"/>
                          <a:pt x="21995" y="7425"/>
                        </a:cubicBezTo>
                        <a:cubicBezTo>
                          <a:pt x="22522" y="7084"/>
                          <a:pt x="23018" y="6681"/>
                          <a:pt x="23453" y="6185"/>
                        </a:cubicBezTo>
                        <a:cubicBezTo>
                          <a:pt x="22677" y="6185"/>
                          <a:pt x="21871" y="5967"/>
                          <a:pt x="21157" y="5595"/>
                        </a:cubicBezTo>
                        <a:cubicBezTo>
                          <a:pt x="21374" y="5440"/>
                          <a:pt x="21591" y="5285"/>
                          <a:pt x="21840" y="5130"/>
                        </a:cubicBezTo>
                        <a:cubicBezTo>
                          <a:pt x="20537" y="5006"/>
                          <a:pt x="19265" y="4695"/>
                          <a:pt x="18055" y="4230"/>
                        </a:cubicBezTo>
                        <a:cubicBezTo>
                          <a:pt x="15985" y="1804"/>
                          <a:pt x="12941" y="1"/>
                          <a:pt x="9587" y="1"/>
                        </a:cubicBezTo>
                        <a:close/>
                      </a:path>
                    </a:pathLst>
                  </a:custGeom>
                  <a:solidFill>
                    <a:srgbClr val="BE6F1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" name="Google Shape;4123;p51">
                    <a:extLst>
                      <a:ext uri="{FF2B5EF4-FFF2-40B4-BE49-F238E27FC236}">
                        <a16:creationId xmlns:a16="http://schemas.microsoft.com/office/drawing/2014/main" id="{ED519F39-E2C8-4308-BFCA-9E2E0D9AFE64}"/>
                      </a:ext>
                    </a:extLst>
                  </p:cNvPr>
                  <p:cNvSpPr/>
                  <p:nvPr/>
                </p:nvSpPr>
                <p:spPr>
                  <a:xfrm>
                    <a:off x="1384825" y="2750575"/>
                    <a:ext cx="382350" cy="409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94" h="16374" extrusionOk="0">
                        <a:moveTo>
                          <a:pt x="7241" y="1"/>
                        </a:moveTo>
                        <a:cubicBezTo>
                          <a:pt x="6231" y="1"/>
                          <a:pt x="5078" y="323"/>
                          <a:pt x="3754" y="1076"/>
                        </a:cubicBezTo>
                        <a:cubicBezTo>
                          <a:pt x="1024" y="2627"/>
                          <a:pt x="0" y="6070"/>
                          <a:pt x="155" y="9048"/>
                        </a:cubicBezTo>
                        <a:cubicBezTo>
                          <a:pt x="217" y="10010"/>
                          <a:pt x="434" y="10910"/>
                          <a:pt x="838" y="11747"/>
                        </a:cubicBezTo>
                        <a:cubicBezTo>
                          <a:pt x="1706" y="13640"/>
                          <a:pt x="3319" y="15098"/>
                          <a:pt x="5367" y="15842"/>
                        </a:cubicBezTo>
                        <a:cubicBezTo>
                          <a:pt x="6286" y="16182"/>
                          <a:pt x="7370" y="16374"/>
                          <a:pt x="8466" y="16374"/>
                        </a:cubicBezTo>
                        <a:cubicBezTo>
                          <a:pt x="10773" y="16374"/>
                          <a:pt x="13137" y="15525"/>
                          <a:pt x="14146" y="13422"/>
                        </a:cubicBezTo>
                        <a:cubicBezTo>
                          <a:pt x="15294" y="11003"/>
                          <a:pt x="14270" y="7994"/>
                          <a:pt x="13246" y="5698"/>
                        </a:cubicBezTo>
                        <a:cubicBezTo>
                          <a:pt x="11971" y="2823"/>
                          <a:pt x="10228" y="1"/>
                          <a:pt x="7241" y="1"/>
                        </a:cubicBezTo>
                        <a:close/>
                      </a:path>
                    </a:pathLst>
                  </a:custGeom>
                  <a:solidFill>
                    <a:srgbClr val="FDCF8B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" name="Google Shape;4124;p51">
                    <a:extLst>
                      <a:ext uri="{FF2B5EF4-FFF2-40B4-BE49-F238E27FC236}">
                        <a16:creationId xmlns:a16="http://schemas.microsoft.com/office/drawing/2014/main" id="{BC19871D-EABB-4B6A-9940-4ABA0E9B29B7}"/>
                      </a:ext>
                    </a:extLst>
                  </p:cNvPr>
                  <p:cNvSpPr/>
                  <p:nvPr/>
                </p:nvSpPr>
                <p:spPr>
                  <a:xfrm>
                    <a:off x="1556700" y="2982025"/>
                    <a:ext cx="132150" cy="177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86" h="7115" extrusionOk="0">
                        <a:moveTo>
                          <a:pt x="3181" y="1"/>
                        </a:moveTo>
                        <a:cubicBezTo>
                          <a:pt x="1587" y="1"/>
                          <a:pt x="1" y="3764"/>
                          <a:pt x="260" y="7018"/>
                        </a:cubicBezTo>
                        <a:cubicBezTo>
                          <a:pt x="696" y="7082"/>
                          <a:pt x="1145" y="7115"/>
                          <a:pt x="1595" y="7115"/>
                        </a:cubicBezTo>
                        <a:cubicBezTo>
                          <a:pt x="2904" y="7115"/>
                          <a:pt x="4224" y="6835"/>
                          <a:pt x="5286" y="6212"/>
                        </a:cubicBezTo>
                        <a:cubicBezTo>
                          <a:pt x="5192" y="4009"/>
                          <a:pt x="4820" y="566"/>
                          <a:pt x="3548" y="70"/>
                        </a:cubicBezTo>
                        <a:cubicBezTo>
                          <a:pt x="3426" y="23"/>
                          <a:pt x="3304" y="1"/>
                          <a:pt x="3181" y="1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" name="Google Shape;4125;p51">
                    <a:extLst>
                      <a:ext uri="{FF2B5EF4-FFF2-40B4-BE49-F238E27FC236}">
                        <a16:creationId xmlns:a16="http://schemas.microsoft.com/office/drawing/2014/main" id="{2CE4F36D-789E-4C95-986B-CA5AFDE1263D}"/>
                      </a:ext>
                    </a:extLst>
                  </p:cNvPr>
                  <p:cNvSpPr/>
                  <p:nvPr/>
                </p:nvSpPr>
                <p:spPr>
                  <a:xfrm>
                    <a:off x="1415825" y="2761175"/>
                    <a:ext cx="200900" cy="14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36" h="5900" extrusionOk="0">
                        <a:moveTo>
                          <a:pt x="3941" y="0"/>
                        </a:moveTo>
                        <a:cubicBezTo>
                          <a:pt x="3475" y="187"/>
                          <a:pt x="3010" y="373"/>
                          <a:pt x="2514" y="652"/>
                        </a:cubicBezTo>
                        <a:cubicBezTo>
                          <a:pt x="1428" y="1303"/>
                          <a:pt x="590" y="2234"/>
                          <a:pt x="1" y="3320"/>
                        </a:cubicBezTo>
                        <a:cubicBezTo>
                          <a:pt x="1704" y="4901"/>
                          <a:pt x="4228" y="5899"/>
                          <a:pt x="5920" y="5899"/>
                        </a:cubicBezTo>
                        <a:cubicBezTo>
                          <a:pt x="6817" y="5899"/>
                          <a:pt x="7481" y="5618"/>
                          <a:pt x="7663" y="4995"/>
                        </a:cubicBezTo>
                        <a:cubicBezTo>
                          <a:pt x="8036" y="3754"/>
                          <a:pt x="5616" y="1427"/>
                          <a:pt x="3941" y="0"/>
                        </a:cubicBezTo>
                        <a:close/>
                      </a:path>
                    </a:pathLst>
                  </a:custGeom>
                  <a:solidFill>
                    <a:srgbClr val="994C0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" name="Google Shape;4126;p51">
                    <a:extLst>
                      <a:ext uri="{FF2B5EF4-FFF2-40B4-BE49-F238E27FC236}">
                        <a16:creationId xmlns:a16="http://schemas.microsoft.com/office/drawing/2014/main" id="{DF3DFB73-E433-4C8A-A779-E860244DD662}"/>
                      </a:ext>
                    </a:extLst>
                  </p:cNvPr>
                  <p:cNvSpPr/>
                  <p:nvPr/>
                </p:nvSpPr>
                <p:spPr>
                  <a:xfrm>
                    <a:off x="1489525" y="2923100"/>
                    <a:ext cx="93125" cy="108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25" h="4345" extrusionOk="0">
                        <a:moveTo>
                          <a:pt x="1254" y="1"/>
                        </a:moveTo>
                        <a:cubicBezTo>
                          <a:pt x="1166" y="1"/>
                          <a:pt x="1079" y="13"/>
                          <a:pt x="993" y="38"/>
                        </a:cubicBezTo>
                        <a:cubicBezTo>
                          <a:pt x="0" y="348"/>
                          <a:pt x="31" y="1899"/>
                          <a:pt x="93" y="2644"/>
                        </a:cubicBezTo>
                        <a:cubicBezTo>
                          <a:pt x="124" y="2892"/>
                          <a:pt x="248" y="3109"/>
                          <a:pt x="434" y="3295"/>
                        </a:cubicBezTo>
                        <a:cubicBezTo>
                          <a:pt x="1248" y="3995"/>
                          <a:pt x="1890" y="4344"/>
                          <a:pt x="2376" y="4344"/>
                        </a:cubicBezTo>
                        <a:cubicBezTo>
                          <a:pt x="2816" y="4344"/>
                          <a:pt x="3128" y="4057"/>
                          <a:pt x="3319" y="3481"/>
                        </a:cubicBezTo>
                        <a:cubicBezTo>
                          <a:pt x="3724" y="2267"/>
                          <a:pt x="2458" y="1"/>
                          <a:pt x="1254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" name="Google Shape;4127;p51">
                    <a:extLst>
                      <a:ext uri="{FF2B5EF4-FFF2-40B4-BE49-F238E27FC236}">
                        <a16:creationId xmlns:a16="http://schemas.microsoft.com/office/drawing/2014/main" id="{B41F4DAC-D6D4-4550-9497-31A971C40747}"/>
                      </a:ext>
                    </a:extLst>
                  </p:cNvPr>
                  <p:cNvSpPr/>
                  <p:nvPr/>
                </p:nvSpPr>
                <p:spPr>
                  <a:xfrm>
                    <a:off x="1593425" y="3026375"/>
                    <a:ext cx="88450" cy="86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8" extrusionOk="0">
                        <a:moveTo>
                          <a:pt x="1792" y="1"/>
                        </a:moveTo>
                        <a:cubicBezTo>
                          <a:pt x="1774" y="1"/>
                          <a:pt x="1756" y="1"/>
                          <a:pt x="1738" y="2"/>
                        </a:cubicBezTo>
                        <a:cubicBezTo>
                          <a:pt x="776" y="33"/>
                          <a:pt x="1" y="839"/>
                          <a:pt x="32" y="1801"/>
                        </a:cubicBezTo>
                        <a:cubicBezTo>
                          <a:pt x="62" y="2714"/>
                          <a:pt x="839" y="3477"/>
                          <a:pt x="1775" y="3477"/>
                        </a:cubicBezTo>
                        <a:cubicBezTo>
                          <a:pt x="1794" y="3477"/>
                          <a:pt x="1813" y="3477"/>
                          <a:pt x="1831" y="3476"/>
                        </a:cubicBezTo>
                        <a:cubicBezTo>
                          <a:pt x="2793" y="3445"/>
                          <a:pt x="3537" y="2639"/>
                          <a:pt x="3506" y="1677"/>
                        </a:cubicBezTo>
                        <a:cubicBezTo>
                          <a:pt x="3476" y="764"/>
                          <a:pt x="2700" y="1"/>
                          <a:pt x="1792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7" name="Google Shape;4128;p51">
                    <a:extLst>
                      <a:ext uri="{FF2B5EF4-FFF2-40B4-BE49-F238E27FC236}">
                        <a16:creationId xmlns:a16="http://schemas.microsoft.com/office/drawing/2014/main" id="{FAEB37C3-5514-466E-A3F8-ACECD5BA3545}"/>
                      </a:ext>
                    </a:extLst>
                  </p:cNvPr>
                  <p:cNvSpPr/>
                  <p:nvPr/>
                </p:nvSpPr>
                <p:spPr>
                  <a:xfrm>
                    <a:off x="1643075" y="3069050"/>
                    <a:ext cx="30275" cy="30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1" h="1211" extrusionOk="0">
                        <a:moveTo>
                          <a:pt x="590" y="1"/>
                        </a:moveTo>
                        <a:cubicBezTo>
                          <a:pt x="248" y="32"/>
                          <a:pt x="0" y="311"/>
                          <a:pt x="0" y="621"/>
                        </a:cubicBezTo>
                        <a:cubicBezTo>
                          <a:pt x="0" y="963"/>
                          <a:pt x="279" y="1211"/>
                          <a:pt x="621" y="1211"/>
                        </a:cubicBezTo>
                        <a:cubicBezTo>
                          <a:pt x="962" y="1211"/>
                          <a:pt x="1210" y="932"/>
                          <a:pt x="1210" y="590"/>
                        </a:cubicBezTo>
                        <a:cubicBezTo>
                          <a:pt x="1179" y="249"/>
                          <a:pt x="931" y="1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" name="Google Shape;4129;p51">
                    <a:extLst>
                      <a:ext uri="{FF2B5EF4-FFF2-40B4-BE49-F238E27FC236}">
                        <a16:creationId xmlns:a16="http://schemas.microsoft.com/office/drawing/2014/main" id="{5B14398A-7C57-4804-B7FB-F44CB4160EB0}"/>
                      </a:ext>
                    </a:extLst>
                  </p:cNvPr>
                  <p:cNvSpPr/>
                  <p:nvPr/>
                </p:nvSpPr>
                <p:spPr>
                  <a:xfrm>
                    <a:off x="1478650" y="2798400"/>
                    <a:ext cx="88450" cy="86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38" h="3476" extrusionOk="0">
                        <a:moveTo>
                          <a:pt x="1738" y="1"/>
                        </a:moveTo>
                        <a:cubicBezTo>
                          <a:pt x="776" y="32"/>
                          <a:pt x="1" y="838"/>
                          <a:pt x="32" y="1800"/>
                        </a:cubicBezTo>
                        <a:cubicBezTo>
                          <a:pt x="62" y="2742"/>
                          <a:pt x="837" y="3476"/>
                          <a:pt x="1773" y="3476"/>
                        </a:cubicBezTo>
                        <a:cubicBezTo>
                          <a:pt x="1792" y="3476"/>
                          <a:pt x="1812" y="3476"/>
                          <a:pt x="1831" y="3475"/>
                        </a:cubicBezTo>
                        <a:cubicBezTo>
                          <a:pt x="2793" y="3444"/>
                          <a:pt x="3537" y="2668"/>
                          <a:pt x="3506" y="1707"/>
                        </a:cubicBezTo>
                        <a:cubicBezTo>
                          <a:pt x="3475" y="745"/>
                          <a:pt x="2700" y="1"/>
                          <a:pt x="1738" y="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3" name="Google Shape;4130;p51">
                    <a:extLst>
                      <a:ext uri="{FF2B5EF4-FFF2-40B4-BE49-F238E27FC236}">
                        <a16:creationId xmlns:a16="http://schemas.microsoft.com/office/drawing/2014/main" id="{749E2B78-4603-4359-86C4-BD9DACD432C7}"/>
                      </a:ext>
                    </a:extLst>
                  </p:cNvPr>
                  <p:cNvSpPr/>
                  <p:nvPr/>
                </p:nvSpPr>
                <p:spPr>
                  <a:xfrm>
                    <a:off x="1528300" y="2841775"/>
                    <a:ext cx="30250" cy="2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0" h="1184" extrusionOk="0">
                        <a:moveTo>
                          <a:pt x="641" y="0"/>
                        </a:moveTo>
                        <a:cubicBezTo>
                          <a:pt x="624" y="0"/>
                          <a:pt x="607" y="1"/>
                          <a:pt x="589" y="3"/>
                        </a:cubicBezTo>
                        <a:cubicBezTo>
                          <a:pt x="248" y="3"/>
                          <a:pt x="0" y="282"/>
                          <a:pt x="0" y="623"/>
                        </a:cubicBezTo>
                        <a:cubicBezTo>
                          <a:pt x="0" y="917"/>
                          <a:pt x="251" y="1184"/>
                          <a:pt x="569" y="1184"/>
                        </a:cubicBezTo>
                        <a:cubicBezTo>
                          <a:pt x="586" y="1184"/>
                          <a:pt x="603" y="1183"/>
                          <a:pt x="621" y="1182"/>
                        </a:cubicBezTo>
                        <a:cubicBezTo>
                          <a:pt x="962" y="1182"/>
                          <a:pt x="1210" y="902"/>
                          <a:pt x="1210" y="561"/>
                        </a:cubicBezTo>
                        <a:cubicBezTo>
                          <a:pt x="1210" y="267"/>
                          <a:pt x="959" y="0"/>
                          <a:pt x="6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" name="Google Shape;4131;p51">
                    <a:extLst>
                      <a:ext uri="{FF2B5EF4-FFF2-40B4-BE49-F238E27FC236}">
                        <a16:creationId xmlns:a16="http://schemas.microsoft.com/office/drawing/2014/main" id="{AF732561-6C57-452E-A30D-4BF29B592C0B}"/>
                      </a:ext>
                    </a:extLst>
                  </p:cNvPr>
                  <p:cNvSpPr/>
                  <p:nvPr/>
                </p:nvSpPr>
                <p:spPr>
                  <a:xfrm>
                    <a:off x="1392575" y="2941475"/>
                    <a:ext cx="131075" cy="157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243" h="6302" extrusionOk="0">
                        <a:moveTo>
                          <a:pt x="1745" y="1"/>
                        </a:moveTo>
                        <a:cubicBezTo>
                          <a:pt x="1470" y="1"/>
                          <a:pt x="1185" y="101"/>
                          <a:pt x="931" y="327"/>
                        </a:cubicBezTo>
                        <a:cubicBezTo>
                          <a:pt x="0" y="1102"/>
                          <a:pt x="280" y="2560"/>
                          <a:pt x="714" y="3522"/>
                        </a:cubicBezTo>
                        <a:cubicBezTo>
                          <a:pt x="1179" y="4453"/>
                          <a:pt x="1769" y="5476"/>
                          <a:pt x="2668" y="6035"/>
                        </a:cubicBezTo>
                        <a:cubicBezTo>
                          <a:pt x="2954" y="6208"/>
                          <a:pt x="3324" y="6301"/>
                          <a:pt x="3693" y="6301"/>
                        </a:cubicBezTo>
                        <a:cubicBezTo>
                          <a:pt x="4445" y="6301"/>
                          <a:pt x="5191" y="5916"/>
                          <a:pt x="5212" y="5042"/>
                        </a:cubicBezTo>
                        <a:cubicBezTo>
                          <a:pt x="5243" y="4515"/>
                          <a:pt x="4716" y="4173"/>
                          <a:pt x="4374" y="3863"/>
                        </a:cubicBezTo>
                        <a:cubicBezTo>
                          <a:pt x="3971" y="3522"/>
                          <a:pt x="3630" y="3119"/>
                          <a:pt x="3382" y="2653"/>
                        </a:cubicBezTo>
                        <a:cubicBezTo>
                          <a:pt x="3133" y="2219"/>
                          <a:pt x="3009" y="1754"/>
                          <a:pt x="2978" y="1288"/>
                        </a:cubicBezTo>
                        <a:cubicBezTo>
                          <a:pt x="2957" y="532"/>
                          <a:pt x="2378" y="1"/>
                          <a:pt x="1745" y="1"/>
                        </a:cubicBezTo>
                        <a:close/>
                      </a:path>
                    </a:pathLst>
                  </a:custGeom>
                  <a:solidFill>
                    <a:srgbClr val="3C241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" name="Google Shape;4132;p51">
                    <a:extLst>
                      <a:ext uri="{FF2B5EF4-FFF2-40B4-BE49-F238E27FC236}">
                        <a16:creationId xmlns:a16="http://schemas.microsoft.com/office/drawing/2014/main" id="{E88B7A58-1DFA-4B53-BFF2-FBF6F0B74EE3}"/>
                      </a:ext>
                    </a:extLst>
                  </p:cNvPr>
                  <p:cNvSpPr/>
                  <p:nvPr/>
                </p:nvSpPr>
                <p:spPr>
                  <a:xfrm>
                    <a:off x="1405750" y="3017600"/>
                    <a:ext cx="103175" cy="8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7" h="3258" extrusionOk="0">
                        <a:moveTo>
                          <a:pt x="276" y="1"/>
                        </a:moveTo>
                        <a:cubicBezTo>
                          <a:pt x="186" y="1"/>
                          <a:pt x="94" y="4"/>
                          <a:pt x="1" y="12"/>
                        </a:cubicBezTo>
                        <a:cubicBezTo>
                          <a:pt x="63" y="167"/>
                          <a:pt x="125" y="322"/>
                          <a:pt x="187" y="477"/>
                        </a:cubicBezTo>
                        <a:cubicBezTo>
                          <a:pt x="652" y="1408"/>
                          <a:pt x="1242" y="2431"/>
                          <a:pt x="2141" y="2990"/>
                        </a:cubicBezTo>
                        <a:cubicBezTo>
                          <a:pt x="2411" y="3164"/>
                          <a:pt x="2769" y="3257"/>
                          <a:pt x="3134" y="3257"/>
                        </a:cubicBezTo>
                        <a:cubicBezTo>
                          <a:pt x="3483" y="3257"/>
                          <a:pt x="3838" y="3172"/>
                          <a:pt x="4127" y="2990"/>
                        </a:cubicBezTo>
                        <a:cubicBezTo>
                          <a:pt x="3709" y="2125"/>
                          <a:pt x="2490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BE1E2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6" name="Google Shape;4133;p51">
                    <a:extLst>
                      <a:ext uri="{FF2B5EF4-FFF2-40B4-BE49-F238E27FC236}">
                        <a16:creationId xmlns:a16="http://schemas.microsoft.com/office/drawing/2014/main" id="{973441B3-F460-4D7F-8C5B-873CE056DF95}"/>
                      </a:ext>
                    </a:extLst>
                  </p:cNvPr>
                  <p:cNvSpPr/>
                  <p:nvPr/>
                </p:nvSpPr>
                <p:spPr>
                  <a:xfrm>
                    <a:off x="1225825" y="3178425"/>
                    <a:ext cx="6225" cy="2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" h="94" extrusionOk="0">
                        <a:moveTo>
                          <a:pt x="1" y="93"/>
                        </a:moveTo>
                        <a:cubicBezTo>
                          <a:pt x="63" y="62"/>
                          <a:pt x="156" y="31"/>
                          <a:pt x="249" y="0"/>
                        </a:cubicBezTo>
                        <a:lnTo>
                          <a:pt x="249" y="0"/>
                        </a:lnTo>
                        <a:cubicBezTo>
                          <a:pt x="156" y="31"/>
                          <a:pt x="63" y="62"/>
                          <a:pt x="1" y="9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7" name="Google Shape;4134;p51">
                    <a:extLst>
                      <a:ext uri="{FF2B5EF4-FFF2-40B4-BE49-F238E27FC236}">
                        <a16:creationId xmlns:a16="http://schemas.microsoft.com/office/drawing/2014/main" id="{A179A4E5-3967-4318-A3FF-153D2EF58734}"/>
                      </a:ext>
                    </a:extLst>
                  </p:cNvPr>
                  <p:cNvSpPr/>
                  <p:nvPr/>
                </p:nvSpPr>
                <p:spPr>
                  <a:xfrm>
                    <a:off x="950525" y="3138075"/>
                    <a:ext cx="582450" cy="221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298" h="8874" extrusionOk="0">
                        <a:moveTo>
                          <a:pt x="10917" y="1734"/>
                        </a:moveTo>
                        <a:cubicBezTo>
                          <a:pt x="10752" y="1782"/>
                          <a:pt x="10590" y="1829"/>
                          <a:pt x="10444" y="1876"/>
                        </a:cubicBezTo>
                        <a:lnTo>
                          <a:pt x="10444" y="1876"/>
                        </a:lnTo>
                        <a:cubicBezTo>
                          <a:pt x="10605" y="1830"/>
                          <a:pt x="10766" y="1784"/>
                          <a:pt x="10920" y="1738"/>
                        </a:cubicBezTo>
                        <a:cubicBezTo>
                          <a:pt x="10919" y="1737"/>
                          <a:pt x="10918" y="1736"/>
                          <a:pt x="10917" y="1734"/>
                        </a:cubicBezTo>
                        <a:close/>
                        <a:moveTo>
                          <a:pt x="10444" y="1876"/>
                        </a:moveTo>
                        <a:lnTo>
                          <a:pt x="10444" y="1876"/>
                        </a:lnTo>
                        <a:cubicBezTo>
                          <a:pt x="10328" y="1909"/>
                          <a:pt x="10211" y="1943"/>
                          <a:pt x="10097" y="1976"/>
                        </a:cubicBezTo>
                        <a:lnTo>
                          <a:pt x="10097" y="1976"/>
                        </a:lnTo>
                        <a:cubicBezTo>
                          <a:pt x="10161" y="1959"/>
                          <a:pt x="10230" y="1942"/>
                          <a:pt x="10299" y="1924"/>
                        </a:cubicBezTo>
                        <a:lnTo>
                          <a:pt x="10392" y="1893"/>
                        </a:lnTo>
                        <a:cubicBezTo>
                          <a:pt x="10409" y="1888"/>
                          <a:pt x="10427" y="1882"/>
                          <a:pt x="10444" y="1876"/>
                        </a:cubicBezTo>
                        <a:close/>
                        <a:moveTo>
                          <a:pt x="10097" y="1976"/>
                        </a:moveTo>
                        <a:cubicBezTo>
                          <a:pt x="10047" y="1990"/>
                          <a:pt x="9999" y="2004"/>
                          <a:pt x="9958" y="2017"/>
                        </a:cubicBezTo>
                        <a:cubicBezTo>
                          <a:pt x="10004" y="2004"/>
                          <a:pt x="10050" y="1990"/>
                          <a:pt x="10097" y="1976"/>
                        </a:cubicBezTo>
                        <a:close/>
                        <a:moveTo>
                          <a:pt x="0" y="2669"/>
                        </a:moveTo>
                        <a:lnTo>
                          <a:pt x="0" y="2669"/>
                        </a:lnTo>
                        <a:cubicBezTo>
                          <a:pt x="647" y="2777"/>
                          <a:pt x="1305" y="2853"/>
                          <a:pt x="1955" y="2899"/>
                        </a:cubicBezTo>
                        <a:lnTo>
                          <a:pt x="1955" y="2899"/>
                        </a:lnTo>
                        <a:cubicBezTo>
                          <a:pt x="1303" y="2850"/>
                          <a:pt x="652" y="2774"/>
                          <a:pt x="0" y="2669"/>
                        </a:cubicBezTo>
                        <a:close/>
                        <a:moveTo>
                          <a:pt x="1955" y="2899"/>
                        </a:moveTo>
                        <a:lnTo>
                          <a:pt x="1955" y="2899"/>
                        </a:lnTo>
                        <a:cubicBezTo>
                          <a:pt x="2265" y="2921"/>
                          <a:pt x="2575" y="2938"/>
                          <a:pt x="2885" y="2948"/>
                        </a:cubicBezTo>
                        <a:cubicBezTo>
                          <a:pt x="2884" y="2946"/>
                          <a:pt x="2883" y="2944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2576" y="2935"/>
                          <a:pt x="2266" y="2920"/>
                          <a:pt x="1955" y="2899"/>
                        </a:cubicBezTo>
                        <a:close/>
                        <a:moveTo>
                          <a:pt x="7724" y="652"/>
                        </a:moveTo>
                        <a:cubicBezTo>
                          <a:pt x="6546" y="807"/>
                          <a:pt x="5460" y="901"/>
                          <a:pt x="4436" y="901"/>
                        </a:cubicBezTo>
                        <a:cubicBezTo>
                          <a:pt x="3599" y="901"/>
                          <a:pt x="2823" y="838"/>
                          <a:pt x="2048" y="745"/>
                        </a:cubicBezTo>
                        <a:lnTo>
                          <a:pt x="2048" y="745"/>
                        </a:lnTo>
                        <a:cubicBezTo>
                          <a:pt x="2326" y="1550"/>
                          <a:pt x="2604" y="2292"/>
                          <a:pt x="2883" y="2942"/>
                        </a:cubicBezTo>
                        <a:lnTo>
                          <a:pt x="2883" y="2942"/>
                        </a:lnTo>
                        <a:cubicBezTo>
                          <a:pt x="3040" y="2946"/>
                          <a:pt x="3196" y="2948"/>
                          <a:pt x="3350" y="2948"/>
                        </a:cubicBezTo>
                        <a:cubicBezTo>
                          <a:pt x="5026" y="2948"/>
                          <a:pt x="6639" y="2762"/>
                          <a:pt x="8159" y="2452"/>
                        </a:cubicBezTo>
                        <a:cubicBezTo>
                          <a:pt x="7973" y="1924"/>
                          <a:pt x="7818" y="1335"/>
                          <a:pt x="7724" y="652"/>
                        </a:cubicBezTo>
                        <a:close/>
                        <a:moveTo>
                          <a:pt x="11478" y="1"/>
                        </a:moveTo>
                        <a:cubicBezTo>
                          <a:pt x="11292" y="1"/>
                          <a:pt x="11106" y="32"/>
                          <a:pt x="10920" y="94"/>
                        </a:cubicBezTo>
                        <a:cubicBezTo>
                          <a:pt x="10609" y="156"/>
                          <a:pt x="10330" y="218"/>
                          <a:pt x="10051" y="280"/>
                        </a:cubicBezTo>
                        <a:cubicBezTo>
                          <a:pt x="10330" y="775"/>
                          <a:pt x="10608" y="1270"/>
                          <a:pt x="10917" y="1734"/>
                        </a:cubicBezTo>
                        <a:lnTo>
                          <a:pt x="10917" y="1734"/>
                        </a:lnTo>
                        <a:cubicBezTo>
                          <a:pt x="10949" y="1725"/>
                          <a:pt x="10981" y="1716"/>
                          <a:pt x="11013" y="1707"/>
                        </a:cubicBezTo>
                        <a:cubicBezTo>
                          <a:pt x="11075" y="1676"/>
                          <a:pt x="11168" y="1645"/>
                          <a:pt x="11261" y="1614"/>
                        </a:cubicBezTo>
                        <a:cubicBezTo>
                          <a:pt x="13681" y="5926"/>
                          <a:pt x="19140" y="8004"/>
                          <a:pt x="23297" y="8873"/>
                        </a:cubicBezTo>
                        <a:cubicBezTo>
                          <a:pt x="17775" y="7136"/>
                          <a:pt x="13370" y="870"/>
                          <a:pt x="13370" y="870"/>
                        </a:cubicBezTo>
                        <a:lnTo>
                          <a:pt x="13339" y="870"/>
                        </a:lnTo>
                        <a:cubicBezTo>
                          <a:pt x="12874" y="311"/>
                          <a:pt x="12161" y="1"/>
                          <a:pt x="11478" y="1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8" name="Google Shape;4135;p51">
                    <a:extLst>
                      <a:ext uri="{FF2B5EF4-FFF2-40B4-BE49-F238E27FC236}">
                        <a16:creationId xmlns:a16="http://schemas.microsoft.com/office/drawing/2014/main" id="{D6944AC4-EC19-472F-9D83-26CE719BD03A}"/>
                      </a:ext>
                    </a:extLst>
                  </p:cNvPr>
                  <p:cNvSpPr/>
                  <p:nvPr/>
                </p:nvSpPr>
                <p:spPr>
                  <a:xfrm>
                    <a:off x="641075" y="2927150"/>
                    <a:ext cx="304800" cy="27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92" h="11075" extrusionOk="0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31"/>
                        </a:cubicBezTo>
                        <a:cubicBezTo>
                          <a:pt x="33" y="278"/>
                          <a:pt x="76" y="536"/>
                          <a:pt x="130" y="803"/>
                        </a:cubicBezTo>
                        <a:lnTo>
                          <a:pt x="130" y="803"/>
                        </a:lnTo>
                        <a:cubicBezTo>
                          <a:pt x="75" y="525"/>
                          <a:pt x="32" y="256"/>
                          <a:pt x="1" y="0"/>
                        </a:cubicBezTo>
                        <a:close/>
                        <a:moveTo>
                          <a:pt x="130" y="803"/>
                        </a:moveTo>
                        <a:cubicBezTo>
                          <a:pt x="839" y="4364"/>
                          <a:pt x="3646" y="9521"/>
                          <a:pt x="12192" y="11075"/>
                        </a:cubicBezTo>
                        <a:cubicBezTo>
                          <a:pt x="3651" y="9516"/>
                          <a:pt x="853" y="4361"/>
                          <a:pt x="130" y="803"/>
                        </a:cubicBezTo>
                        <a:close/>
                      </a:path>
                    </a:pathLst>
                  </a:custGeom>
                  <a:solidFill>
                    <a:srgbClr val="DEB78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9" name="Google Shape;4136;p51">
                    <a:extLst>
                      <a:ext uri="{FF2B5EF4-FFF2-40B4-BE49-F238E27FC236}">
                        <a16:creationId xmlns:a16="http://schemas.microsoft.com/office/drawing/2014/main" id="{D9EEB799-DAB6-4770-9908-B69F0B7CAE6C}"/>
                      </a:ext>
                    </a:extLst>
                  </p:cNvPr>
                  <p:cNvSpPr/>
                  <p:nvPr/>
                </p:nvSpPr>
                <p:spPr>
                  <a:xfrm>
                    <a:off x="618575" y="2660350"/>
                    <a:ext cx="327300" cy="543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92" h="21747" extrusionOk="0">
                        <a:moveTo>
                          <a:pt x="994" y="1"/>
                        </a:moveTo>
                        <a:cubicBezTo>
                          <a:pt x="1" y="5057"/>
                          <a:pt x="870" y="9059"/>
                          <a:pt x="901" y="9090"/>
                        </a:cubicBezTo>
                        <a:lnTo>
                          <a:pt x="901" y="9121"/>
                        </a:lnTo>
                        <a:lnTo>
                          <a:pt x="932" y="9121"/>
                        </a:lnTo>
                        <a:cubicBezTo>
                          <a:pt x="870" y="9369"/>
                          <a:pt x="870" y="9648"/>
                          <a:pt x="870" y="9897"/>
                        </a:cubicBezTo>
                        <a:cubicBezTo>
                          <a:pt x="870" y="10145"/>
                          <a:pt x="870" y="10424"/>
                          <a:pt x="901" y="10672"/>
                        </a:cubicBezTo>
                        <a:cubicBezTo>
                          <a:pt x="1331" y="14173"/>
                          <a:pt x="3828" y="19954"/>
                          <a:pt x="12816" y="21695"/>
                        </a:cubicBezTo>
                        <a:lnTo>
                          <a:pt x="12816" y="21695"/>
                        </a:lnTo>
                        <a:cubicBezTo>
                          <a:pt x="12548" y="21640"/>
                          <a:pt x="12293" y="21576"/>
                          <a:pt x="12037" y="21530"/>
                        </a:cubicBezTo>
                        <a:cubicBezTo>
                          <a:pt x="11944" y="20909"/>
                          <a:pt x="11820" y="20041"/>
                          <a:pt x="11851" y="19048"/>
                        </a:cubicBezTo>
                        <a:cubicBezTo>
                          <a:pt x="10889" y="18707"/>
                          <a:pt x="9959" y="18303"/>
                          <a:pt x="9028" y="17869"/>
                        </a:cubicBezTo>
                        <a:cubicBezTo>
                          <a:pt x="7849" y="17311"/>
                          <a:pt x="6888" y="16535"/>
                          <a:pt x="6112" y="15635"/>
                        </a:cubicBezTo>
                        <a:lnTo>
                          <a:pt x="6112" y="15635"/>
                        </a:lnTo>
                        <a:cubicBezTo>
                          <a:pt x="6112" y="16938"/>
                          <a:pt x="6236" y="18241"/>
                          <a:pt x="6453" y="19265"/>
                        </a:cubicBezTo>
                        <a:cubicBezTo>
                          <a:pt x="5244" y="18489"/>
                          <a:pt x="4251" y="17559"/>
                          <a:pt x="3475" y="16628"/>
                        </a:cubicBezTo>
                        <a:cubicBezTo>
                          <a:pt x="3661" y="15698"/>
                          <a:pt x="3972" y="14581"/>
                          <a:pt x="4592" y="13526"/>
                        </a:cubicBezTo>
                        <a:cubicBezTo>
                          <a:pt x="3568" y="11634"/>
                          <a:pt x="3010" y="9648"/>
                          <a:pt x="2731" y="8190"/>
                        </a:cubicBezTo>
                        <a:cubicBezTo>
                          <a:pt x="2514" y="7043"/>
                          <a:pt x="2917" y="5833"/>
                          <a:pt x="3848" y="5088"/>
                        </a:cubicBezTo>
                        <a:lnTo>
                          <a:pt x="3879" y="5088"/>
                        </a:lnTo>
                        <a:cubicBezTo>
                          <a:pt x="2669" y="4158"/>
                          <a:pt x="1490" y="2669"/>
                          <a:pt x="994" y="1"/>
                        </a:cubicBezTo>
                        <a:close/>
                        <a:moveTo>
                          <a:pt x="12816" y="21695"/>
                        </a:moveTo>
                        <a:cubicBezTo>
                          <a:pt x="12907" y="21714"/>
                          <a:pt x="12998" y="21731"/>
                          <a:pt x="13092" y="21747"/>
                        </a:cubicBezTo>
                        <a:cubicBezTo>
                          <a:pt x="12999" y="21730"/>
                          <a:pt x="12908" y="21713"/>
                          <a:pt x="12816" y="21695"/>
                        </a:cubicBezTo>
                        <a:close/>
                      </a:path>
                    </a:pathLst>
                  </a:custGeom>
                  <a:solidFill>
                    <a:srgbClr val="A64F1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0" name="Google Shape;4137;p51">
                    <a:extLst>
                      <a:ext uri="{FF2B5EF4-FFF2-40B4-BE49-F238E27FC236}">
                        <a16:creationId xmlns:a16="http://schemas.microsoft.com/office/drawing/2014/main" id="{883A62B1-553D-46E9-863E-2158A09A0C10}"/>
                      </a:ext>
                    </a:extLst>
                  </p:cNvPr>
                  <p:cNvSpPr/>
                  <p:nvPr/>
                </p:nvSpPr>
                <p:spPr>
                  <a:xfrm>
                    <a:off x="705450" y="2998500"/>
                    <a:ext cx="74475" cy="14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79" h="5739" extrusionOk="0">
                        <a:moveTo>
                          <a:pt x="1117" y="0"/>
                        </a:moveTo>
                        <a:cubicBezTo>
                          <a:pt x="497" y="1055"/>
                          <a:pt x="186" y="2172"/>
                          <a:pt x="0" y="3102"/>
                        </a:cubicBezTo>
                        <a:cubicBezTo>
                          <a:pt x="776" y="4033"/>
                          <a:pt x="1769" y="4963"/>
                          <a:pt x="2978" y="5739"/>
                        </a:cubicBezTo>
                        <a:cubicBezTo>
                          <a:pt x="2761" y="4715"/>
                          <a:pt x="2637" y="3412"/>
                          <a:pt x="2637" y="2109"/>
                        </a:cubicBezTo>
                        <a:cubicBezTo>
                          <a:pt x="2048" y="1458"/>
                          <a:pt x="1551" y="745"/>
                          <a:pt x="111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1" name="Google Shape;4138;p51">
                    <a:extLst>
                      <a:ext uri="{FF2B5EF4-FFF2-40B4-BE49-F238E27FC236}">
                        <a16:creationId xmlns:a16="http://schemas.microsoft.com/office/drawing/2014/main" id="{53CD0009-9B72-43FF-BF71-BF77AA564E01}"/>
                      </a:ext>
                    </a:extLst>
                  </p:cNvPr>
                  <p:cNvSpPr/>
                  <p:nvPr/>
                </p:nvSpPr>
                <p:spPr>
                  <a:xfrm>
                    <a:off x="1143625" y="3145075"/>
                    <a:ext cx="79900" cy="5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96" h="2172" extrusionOk="0">
                        <a:moveTo>
                          <a:pt x="2327" y="0"/>
                        </a:moveTo>
                        <a:cubicBezTo>
                          <a:pt x="1489" y="155"/>
                          <a:pt x="714" y="279"/>
                          <a:pt x="0" y="372"/>
                        </a:cubicBezTo>
                        <a:cubicBezTo>
                          <a:pt x="94" y="1055"/>
                          <a:pt x="249" y="1644"/>
                          <a:pt x="435" y="2172"/>
                        </a:cubicBezTo>
                        <a:cubicBezTo>
                          <a:pt x="528" y="2141"/>
                          <a:pt x="621" y="2141"/>
                          <a:pt x="714" y="2110"/>
                        </a:cubicBezTo>
                        <a:lnTo>
                          <a:pt x="745" y="2110"/>
                        </a:lnTo>
                        <a:cubicBezTo>
                          <a:pt x="1055" y="2048"/>
                          <a:pt x="1334" y="1954"/>
                          <a:pt x="1645" y="1892"/>
                        </a:cubicBezTo>
                        <a:lnTo>
                          <a:pt x="1738" y="1861"/>
                        </a:lnTo>
                        <a:cubicBezTo>
                          <a:pt x="1893" y="1830"/>
                          <a:pt x="2048" y="1768"/>
                          <a:pt x="2234" y="1737"/>
                        </a:cubicBezTo>
                        <a:cubicBezTo>
                          <a:pt x="2544" y="1644"/>
                          <a:pt x="2885" y="1551"/>
                          <a:pt x="3196" y="1458"/>
                        </a:cubicBezTo>
                        <a:cubicBezTo>
                          <a:pt x="2885" y="993"/>
                          <a:pt x="2606" y="496"/>
                          <a:pt x="2327" y="0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32" name="Google Shape;4139;p51">
                    <a:extLst>
                      <a:ext uri="{FF2B5EF4-FFF2-40B4-BE49-F238E27FC236}">
                        <a16:creationId xmlns:a16="http://schemas.microsoft.com/office/drawing/2014/main" id="{B29D7842-2E0A-4C7A-8EA8-F60106D20652}"/>
                      </a:ext>
                    </a:extLst>
                  </p:cNvPr>
                  <p:cNvSpPr/>
                  <p:nvPr/>
                </p:nvSpPr>
                <p:spPr>
                  <a:xfrm>
                    <a:off x="914075" y="3136525"/>
                    <a:ext cx="108600" cy="75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44" h="3010" extrusionOk="0">
                        <a:moveTo>
                          <a:pt x="31" y="1"/>
                        </a:moveTo>
                        <a:lnTo>
                          <a:pt x="31" y="1"/>
                        </a:lnTo>
                        <a:cubicBezTo>
                          <a:pt x="0" y="994"/>
                          <a:pt x="124" y="1862"/>
                          <a:pt x="217" y="2483"/>
                        </a:cubicBezTo>
                        <a:cubicBezTo>
                          <a:pt x="558" y="2545"/>
                          <a:pt x="900" y="2638"/>
                          <a:pt x="1272" y="2700"/>
                        </a:cubicBezTo>
                        <a:cubicBezTo>
                          <a:pt x="1303" y="2700"/>
                          <a:pt x="1334" y="2700"/>
                          <a:pt x="1365" y="2731"/>
                        </a:cubicBezTo>
                        <a:lnTo>
                          <a:pt x="1458" y="2731"/>
                        </a:lnTo>
                        <a:cubicBezTo>
                          <a:pt x="2420" y="2886"/>
                          <a:pt x="3381" y="2979"/>
                          <a:pt x="4343" y="3010"/>
                        </a:cubicBezTo>
                        <a:cubicBezTo>
                          <a:pt x="4064" y="2358"/>
                          <a:pt x="3785" y="1614"/>
                          <a:pt x="3506" y="807"/>
                        </a:cubicBezTo>
                        <a:cubicBezTo>
                          <a:pt x="2296" y="652"/>
                          <a:pt x="1148" y="3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85360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oogle Shape;4140;p51">
                  <a:extLst>
                    <a:ext uri="{FF2B5EF4-FFF2-40B4-BE49-F238E27FC236}">
                      <a16:creationId xmlns:a16="http://schemas.microsoft.com/office/drawing/2014/main" id="{2491AD36-3C58-4C2D-85C6-FED2F03EFF58}"/>
                    </a:ext>
                  </a:extLst>
                </p:cNvPr>
                <p:cNvGrpSpPr/>
                <p:nvPr/>
              </p:nvGrpSpPr>
              <p:grpSpPr>
                <a:xfrm rot="1982718" flipH="1">
                  <a:off x="5692120" y="3650613"/>
                  <a:ext cx="1270913" cy="972383"/>
                  <a:chOff x="5913226" y="4077344"/>
                  <a:chExt cx="914289" cy="694967"/>
                </a:xfrm>
              </p:grpSpPr>
              <p:sp>
                <p:nvSpPr>
                  <p:cNvPr id="177" name="Google Shape;4141;p51">
                    <a:extLst>
                      <a:ext uri="{FF2B5EF4-FFF2-40B4-BE49-F238E27FC236}">
                        <a16:creationId xmlns:a16="http://schemas.microsoft.com/office/drawing/2014/main" id="{CE7DAB03-083F-4CFC-A966-032D1921512B}"/>
                      </a:ext>
                    </a:extLst>
                  </p:cNvPr>
                  <p:cNvSpPr/>
                  <p:nvPr/>
                </p:nvSpPr>
                <p:spPr>
                  <a:xfrm>
                    <a:off x="5913226" y="4077344"/>
                    <a:ext cx="891397" cy="6756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75" h="19689" extrusionOk="0">
                        <a:moveTo>
                          <a:pt x="7300" y="1"/>
                        </a:moveTo>
                        <a:cubicBezTo>
                          <a:pt x="5044" y="1"/>
                          <a:pt x="8279" y="4954"/>
                          <a:pt x="8559" y="6222"/>
                        </a:cubicBezTo>
                        <a:cubicBezTo>
                          <a:pt x="6796" y="4606"/>
                          <a:pt x="2825" y="2102"/>
                          <a:pt x="1058" y="2102"/>
                        </a:cubicBezTo>
                        <a:cubicBezTo>
                          <a:pt x="355" y="2102"/>
                          <a:pt x="0" y="2499"/>
                          <a:pt x="273" y="3506"/>
                        </a:cubicBezTo>
                        <a:cubicBezTo>
                          <a:pt x="1072" y="6291"/>
                          <a:pt x="5363" y="8664"/>
                          <a:pt x="7783" y="10696"/>
                        </a:cubicBezTo>
                        <a:cubicBezTo>
                          <a:pt x="6094" y="11221"/>
                          <a:pt x="319" y="10878"/>
                          <a:pt x="3378" y="13412"/>
                        </a:cubicBezTo>
                        <a:cubicBezTo>
                          <a:pt x="5295" y="15033"/>
                          <a:pt x="9837" y="14485"/>
                          <a:pt x="11640" y="16014"/>
                        </a:cubicBezTo>
                        <a:cubicBezTo>
                          <a:pt x="10887" y="16197"/>
                          <a:pt x="7600" y="16562"/>
                          <a:pt x="7440" y="17521"/>
                        </a:cubicBezTo>
                        <a:cubicBezTo>
                          <a:pt x="7052" y="19164"/>
                          <a:pt x="11549" y="19552"/>
                          <a:pt x="12576" y="19552"/>
                        </a:cubicBezTo>
                        <a:cubicBezTo>
                          <a:pt x="13609" y="19627"/>
                          <a:pt x="14860" y="19649"/>
                          <a:pt x="16216" y="19649"/>
                        </a:cubicBezTo>
                        <a:cubicBezTo>
                          <a:pt x="18120" y="19649"/>
                          <a:pt x="20229" y="19606"/>
                          <a:pt x="22227" y="19606"/>
                        </a:cubicBezTo>
                        <a:cubicBezTo>
                          <a:pt x="23557" y="19606"/>
                          <a:pt x="24837" y="19625"/>
                          <a:pt x="25975" y="19689"/>
                        </a:cubicBezTo>
                        <a:cubicBezTo>
                          <a:pt x="25084" y="17543"/>
                          <a:pt x="24514" y="14576"/>
                          <a:pt x="24103" y="12202"/>
                        </a:cubicBezTo>
                        <a:cubicBezTo>
                          <a:pt x="23943" y="10947"/>
                          <a:pt x="23464" y="7295"/>
                          <a:pt x="22596" y="6336"/>
                        </a:cubicBezTo>
                        <a:cubicBezTo>
                          <a:pt x="22205" y="5940"/>
                          <a:pt x="21880" y="5777"/>
                          <a:pt x="21600" y="5777"/>
                        </a:cubicBezTo>
                        <a:cubicBezTo>
                          <a:pt x="20542" y="5777"/>
                          <a:pt x="20140" y="8103"/>
                          <a:pt x="19310" y="8915"/>
                        </a:cubicBezTo>
                        <a:cubicBezTo>
                          <a:pt x="18283" y="6176"/>
                          <a:pt x="17780" y="4601"/>
                          <a:pt x="16434" y="2707"/>
                        </a:cubicBezTo>
                        <a:cubicBezTo>
                          <a:pt x="15815" y="1739"/>
                          <a:pt x="15368" y="1351"/>
                          <a:pt x="15042" y="1351"/>
                        </a:cubicBezTo>
                        <a:cubicBezTo>
                          <a:pt x="13961" y="1351"/>
                          <a:pt x="14214" y="5620"/>
                          <a:pt x="13969" y="7181"/>
                        </a:cubicBezTo>
                        <a:cubicBezTo>
                          <a:pt x="12188" y="4487"/>
                          <a:pt x="10339" y="493"/>
                          <a:pt x="7783" y="59"/>
                        </a:cubicBezTo>
                        <a:cubicBezTo>
                          <a:pt x="7600" y="19"/>
                          <a:pt x="7439" y="1"/>
                          <a:pt x="7300" y="1"/>
                        </a:cubicBezTo>
                        <a:close/>
                      </a:path>
                    </a:pathLst>
                  </a:custGeom>
                  <a:solidFill>
                    <a:srgbClr val="CFD69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8" name="Google Shape;4142;p51">
                    <a:extLst>
                      <a:ext uri="{FF2B5EF4-FFF2-40B4-BE49-F238E27FC236}">
                        <a16:creationId xmlns:a16="http://schemas.microsoft.com/office/drawing/2014/main" id="{88567235-C387-4DFB-A83B-8C0A893A4EBA}"/>
                      </a:ext>
                    </a:extLst>
                  </p:cNvPr>
                  <p:cNvSpPr/>
                  <p:nvPr/>
                </p:nvSpPr>
                <p:spPr>
                  <a:xfrm>
                    <a:off x="6022599" y="4229579"/>
                    <a:ext cx="804917" cy="54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55" h="15815" extrusionOk="0">
                        <a:moveTo>
                          <a:pt x="494" y="0"/>
                        </a:moveTo>
                        <a:cubicBezTo>
                          <a:pt x="193" y="0"/>
                          <a:pt x="0" y="452"/>
                          <a:pt x="328" y="645"/>
                        </a:cubicBezTo>
                        <a:cubicBezTo>
                          <a:pt x="8179" y="5141"/>
                          <a:pt x="15141" y="10962"/>
                          <a:pt x="22788" y="15755"/>
                        </a:cubicBezTo>
                        <a:cubicBezTo>
                          <a:pt x="22851" y="15796"/>
                          <a:pt x="22914" y="15814"/>
                          <a:pt x="22972" y="15814"/>
                        </a:cubicBezTo>
                        <a:cubicBezTo>
                          <a:pt x="23268" y="15814"/>
                          <a:pt x="23454" y="15352"/>
                          <a:pt x="23130" y="15162"/>
                        </a:cubicBezTo>
                        <a:cubicBezTo>
                          <a:pt x="15484" y="10368"/>
                          <a:pt x="8522" y="4525"/>
                          <a:pt x="670" y="51"/>
                        </a:cubicBezTo>
                        <a:cubicBezTo>
                          <a:pt x="609" y="16"/>
                          <a:pt x="550" y="0"/>
                          <a:pt x="494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Google Shape;4143;p51">
                    <a:extLst>
                      <a:ext uri="{FF2B5EF4-FFF2-40B4-BE49-F238E27FC236}">
                        <a16:creationId xmlns:a16="http://schemas.microsoft.com/office/drawing/2014/main" id="{0C1C210B-4079-4EF0-BFAE-394B54A1D330}"/>
                      </a:ext>
                    </a:extLst>
                  </p:cNvPr>
                  <p:cNvSpPr/>
                  <p:nvPr/>
                </p:nvSpPr>
                <p:spPr>
                  <a:xfrm>
                    <a:off x="6385548" y="4469464"/>
                    <a:ext cx="17262" cy="148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3" h="434" extrusionOk="0">
                        <a:moveTo>
                          <a:pt x="502" y="0"/>
                        </a:moveTo>
                        <a:cubicBezTo>
                          <a:pt x="342" y="0"/>
                          <a:pt x="160" y="23"/>
                          <a:pt x="0" y="23"/>
                        </a:cubicBezTo>
                        <a:cubicBezTo>
                          <a:pt x="46" y="160"/>
                          <a:pt x="114" y="297"/>
                          <a:pt x="183" y="434"/>
                        </a:cubicBezTo>
                        <a:cubicBezTo>
                          <a:pt x="274" y="297"/>
                          <a:pt x="388" y="160"/>
                          <a:pt x="502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Google Shape;4144;p51">
                    <a:extLst>
                      <a:ext uri="{FF2B5EF4-FFF2-40B4-BE49-F238E27FC236}">
                        <a16:creationId xmlns:a16="http://schemas.microsoft.com/office/drawing/2014/main" id="{9B62D1A8-9FD8-4F47-89D8-295EEB744D79}"/>
                      </a:ext>
                    </a:extLst>
                  </p:cNvPr>
                  <p:cNvSpPr/>
                  <p:nvPr/>
                </p:nvSpPr>
                <p:spPr>
                  <a:xfrm>
                    <a:off x="6117248" y="4185240"/>
                    <a:ext cx="300415" cy="3395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54" h="9894" extrusionOk="0">
                        <a:moveTo>
                          <a:pt x="3300" y="1"/>
                        </a:moveTo>
                        <a:cubicBezTo>
                          <a:pt x="3062" y="1"/>
                          <a:pt x="2819" y="250"/>
                          <a:pt x="2979" y="522"/>
                        </a:cubicBezTo>
                        <a:cubicBezTo>
                          <a:pt x="4554" y="3055"/>
                          <a:pt x="6586" y="5543"/>
                          <a:pt x="7818" y="8305"/>
                        </a:cubicBezTo>
                        <a:cubicBezTo>
                          <a:pt x="7978" y="8305"/>
                          <a:pt x="8160" y="8282"/>
                          <a:pt x="8320" y="8282"/>
                        </a:cubicBezTo>
                        <a:cubicBezTo>
                          <a:pt x="8206" y="8442"/>
                          <a:pt x="8092" y="8579"/>
                          <a:pt x="8001" y="8716"/>
                        </a:cubicBezTo>
                        <a:cubicBezTo>
                          <a:pt x="7932" y="8579"/>
                          <a:pt x="7864" y="8442"/>
                          <a:pt x="7818" y="8305"/>
                        </a:cubicBezTo>
                        <a:cubicBezTo>
                          <a:pt x="5307" y="8374"/>
                          <a:pt x="2819" y="8556"/>
                          <a:pt x="400" y="9218"/>
                        </a:cubicBezTo>
                        <a:cubicBezTo>
                          <a:pt x="0" y="9323"/>
                          <a:pt x="124" y="9893"/>
                          <a:pt x="485" y="9893"/>
                        </a:cubicBezTo>
                        <a:cubicBezTo>
                          <a:pt x="516" y="9893"/>
                          <a:pt x="548" y="9889"/>
                          <a:pt x="582" y="9880"/>
                        </a:cubicBezTo>
                        <a:cubicBezTo>
                          <a:pt x="3116" y="9195"/>
                          <a:pt x="5718" y="9035"/>
                          <a:pt x="8320" y="8990"/>
                        </a:cubicBezTo>
                        <a:cubicBezTo>
                          <a:pt x="8526" y="8967"/>
                          <a:pt x="8754" y="8762"/>
                          <a:pt x="8663" y="8533"/>
                        </a:cubicBezTo>
                        <a:cubicBezTo>
                          <a:pt x="7453" y="5543"/>
                          <a:pt x="5284" y="2895"/>
                          <a:pt x="3573" y="156"/>
                        </a:cubicBezTo>
                        <a:cubicBezTo>
                          <a:pt x="3504" y="47"/>
                          <a:pt x="3403" y="1"/>
                          <a:pt x="330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1" name="Google Shape;4145;p51">
                    <a:extLst>
                      <a:ext uri="{FF2B5EF4-FFF2-40B4-BE49-F238E27FC236}">
                        <a16:creationId xmlns:a16="http://schemas.microsoft.com/office/drawing/2014/main" id="{67B0DD5C-150B-4045-A0AC-C753A66C129C}"/>
                      </a:ext>
                    </a:extLst>
                  </p:cNvPr>
                  <p:cNvSpPr/>
                  <p:nvPr/>
                </p:nvSpPr>
                <p:spPr>
                  <a:xfrm>
                    <a:off x="6316775" y="4277659"/>
                    <a:ext cx="225466" cy="3205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70" h="9342" extrusionOk="0">
                        <a:moveTo>
                          <a:pt x="4338" y="0"/>
                        </a:moveTo>
                        <a:cubicBezTo>
                          <a:pt x="4133" y="0"/>
                          <a:pt x="3921" y="170"/>
                          <a:pt x="3990" y="431"/>
                        </a:cubicBezTo>
                        <a:cubicBezTo>
                          <a:pt x="4469" y="2462"/>
                          <a:pt x="5177" y="4471"/>
                          <a:pt x="5633" y="6525"/>
                        </a:cubicBezTo>
                        <a:cubicBezTo>
                          <a:pt x="5747" y="7027"/>
                          <a:pt x="5816" y="7552"/>
                          <a:pt x="5862" y="8077"/>
                        </a:cubicBezTo>
                        <a:cubicBezTo>
                          <a:pt x="5862" y="8260"/>
                          <a:pt x="3807" y="8305"/>
                          <a:pt x="3602" y="8328"/>
                        </a:cubicBezTo>
                        <a:cubicBezTo>
                          <a:pt x="2529" y="8374"/>
                          <a:pt x="1479" y="8442"/>
                          <a:pt x="406" y="8671"/>
                        </a:cubicBezTo>
                        <a:cubicBezTo>
                          <a:pt x="1" y="8756"/>
                          <a:pt x="134" y="9341"/>
                          <a:pt x="509" y="9341"/>
                        </a:cubicBezTo>
                        <a:cubicBezTo>
                          <a:pt x="534" y="9341"/>
                          <a:pt x="561" y="9338"/>
                          <a:pt x="589" y="9333"/>
                        </a:cubicBezTo>
                        <a:cubicBezTo>
                          <a:pt x="2483" y="8945"/>
                          <a:pt x="4401" y="9059"/>
                          <a:pt x="6295" y="8785"/>
                        </a:cubicBezTo>
                        <a:cubicBezTo>
                          <a:pt x="6455" y="8762"/>
                          <a:pt x="6569" y="8579"/>
                          <a:pt x="6546" y="8442"/>
                        </a:cubicBezTo>
                        <a:cubicBezTo>
                          <a:pt x="6478" y="5635"/>
                          <a:pt x="5314" y="2941"/>
                          <a:pt x="4652" y="248"/>
                        </a:cubicBezTo>
                        <a:cubicBezTo>
                          <a:pt x="4606" y="75"/>
                          <a:pt x="4474" y="0"/>
                          <a:pt x="4338" y="0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2" name="Google Shape;4146;p51">
                    <a:extLst>
                      <a:ext uri="{FF2B5EF4-FFF2-40B4-BE49-F238E27FC236}">
                        <a16:creationId xmlns:a16="http://schemas.microsoft.com/office/drawing/2014/main" id="{B0C8421C-FEE5-4C31-92A5-19FEAA400B2B}"/>
                      </a:ext>
                    </a:extLst>
                  </p:cNvPr>
                  <p:cNvSpPr/>
                  <p:nvPr/>
                </p:nvSpPr>
                <p:spPr>
                  <a:xfrm>
                    <a:off x="6664384" y="4677021"/>
                    <a:ext cx="14139" cy="1492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2" h="435" extrusionOk="0">
                        <a:moveTo>
                          <a:pt x="1" y="1"/>
                        </a:moveTo>
                        <a:cubicBezTo>
                          <a:pt x="24" y="161"/>
                          <a:pt x="47" y="298"/>
                          <a:pt x="69" y="435"/>
                        </a:cubicBezTo>
                        <a:cubicBezTo>
                          <a:pt x="184" y="275"/>
                          <a:pt x="298" y="138"/>
                          <a:pt x="412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" name="Google Shape;4147;p51">
                    <a:extLst>
                      <a:ext uri="{FF2B5EF4-FFF2-40B4-BE49-F238E27FC236}">
                        <a16:creationId xmlns:a16="http://schemas.microsoft.com/office/drawing/2014/main" id="{A5940EAA-E5DC-402D-A1D8-F6D63D62CE86}"/>
                      </a:ext>
                    </a:extLst>
                  </p:cNvPr>
                  <p:cNvSpPr/>
                  <p:nvPr/>
                </p:nvSpPr>
                <p:spPr>
                  <a:xfrm>
                    <a:off x="6432530" y="4400622"/>
                    <a:ext cx="258514" cy="3046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3" h="8877" extrusionOk="0">
                        <a:moveTo>
                          <a:pt x="6120" y="1"/>
                        </a:moveTo>
                        <a:cubicBezTo>
                          <a:pt x="5920" y="1"/>
                          <a:pt x="5689" y="171"/>
                          <a:pt x="5730" y="431"/>
                        </a:cubicBezTo>
                        <a:cubicBezTo>
                          <a:pt x="6072" y="2988"/>
                          <a:pt x="6323" y="5544"/>
                          <a:pt x="6757" y="8055"/>
                        </a:cubicBezTo>
                        <a:lnTo>
                          <a:pt x="7168" y="8055"/>
                        </a:lnTo>
                        <a:cubicBezTo>
                          <a:pt x="7054" y="8192"/>
                          <a:pt x="6940" y="8329"/>
                          <a:pt x="6825" y="8489"/>
                        </a:cubicBezTo>
                        <a:cubicBezTo>
                          <a:pt x="6803" y="8352"/>
                          <a:pt x="6780" y="8215"/>
                          <a:pt x="6757" y="8055"/>
                        </a:cubicBezTo>
                        <a:cubicBezTo>
                          <a:pt x="4657" y="8169"/>
                          <a:pt x="2557" y="8192"/>
                          <a:pt x="457" y="8192"/>
                        </a:cubicBezTo>
                        <a:cubicBezTo>
                          <a:pt x="1" y="8192"/>
                          <a:pt x="1" y="8877"/>
                          <a:pt x="457" y="8877"/>
                        </a:cubicBezTo>
                        <a:cubicBezTo>
                          <a:pt x="2694" y="8877"/>
                          <a:pt x="4931" y="8854"/>
                          <a:pt x="7168" y="8740"/>
                        </a:cubicBezTo>
                        <a:cubicBezTo>
                          <a:pt x="7396" y="8740"/>
                          <a:pt x="7533" y="8534"/>
                          <a:pt x="7487" y="8306"/>
                        </a:cubicBezTo>
                        <a:cubicBezTo>
                          <a:pt x="7008" y="5635"/>
                          <a:pt x="6757" y="2942"/>
                          <a:pt x="6392" y="249"/>
                        </a:cubicBezTo>
                        <a:cubicBezTo>
                          <a:pt x="6373" y="76"/>
                          <a:pt x="6254" y="1"/>
                          <a:pt x="6120" y="1"/>
                        </a:cubicBezTo>
                        <a:close/>
                      </a:path>
                    </a:pathLst>
                  </a:custGeom>
                  <a:solidFill>
                    <a:srgbClr val="0E514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p:sp>
          <p:nvSpPr>
            <p:cNvPr id="12" name="กล่องข้อความ 11">
              <a:extLst>
                <a:ext uri="{FF2B5EF4-FFF2-40B4-BE49-F238E27FC236}">
                  <a16:creationId xmlns:a16="http://schemas.microsoft.com/office/drawing/2014/main" id="{E2A69CA6-856B-4C3A-A393-0FE87C0F227F}"/>
                </a:ext>
              </a:extLst>
            </p:cNvPr>
            <p:cNvSpPr txBox="1"/>
            <p:nvPr/>
          </p:nvSpPr>
          <p:spPr>
            <a:xfrm>
              <a:off x="7207271" y="3784018"/>
              <a:ext cx="2693955" cy="12518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100,000 เป็นจำนวนหกหลัก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หลักแสนอยู่ถัดไปทางซ้ายของ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หลักหมื่น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97048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2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8" y="552232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บอกค่าของเลขโดดในแต่ละหลัก และเขียนแสดงจำนวนในรูปกระจาย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8797297" y="51402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1772489" y="928875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34635" y="67025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265587" y="1654841"/>
            <a:ext cx="12923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 6,241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5258436" y="1632899"/>
            <a:ext cx="152798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  74,019</a:t>
            </a: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1256854" y="4090630"/>
            <a:ext cx="3958135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6,241 = 6,000 + 200 + 40 + 1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68" name="ตาราง 9">
            <a:extLst>
              <a:ext uri="{FF2B5EF4-FFF2-40B4-BE49-F238E27FC236}">
                <a16:creationId xmlns:a16="http://schemas.microsoft.com/office/drawing/2014/main" id="{FF50A00A-A2FE-4BFB-BD33-564672C071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2231156"/>
              </p:ext>
            </p:extLst>
          </p:nvPr>
        </p:nvGraphicFramePr>
        <p:xfrm>
          <a:off x="1278675" y="2258751"/>
          <a:ext cx="3605327" cy="17983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936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6,000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200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  <a:p>
                      <a:pPr algn="r"/>
                      <a:r>
                        <a:rPr lang="th-TH" sz="28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1EF27DB1-84E2-47D4-B4EF-7C70578720D6}"/>
              </a:ext>
            </a:extLst>
          </p:cNvPr>
          <p:cNvSpPr txBox="1"/>
          <p:nvPr/>
        </p:nvSpPr>
        <p:spPr>
          <a:xfrm>
            <a:off x="5749795" y="4459887"/>
            <a:ext cx="5510163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74,019 = 70,000 + 4,000 + 0 + 10 + 9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74,019 = 70,000 + 4,000 + 10 + 9</a:t>
            </a:r>
          </a:p>
        </p:txBody>
      </p:sp>
      <p:graphicFrame>
        <p:nvGraphicFramePr>
          <p:cNvPr id="71" name="ตาราง 9">
            <a:extLst>
              <a:ext uri="{FF2B5EF4-FFF2-40B4-BE49-F238E27FC236}">
                <a16:creationId xmlns:a16="http://schemas.microsoft.com/office/drawing/2014/main" id="{3FB1728E-A2A6-424F-BE81-E4547F68EF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3335419"/>
              </p:ext>
            </p:extLst>
          </p:nvPr>
        </p:nvGraphicFramePr>
        <p:xfrm>
          <a:off x="5786904" y="2242467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21277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F5FCDEF8-DBCD-4BA3-98D0-A8FFEE2B5AD3}"/>
              </a:ext>
            </a:extLst>
          </p:cNvPr>
          <p:cNvSpPr txBox="1"/>
          <p:nvPr/>
        </p:nvSpPr>
        <p:spPr>
          <a:xfrm>
            <a:off x="1646318" y="972424"/>
            <a:ext cx="44916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F659FBC4-11AE-49BD-B7C5-797C7FC412BF}"/>
              </a:ext>
            </a:extLst>
          </p:cNvPr>
          <p:cNvSpPr txBox="1"/>
          <p:nvPr/>
        </p:nvSpPr>
        <p:spPr>
          <a:xfrm>
            <a:off x="1646318" y="3371057"/>
            <a:ext cx="4539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</a:t>
            </a:r>
          </a:p>
        </p:txBody>
      </p: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535CE640-92A7-4ACB-8A50-9112C7C89100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92318" y="991858"/>
            <a:ext cx="2960172" cy="1973448"/>
          </a:xfrm>
          <a:prstGeom prst="rect">
            <a:avLst/>
          </a:prstGeom>
        </p:spPr>
      </p:pic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227E7525-9085-41B1-89FC-07850F247818}"/>
              </a:ext>
            </a:extLst>
          </p:cNvPr>
          <p:cNvSpPr txBox="1"/>
          <p:nvPr/>
        </p:nvSpPr>
        <p:spPr>
          <a:xfrm>
            <a:off x="5876544" y="1158530"/>
            <a:ext cx="2778325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ตัวเลขฮินดูอารบ</a:t>
            </a:r>
            <a:r>
              <a:rPr kumimoji="0" lang="th-TH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ิก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	405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ตัวเลขไทย		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๔๐๕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ตัวหนังสือ		สี่ร้อยห้า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E4F04CD8-2BB6-423F-A83C-36A4298023C6}"/>
              </a:ext>
            </a:extLst>
          </p:cNvPr>
          <p:cNvSpPr txBox="1"/>
          <p:nvPr/>
        </p:nvSpPr>
        <p:spPr>
          <a:xfrm>
            <a:off x="5876544" y="3857037"/>
            <a:ext cx="3680816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ตัวเลขฮินดูอารบ</a:t>
            </a:r>
            <a:r>
              <a:rPr kumimoji="0" lang="th-TH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ิก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	293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ตัวเลขไทย		๒๙๓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ตัวหนังสือ		สองร้อยเก้าสิบสาม</a:t>
            </a:r>
          </a:p>
        </p:txBody>
      </p:sp>
      <p:pic>
        <p:nvPicPr>
          <p:cNvPr id="45" name="รูปภาพ 44">
            <a:extLst>
              <a:ext uri="{FF2B5EF4-FFF2-40B4-BE49-F238E27FC236}">
                <a16:creationId xmlns:a16="http://schemas.microsoft.com/office/drawing/2014/main" id="{6C009C4C-07AD-4315-850C-48EBD263212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292318" y="3456437"/>
            <a:ext cx="2344320" cy="20556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0945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80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064231" y="1143591"/>
            <a:ext cx="158088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  90,006</a:t>
            </a: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5928452" y="1133374"/>
            <a:ext cx="157607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4)  82,300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6E5CAE21-1CC4-4479-8DDA-6BC8B7F682D6}"/>
              </a:ext>
            </a:extLst>
          </p:cNvPr>
          <p:cNvSpPr txBox="1"/>
          <p:nvPr/>
        </p:nvSpPr>
        <p:spPr>
          <a:xfrm>
            <a:off x="1120811" y="4024034"/>
            <a:ext cx="4593245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90,009 = 90,000 + 0 + 0 + 0 + 6</a:t>
            </a:r>
          </a:p>
          <a:p>
            <a:pPr lvl="0">
              <a:tabLst>
                <a:tab pos="442913" algn="l"/>
                <a:tab pos="1255713" algn="l"/>
              </a:tabLst>
              <a:defRPr/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90,009 = 90,000 + 6</a:t>
            </a:r>
          </a:p>
        </p:txBody>
      </p:sp>
      <p:graphicFrame>
        <p:nvGraphicFramePr>
          <p:cNvPr id="55" name="ตาราง 9">
            <a:extLst>
              <a:ext uri="{FF2B5EF4-FFF2-40B4-BE49-F238E27FC236}">
                <a16:creationId xmlns:a16="http://schemas.microsoft.com/office/drawing/2014/main" id="{155AF74A-5E61-40BF-BCF3-A67D60614E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590076"/>
              </p:ext>
            </p:extLst>
          </p:nvPr>
        </p:nvGraphicFramePr>
        <p:xfrm>
          <a:off x="1142632" y="1887358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93F8E895-5139-4337-81B5-41CAF326FF15}"/>
              </a:ext>
            </a:extLst>
          </p:cNvPr>
          <p:cNvSpPr txBox="1"/>
          <p:nvPr/>
        </p:nvSpPr>
        <p:spPr>
          <a:xfrm>
            <a:off x="5963941" y="4003981"/>
            <a:ext cx="5405967" cy="129266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255713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82,300 = 80,000 + 2,000 + 300 + 0 + 0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82,300 = 80,000 + 2,000 + 300</a:t>
            </a:r>
            <a:endParaRPr kumimoji="0" lang="th-TH" sz="2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57" name="ตาราง 9">
            <a:extLst>
              <a:ext uri="{FF2B5EF4-FFF2-40B4-BE49-F238E27FC236}">
                <a16:creationId xmlns:a16="http://schemas.microsoft.com/office/drawing/2014/main" id="{07792314-A74B-4E0A-9C81-DDB96D26EB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3561162"/>
              </p:ext>
            </p:extLst>
          </p:nvPr>
        </p:nvGraphicFramePr>
        <p:xfrm>
          <a:off x="6292658" y="1821016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853987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6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8" y="552232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เลขโดดที่ขีดเส้นใต้อยู่ในหลักใดและมีค่าเท่าไร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8797297" y="51402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1772489" y="928875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234635" y="67025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1902460" y="3211608"/>
            <a:ext cx="134524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 9,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r>
              <a:rPr lang="th-TH" u="sng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BFE31B45-D44C-4436-8DCB-0C390C246CD7}"/>
              </a:ext>
            </a:extLst>
          </p:cNvPr>
          <p:cNvSpPr txBox="1"/>
          <p:nvPr/>
        </p:nvSpPr>
        <p:spPr>
          <a:xfrm>
            <a:off x="5895309" y="3189666"/>
            <a:ext cx="145905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  6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</a:t>
            </a: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,1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</a:t>
            </a: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9F367627-0B01-4E96-BB5B-09A9B3D2971B}"/>
              </a:ext>
            </a:extLst>
          </p:cNvPr>
          <p:cNvSpPr txBox="1"/>
          <p:nvPr/>
        </p:nvSpPr>
        <p:spPr>
          <a:xfrm>
            <a:off x="2339508" y="3698030"/>
            <a:ext cx="2198038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6036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 	ในหลักร้อยมีค่า 	0</a:t>
            </a:r>
          </a:p>
          <a:p>
            <a:pPr>
              <a:tabLst>
                <a:tab pos="36036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0	ในหลักสิบมีค่า 	0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1EF27DB1-84E2-47D4-B4EF-7C70578720D6}"/>
              </a:ext>
            </a:extLst>
          </p:cNvPr>
          <p:cNvSpPr txBox="1"/>
          <p:nvPr/>
        </p:nvSpPr>
        <p:spPr>
          <a:xfrm>
            <a:off x="6414377" y="3640590"/>
            <a:ext cx="2763898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6036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	ในหลักพันมีค่า 	4,000</a:t>
            </a:r>
          </a:p>
          <a:p>
            <a:pPr>
              <a:tabLst>
                <a:tab pos="360363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	ในหลักสิบมีค่า 	10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2C75BD8D-B411-4005-8240-6E3CDCAA0F36}"/>
              </a:ext>
            </a:extLst>
          </p:cNvPr>
          <p:cNvSpPr txBox="1"/>
          <p:nvPr/>
        </p:nvSpPr>
        <p:spPr>
          <a:xfrm>
            <a:off x="1871508" y="4818120"/>
            <a:ext cx="158569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</a:t>
            </a: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</a:t>
            </a:r>
          </a:p>
        </p:txBody>
      </p:sp>
      <p:sp>
        <p:nvSpPr>
          <p:cNvPr id="55" name="กล่องข้อความ 54">
            <a:extLst>
              <a:ext uri="{FF2B5EF4-FFF2-40B4-BE49-F238E27FC236}">
                <a16:creationId xmlns:a16="http://schemas.microsoft.com/office/drawing/2014/main" id="{1130F47C-6192-445E-A87A-57B1E5C8F14C}"/>
              </a:ext>
            </a:extLst>
          </p:cNvPr>
          <p:cNvSpPr txBox="1"/>
          <p:nvPr/>
        </p:nvSpPr>
        <p:spPr>
          <a:xfrm>
            <a:off x="5864357" y="4796178"/>
            <a:ext cx="15071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</a:t>
            </a:r>
            <a:r>
              <a:rPr lang="th-TH" u="sng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</a:t>
            </a:r>
            <a:r>
              <a:rPr kumimoji="0" lang="th-TH" sz="2800" b="0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r>
              <a:rPr kumimoji="0" lang="th-TH" sz="2800" b="0" i="0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23</a:t>
            </a: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AD69AD88-5A99-40F5-AED5-B4BE64D7B832}"/>
              </a:ext>
            </a:extLst>
          </p:cNvPr>
          <p:cNvSpPr txBox="1"/>
          <p:nvPr/>
        </p:nvSpPr>
        <p:spPr>
          <a:xfrm>
            <a:off x="2308556" y="5304542"/>
            <a:ext cx="3160160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60363" algn="l"/>
                <a:tab pos="20589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 	ในหลักหมื่นมีค่า 	60,000</a:t>
            </a:r>
          </a:p>
          <a:p>
            <a:pPr>
              <a:tabLst>
                <a:tab pos="360363" algn="l"/>
                <a:tab pos="20589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	ในหลักหน่วยมีค่า 	6</a:t>
            </a: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53407BA9-B83D-4FC4-B192-C726F89782EE}"/>
              </a:ext>
            </a:extLst>
          </p:cNvPr>
          <p:cNvSpPr txBox="1"/>
          <p:nvPr/>
        </p:nvSpPr>
        <p:spPr>
          <a:xfrm>
            <a:off x="6383425" y="5247102"/>
            <a:ext cx="3092834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tabLst>
                <a:tab pos="360363" algn="l"/>
                <a:tab pos="20589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 	ในหลักหมื่นมีค่า 	10,000</a:t>
            </a:r>
          </a:p>
          <a:p>
            <a:pPr>
              <a:tabLst>
                <a:tab pos="360363" algn="l"/>
                <a:tab pos="20589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	ในหลักร้อยมีค่า 	300</a:t>
            </a:r>
          </a:p>
        </p:txBody>
      </p:sp>
      <p:sp>
        <p:nvSpPr>
          <p:cNvPr id="58" name="สี่เหลี่ยมผืนผ้า: มุมมน 57">
            <a:extLst>
              <a:ext uri="{FF2B5EF4-FFF2-40B4-BE49-F238E27FC236}">
                <a16:creationId xmlns:a16="http://schemas.microsoft.com/office/drawing/2014/main" id="{3C6E6F95-04C8-4615-BF15-C3ACEBAD52DB}"/>
              </a:ext>
            </a:extLst>
          </p:cNvPr>
          <p:cNvSpPr/>
          <p:nvPr/>
        </p:nvSpPr>
        <p:spPr>
          <a:xfrm>
            <a:off x="2508555" y="1447242"/>
            <a:ext cx="6750451" cy="1545042"/>
          </a:xfrm>
          <a:prstGeom prst="roundRect">
            <a:avLst>
              <a:gd name="adj" fmla="val 15477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278BA1FA-1EDE-4FA6-9013-5738F2D8C5B7}"/>
              </a:ext>
            </a:extLst>
          </p:cNvPr>
          <p:cNvSpPr txBox="1"/>
          <p:nvPr/>
        </p:nvSpPr>
        <p:spPr>
          <a:xfrm>
            <a:off x="3290461" y="1552146"/>
            <a:ext cx="572464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,12</a:t>
            </a:r>
            <a:r>
              <a:rPr kumimoji="0" lang="th-TH" sz="2800" b="1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4988" algn="l"/>
                <a:tab pos="989013" algn="l"/>
                <a:tab pos="3048000" algn="l"/>
                <a:tab pos="38512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7	อยู่ในหลักพัน	มีค่า	7,000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534988" algn="l"/>
                <a:tab pos="989013" algn="l"/>
                <a:tab pos="3048000" algn="l"/>
                <a:tab pos="38512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0	อยู่ในหลักหน่วย	มีค่า	     0	</a:t>
            </a:r>
            <a:endParaRPr kumimoji="0" lang="th-TH" sz="2800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333246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6" grpId="0"/>
      <p:bldP spid="56" grpId="0"/>
      <p:bldP spid="57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3695582" y="516927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lang="th-TH" sz="30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บอกค่าของเลขโดดในแต่ละหลักของจำนวนผู้เข้าวิ่งมาราธอนการกุศล พร้อมทั้งเขียนแสดงจำนวนในรูปกระจาย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10073705" y="958450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4595E1C0-2CA7-4D7D-9F1B-9F34408B12D4}"/>
              </a:ext>
            </a:extLst>
          </p:cNvPr>
          <p:cNvGrpSpPr/>
          <p:nvPr/>
        </p:nvGrpSpPr>
        <p:grpSpPr>
          <a:xfrm>
            <a:off x="3043457" y="1380768"/>
            <a:ext cx="6999328" cy="323960"/>
            <a:chOff x="1491920" y="1003499"/>
            <a:chExt cx="6999328" cy="323960"/>
          </a:xfrm>
        </p:grpSpPr>
        <p:sp>
          <p:nvSpPr>
            <p:cNvPr id="51" name="Google Shape;8099;p68">
              <a:extLst>
                <a:ext uri="{FF2B5EF4-FFF2-40B4-BE49-F238E27FC236}">
                  <a16:creationId xmlns:a16="http://schemas.microsoft.com/office/drawing/2014/main" id="{56282B55-DA49-463A-87CA-850FD16EB315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52" name="Google Shape;8099;p68">
              <a:extLst>
                <a:ext uri="{FF2B5EF4-FFF2-40B4-BE49-F238E27FC236}">
                  <a16:creationId xmlns:a16="http://schemas.microsoft.com/office/drawing/2014/main" id="{5D0578C0-228E-4450-AC32-E76ED549AD42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1019957" y="981774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pic>
        <p:nvPicPr>
          <p:cNvPr id="4" name="รูปภาพ 3">
            <a:extLst>
              <a:ext uri="{FF2B5EF4-FFF2-40B4-BE49-F238E27FC236}">
                <a16:creationId xmlns:a16="http://schemas.microsoft.com/office/drawing/2014/main" id="{4E772679-5C23-4054-B956-3D8D7E525F8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6291" y="1924195"/>
            <a:ext cx="3649912" cy="2314199"/>
          </a:xfrm>
          <a:prstGeom prst="rect">
            <a:avLst/>
          </a:prstGeom>
        </p:spPr>
      </p:pic>
      <p:sp>
        <p:nvSpPr>
          <p:cNvPr id="5" name="สี่เหลี่ยมผืนผ้า: มุมมน 4">
            <a:extLst>
              <a:ext uri="{FF2B5EF4-FFF2-40B4-BE49-F238E27FC236}">
                <a16:creationId xmlns:a16="http://schemas.microsoft.com/office/drawing/2014/main" id="{212E7008-1BA4-469B-8A12-42659D8AE72D}"/>
              </a:ext>
            </a:extLst>
          </p:cNvPr>
          <p:cNvSpPr/>
          <p:nvPr/>
        </p:nvSpPr>
        <p:spPr>
          <a:xfrm>
            <a:off x="1310605" y="4707237"/>
            <a:ext cx="3796146" cy="871533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จำนวนผู้เข้าวิ่งมาราธอนการกุศล 93,968 คน</a:t>
            </a: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DA5EA3D9-2C57-400D-8F97-E3937E50A77C}"/>
              </a:ext>
            </a:extLst>
          </p:cNvPr>
          <p:cNvSpPr txBox="1"/>
          <p:nvPr/>
        </p:nvSpPr>
        <p:spPr>
          <a:xfrm>
            <a:off x="5645323" y="4165747"/>
            <a:ext cx="5101076" cy="8925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255713" algn="l"/>
              </a:tabLst>
              <a:defRPr/>
            </a:pPr>
            <a:r>
              <a:rPr kumimoji="0" lang="th-TH" sz="2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เขียนในรูปกระจาย	</a:t>
            </a:r>
          </a:p>
          <a:p>
            <a:pPr lvl="0">
              <a:tabLst>
                <a:tab pos="442913" algn="l"/>
                <a:tab pos="1255713" algn="l"/>
              </a:tabLst>
            </a:pPr>
            <a:r>
              <a:rPr lang="th-TH" sz="26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93,968 = 90,000 + 3,000 + 900 + 60 + 8</a:t>
            </a:r>
          </a:p>
        </p:txBody>
      </p:sp>
      <p:graphicFrame>
        <p:nvGraphicFramePr>
          <p:cNvPr id="57" name="ตาราง 9">
            <a:extLst>
              <a:ext uri="{FF2B5EF4-FFF2-40B4-BE49-F238E27FC236}">
                <a16:creationId xmlns:a16="http://schemas.microsoft.com/office/drawing/2014/main" id="{5B5D5B6C-3FEF-4500-81EE-867027F0A1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4603802"/>
              </p:ext>
            </p:extLst>
          </p:nvPr>
        </p:nvGraphicFramePr>
        <p:xfrm>
          <a:off x="5655407" y="2046749"/>
          <a:ext cx="3713327" cy="20726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89545">
                  <a:extLst>
                    <a:ext uri="{9D8B030D-6E8A-4147-A177-3AD203B41FA5}">
                      <a16:colId xmlns:a16="http://schemas.microsoft.com/office/drawing/2014/main" val="4263014117"/>
                    </a:ext>
                  </a:extLst>
                </a:gridCol>
                <a:gridCol w="1477818">
                  <a:extLst>
                    <a:ext uri="{9D8B030D-6E8A-4147-A177-3AD203B41FA5}">
                      <a16:colId xmlns:a16="http://schemas.microsoft.com/office/drawing/2014/main" val="3577906962"/>
                    </a:ext>
                  </a:extLst>
                </a:gridCol>
                <a:gridCol w="701964">
                  <a:extLst>
                    <a:ext uri="{9D8B030D-6E8A-4147-A177-3AD203B41FA5}">
                      <a16:colId xmlns:a16="http://schemas.microsoft.com/office/drawing/2014/main" val="3675650258"/>
                    </a:ext>
                  </a:extLst>
                </a:gridCol>
                <a:gridCol w="1044000">
                  <a:extLst>
                    <a:ext uri="{9D8B030D-6E8A-4147-A177-3AD203B41FA5}">
                      <a16:colId xmlns:a16="http://schemas.microsoft.com/office/drawing/2014/main" val="22837716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ในหลักหมื่น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ในหลักพัน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ในหลักร้อย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ในหลักสิบ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ในหลักหน่วย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  <a:p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มีค่า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3,000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900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60</a:t>
                      </a:r>
                    </a:p>
                    <a:p>
                      <a:pPr algn="r"/>
                      <a:r>
                        <a:rPr lang="th-TH" sz="2600" b="0" dirty="0">
                          <a:solidFill>
                            <a:srgbClr val="FF0000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70536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345596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8074457" y="494894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>
            <a:off x="1421446" y="1526896"/>
            <a:ext cx="9606771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จำนวนสี่หลัก ถ้าเลขโดด 0 1 2 3 4 5 6 7 8 9 อยู่ในหลักหน่วยมีค่าเป็น 0 1 2 3 4 5 6 7 8 9 ถ้าอยู่ในหลักสิบมีค่าเป็น 0 10 20 30 40 ... 90 ถ้าอยู่ในหลักร้อยมีค่าเป็น 0 100 200 300 ... 900 และเลขโดด 1 2 3 4 5 6 7 8 9 ถ้าอยู่ในหลักพันมีค่าเป็น 1,000 2,000 3,000 ... 9,000 ตามลำดับ</a:t>
            </a:r>
          </a:p>
          <a:p>
            <a:pPr algn="thaiDist">
              <a:buClr>
                <a:srgbClr val="004468"/>
              </a:buClr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จำนวนห้าหลัก ถ้าเลขโดด 0 1 2 3 4 5 6 7 8 9 อยู่ในหลักหน่วยมีค่าเป็น 0 1 2 3 4 5 6 7 8 9 ถ้าอยู่ในหลักสิบมีค่าเป็น 0 10 20 30 40 ... 90 ถ้าอยู่ในหลักร้อยมีค่าเป็น 0 100 200 300 ... 900 และเลขโดด 1 2 3 4 5 6 7 8 9 ถ้าอยู่ในหลักพันมีค่าเป็น 1,000 2,000 3,000 ... 9,000 และเลขโดด 1 2 3 4 5 6 7 8 9 ถ้าอยู่ในหลักหมื่นมีค่าเป็น 10,000 20,000 30,000 ... 90,000 ตามลำดับ</a:t>
            </a:r>
          </a:p>
          <a:p>
            <a:pPr algn="thaiDist">
              <a:buClr>
                <a:srgbClr val="004468"/>
              </a:buClr>
              <a:defRPr/>
            </a:pPr>
            <a:r>
              <a:rPr lang="th-TH" sz="24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100,000 เป็นจำนวนหกหลัก เลขโดด 0 ในหลักหน่วย หลักสิบ หลักร้อย หลักพัน และหลักหมื่น มีค่าเป็น 0 เลขโดด 1 ในหลักแสน มีค่า 100,000</a:t>
            </a:r>
          </a:p>
          <a:p>
            <a:pPr algn="thaiDist">
              <a:buClr>
                <a:srgbClr val="004468"/>
              </a:buClr>
              <a:defRPr/>
            </a:pPr>
            <a:r>
              <a:rPr kumimoji="0" lang="th-TH" sz="24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การเขี</a:t>
            </a:r>
            <a:r>
              <a:rPr lang="th-TH" sz="2400" kern="0" dirty="0" err="1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ยน</a:t>
            </a:r>
            <a:r>
              <a:rPr lang="th-TH" sz="24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แสดงจำนวนในรูปกระจายเป็นการเขียนในรูปการบวก ค่าของเลขโดดในหลักต่าง ๆ ของจำนวนนั้น</a:t>
            </a: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endParaRPr kumimoji="0" lang="th-TH" sz="24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" name="สี่เหลี่ยมผืนผ้า 1">
            <a:extLst>
              <a:ext uri="{FF2B5EF4-FFF2-40B4-BE49-F238E27FC236}">
                <a16:creationId xmlns:a16="http://schemas.microsoft.com/office/drawing/2014/main" id="{03D9BF44-40C8-4445-A4A9-7A65736AF8DF}"/>
              </a:ext>
            </a:extLst>
          </p:cNvPr>
          <p:cNvSpPr/>
          <p:nvPr/>
        </p:nvSpPr>
        <p:spPr>
          <a:xfrm>
            <a:off x="1256880" y="1786163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0DF97197-38D2-4108-A5D1-F445EA41CA7F}"/>
              </a:ext>
            </a:extLst>
          </p:cNvPr>
          <p:cNvSpPr/>
          <p:nvPr/>
        </p:nvSpPr>
        <p:spPr>
          <a:xfrm>
            <a:off x="1268880" y="2877994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155" name="กลุ่ม 154">
            <a:extLst>
              <a:ext uri="{FF2B5EF4-FFF2-40B4-BE49-F238E27FC236}">
                <a16:creationId xmlns:a16="http://schemas.microsoft.com/office/drawing/2014/main" id="{93943E05-F0C8-43BC-B73C-D62E92E7834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6" name="รูปแบบอิสระ: รูปร่าง 155">
              <a:extLst>
                <a:ext uri="{FF2B5EF4-FFF2-40B4-BE49-F238E27FC236}">
                  <a16:creationId xmlns:a16="http://schemas.microsoft.com/office/drawing/2014/main" id="{9C60171C-F44E-49B9-9C9A-0A64BB6479F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C176FFFB-4CF3-410E-908F-D28CB986D20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8" name="กลุ่ม 157">
            <a:extLst>
              <a:ext uri="{FF2B5EF4-FFF2-40B4-BE49-F238E27FC236}">
                <a16:creationId xmlns:a16="http://schemas.microsoft.com/office/drawing/2014/main" id="{01E9477F-F4B3-4381-92F2-C15749B91484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9" name="รูปแบบอิสระ: รูปร่าง 158">
              <a:extLst>
                <a:ext uri="{FF2B5EF4-FFF2-40B4-BE49-F238E27FC236}">
                  <a16:creationId xmlns:a16="http://schemas.microsoft.com/office/drawing/2014/main" id="{9D4B282C-F54F-43A3-925D-B92BEE2CC40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A1DB2387-EC90-49DB-98D1-0F89F657F5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1" name="กลุ่ม 160">
            <a:extLst>
              <a:ext uri="{FF2B5EF4-FFF2-40B4-BE49-F238E27FC236}">
                <a16:creationId xmlns:a16="http://schemas.microsoft.com/office/drawing/2014/main" id="{4142C322-FDC1-4330-878B-790DD8FD995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5DEBF639-6832-491D-B4AE-57586129A6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0E36EA7E-AA16-4295-8A12-A71AD8678E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B7B6C127-963D-4CD9-B207-B97329EBCF9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136FA343-8959-4F3A-9069-8C8CDF54FC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0" name="รูปแบบอิสระ: รูปร่าง 259">
              <a:extLst>
                <a:ext uri="{FF2B5EF4-FFF2-40B4-BE49-F238E27FC236}">
                  <a16:creationId xmlns:a16="http://schemas.microsoft.com/office/drawing/2014/main" id="{A073490E-08F2-4B99-BDAA-CE7BF0EBB27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09EC7E83-1025-4EB5-8F49-DA0E1CFA248E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255232F3-96C5-445F-AC29-362EE529C1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D65329CB-736F-4C3E-9B8D-06D2C2EAA94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FB75D84B-D89F-402A-A6C2-9D9D8D88AAE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E1FBA538-F074-4DCB-BD6C-EE67C589B54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E129EEB-4D1D-4B01-A09A-458E4FA4BD1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93057321-B568-481D-AA61-22A316224769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0BC39354-EBC9-4DD2-A757-FF6F0CE122D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A697A84C-28C2-4AF2-845A-4EC94CA91CE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7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A90D7B3C-26B7-4495-ACA6-71D0CCDEC0F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0D137B7F-DB4A-498C-B3D6-545A462AD558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DBBD044A-4B74-4626-883F-3B7223CC66A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D30DEAD1-FDD4-46A6-80AB-EE0CDDE65CC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99DB598-4FD7-4912-A05B-C2E5461EAC5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23661BC4-4FDD-4085-A8BA-8EB22CBCA0C1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6" name="รูปภาพ 275">
            <a:hlinkClick r:id="rId10" action="ppaction://hlinksldjump"/>
            <a:extLst>
              <a:ext uri="{FF2B5EF4-FFF2-40B4-BE49-F238E27FC236}">
                <a16:creationId xmlns:a16="http://schemas.microsoft.com/office/drawing/2014/main" id="{FA5096A6-B078-43DA-8906-1B7928A20B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77" name="Google Shape;4137;p57">
            <a:extLst>
              <a:ext uri="{FF2B5EF4-FFF2-40B4-BE49-F238E27FC236}">
                <a16:creationId xmlns:a16="http://schemas.microsoft.com/office/drawing/2014/main" id="{7ACDB6AA-6BE3-4B29-8738-BFA25EDC2068}"/>
              </a:ext>
            </a:extLst>
          </p:cNvPr>
          <p:cNvGrpSpPr/>
          <p:nvPr/>
        </p:nvGrpSpPr>
        <p:grpSpPr>
          <a:xfrm>
            <a:off x="3454175" y="430557"/>
            <a:ext cx="1249433" cy="952867"/>
            <a:chOff x="2293750" y="2140975"/>
            <a:chExt cx="937075" cy="714650"/>
          </a:xfrm>
        </p:grpSpPr>
        <p:sp>
          <p:nvSpPr>
            <p:cNvPr id="278" name="Google Shape;4138;p57">
              <a:extLst>
                <a:ext uri="{FF2B5EF4-FFF2-40B4-BE49-F238E27FC236}">
                  <a16:creationId xmlns:a16="http://schemas.microsoft.com/office/drawing/2014/main" id="{1BFFC78B-86B9-4260-8C93-13136A8AF73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9" name="Google Shape;4139;p57">
              <a:extLst>
                <a:ext uri="{FF2B5EF4-FFF2-40B4-BE49-F238E27FC236}">
                  <a16:creationId xmlns:a16="http://schemas.microsoft.com/office/drawing/2014/main" id="{1F6BADCA-738A-40B7-89AC-6010D3878F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0" name="Google Shape;4140;p57">
              <a:extLst>
                <a:ext uri="{FF2B5EF4-FFF2-40B4-BE49-F238E27FC236}">
                  <a16:creationId xmlns:a16="http://schemas.microsoft.com/office/drawing/2014/main" id="{4945B1CC-F56B-4C14-9873-FF77206DBD14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1" name="Google Shape;4141;p57">
              <a:extLst>
                <a:ext uri="{FF2B5EF4-FFF2-40B4-BE49-F238E27FC236}">
                  <a16:creationId xmlns:a16="http://schemas.microsoft.com/office/drawing/2014/main" id="{EEA415F1-C4F4-461B-8224-6F3514336E02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2" name="Google Shape;4142;p57">
              <a:extLst>
                <a:ext uri="{FF2B5EF4-FFF2-40B4-BE49-F238E27FC236}">
                  <a16:creationId xmlns:a16="http://schemas.microsoft.com/office/drawing/2014/main" id="{8B3423E6-25CC-4CEF-8E8D-AB1F888437D2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3" name="Google Shape;4143;p57">
              <a:extLst>
                <a:ext uri="{FF2B5EF4-FFF2-40B4-BE49-F238E27FC236}">
                  <a16:creationId xmlns:a16="http://schemas.microsoft.com/office/drawing/2014/main" id="{12DD6587-0C52-4306-A815-C272BCA7B453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4" name="Google Shape;4144;p57">
              <a:extLst>
                <a:ext uri="{FF2B5EF4-FFF2-40B4-BE49-F238E27FC236}">
                  <a16:creationId xmlns:a16="http://schemas.microsoft.com/office/drawing/2014/main" id="{E96CA44E-FAE2-4168-B16E-9FC4EBB7E17F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5" name="Google Shape;4145;p57">
              <a:extLst>
                <a:ext uri="{FF2B5EF4-FFF2-40B4-BE49-F238E27FC236}">
                  <a16:creationId xmlns:a16="http://schemas.microsoft.com/office/drawing/2014/main" id="{BA12E51C-C177-4EA1-B6E6-5720080EE0C4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6" name="Google Shape;4146;p57">
              <a:extLst>
                <a:ext uri="{FF2B5EF4-FFF2-40B4-BE49-F238E27FC236}">
                  <a16:creationId xmlns:a16="http://schemas.microsoft.com/office/drawing/2014/main" id="{40D9C93A-E551-43F0-9133-3786596CB671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7" name="Google Shape;4147;p57">
              <a:extLst>
                <a:ext uri="{FF2B5EF4-FFF2-40B4-BE49-F238E27FC236}">
                  <a16:creationId xmlns:a16="http://schemas.microsoft.com/office/drawing/2014/main" id="{0219C52B-0C06-4F07-9DAF-FC1048606C5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8" name="Google Shape;4148;p57">
              <a:extLst>
                <a:ext uri="{FF2B5EF4-FFF2-40B4-BE49-F238E27FC236}">
                  <a16:creationId xmlns:a16="http://schemas.microsoft.com/office/drawing/2014/main" id="{B8B07432-1AEA-41A3-9803-2CADDE2E8647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9" name="Google Shape;4149;p57">
              <a:extLst>
                <a:ext uri="{FF2B5EF4-FFF2-40B4-BE49-F238E27FC236}">
                  <a16:creationId xmlns:a16="http://schemas.microsoft.com/office/drawing/2014/main" id="{E30B886D-FF7C-4C63-B219-E767594B4EC6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0" name="Google Shape;4150;p57">
              <a:extLst>
                <a:ext uri="{FF2B5EF4-FFF2-40B4-BE49-F238E27FC236}">
                  <a16:creationId xmlns:a16="http://schemas.microsoft.com/office/drawing/2014/main" id="{5533D543-C840-40FA-8624-B2D1D71D6DF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1" name="Google Shape;4151;p57">
              <a:extLst>
                <a:ext uri="{FF2B5EF4-FFF2-40B4-BE49-F238E27FC236}">
                  <a16:creationId xmlns:a16="http://schemas.microsoft.com/office/drawing/2014/main" id="{F5E58DA4-281F-4153-9881-EBA6B4E1B04C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2" name="Google Shape;4152;p57">
              <a:extLst>
                <a:ext uri="{FF2B5EF4-FFF2-40B4-BE49-F238E27FC236}">
                  <a16:creationId xmlns:a16="http://schemas.microsoft.com/office/drawing/2014/main" id="{A34FCE86-FF8F-46AD-9BDB-CDB093AC7453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3" name="Google Shape;4153;p57">
              <a:extLst>
                <a:ext uri="{FF2B5EF4-FFF2-40B4-BE49-F238E27FC236}">
                  <a16:creationId xmlns:a16="http://schemas.microsoft.com/office/drawing/2014/main" id="{74EF7AD2-145E-4B4A-AACA-FD59F033E39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4" name="Google Shape;4154;p57">
              <a:extLst>
                <a:ext uri="{FF2B5EF4-FFF2-40B4-BE49-F238E27FC236}">
                  <a16:creationId xmlns:a16="http://schemas.microsoft.com/office/drawing/2014/main" id="{8804AA9B-CBA5-4876-8C4E-2780D9FDDD22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5" name="Google Shape;4155;p57">
              <a:extLst>
                <a:ext uri="{FF2B5EF4-FFF2-40B4-BE49-F238E27FC236}">
                  <a16:creationId xmlns:a16="http://schemas.microsoft.com/office/drawing/2014/main" id="{56CEC220-B864-4F3A-B912-A79060EC870A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6" name="Google Shape;4156;p57">
              <a:extLst>
                <a:ext uri="{FF2B5EF4-FFF2-40B4-BE49-F238E27FC236}">
                  <a16:creationId xmlns:a16="http://schemas.microsoft.com/office/drawing/2014/main" id="{1C71EDC3-5AC4-4D26-B49D-BFB90C10509A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7" name="Google Shape;4157;p57">
              <a:extLst>
                <a:ext uri="{FF2B5EF4-FFF2-40B4-BE49-F238E27FC236}">
                  <a16:creationId xmlns:a16="http://schemas.microsoft.com/office/drawing/2014/main" id="{9CEB20F4-B589-417C-A4EF-88106FFE5624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8" name="Google Shape;4158;p57">
              <a:extLst>
                <a:ext uri="{FF2B5EF4-FFF2-40B4-BE49-F238E27FC236}">
                  <a16:creationId xmlns:a16="http://schemas.microsoft.com/office/drawing/2014/main" id="{364C06C7-71BD-41CE-98A6-F17BAFE153A4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9" name="Google Shape;4159;p57">
              <a:extLst>
                <a:ext uri="{FF2B5EF4-FFF2-40B4-BE49-F238E27FC236}">
                  <a16:creationId xmlns:a16="http://schemas.microsoft.com/office/drawing/2014/main" id="{2C3C3606-E295-44C3-9D93-7CA90B799A4C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0" name="Google Shape;4160;p57">
              <a:extLst>
                <a:ext uri="{FF2B5EF4-FFF2-40B4-BE49-F238E27FC236}">
                  <a16:creationId xmlns:a16="http://schemas.microsoft.com/office/drawing/2014/main" id="{33A7DD7A-F7FA-459A-AB43-AF76D0CE7B5E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01" name="สี่เหลี่ยมผืนผ้า 300">
            <a:extLst>
              <a:ext uri="{FF2B5EF4-FFF2-40B4-BE49-F238E27FC236}">
                <a16:creationId xmlns:a16="http://schemas.microsoft.com/office/drawing/2014/main" id="{610BCF94-A7CF-4FA7-AF51-7A9CB2C013D1}"/>
              </a:ext>
            </a:extLst>
          </p:cNvPr>
          <p:cNvSpPr/>
          <p:nvPr/>
        </p:nvSpPr>
        <p:spPr>
          <a:xfrm>
            <a:off x="1265014" y="4320581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02" name="สี่เหลี่ยมผืนผ้า 301">
            <a:extLst>
              <a:ext uri="{FF2B5EF4-FFF2-40B4-BE49-F238E27FC236}">
                <a16:creationId xmlns:a16="http://schemas.microsoft.com/office/drawing/2014/main" id="{7B8E4CE7-007D-4A1F-B951-23930FD87900}"/>
              </a:ext>
            </a:extLst>
          </p:cNvPr>
          <p:cNvSpPr/>
          <p:nvPr/>
        </p:nvSpPr>
        <p:spPr>
          <a:xfrm>
            <a:off x="1260704" y="5088983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303" name="กลุ่ม 302">
            <a:extLst>
              <a:ext uri="{FF2B5EF4-FFF2-40B4-BE49-F238E27FC236}">
                <a16:creationId xmlns:a16="http://schemas.microsoft.com/office/drawing/2014/main" id="{200A99CD-6358-459A-849B-04F4EE1AAF2B}"/>
              </a:ext>
            </a:extLst>
          </p:cNvPr>
          <p:cNvGrpSpPr/>
          <p:nvPr/>
        </p:nvGrpSpPr>
        <p:grpSpPr>
          <a:xfrm rot="290244">
            <a:off x="4163308" y="809690"/>
            <a:ext cx="3177667" cy="723718"/>
            <a:chOff x="4915160" y="2499914"/>
            <a:chExt cx="3177667" cy="723718"/>
          </a:xfrm>
        </p:grpSpPr>
        <p:sp>
          <p:nvSpPr>
            <p:cNvPr id="304" name="Google Shape;4975;p59">
              <a:extLst>
                <a:ext uri="{FF2B5EF4-FFF2-40B4-BE49-F238E27FC236}">
                  <a16:creationId xmlns:a16="http://schemas.microsoft.com/office/drawing/2014/main" id="{7AFF49F4-F9CF-424C-A211-EF3EEB371F91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305" name="Google Shape;4975;p59">
              <a:extLst>
                <a:ext uri="{FF2B5EF4-FFF2-40B4-BE49-F238E27FC236}">
                  <a16:creationId xmlns:a16="http://schemas.microsoft.com/office/drawing/2014/main" id="{7BCDC7E3-81BE-4F4C-98DA-D8A8ADE1B9A4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375133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334651" y="3336139"/>
            <a:ext cx="5120350" cy="158817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628002" y="3475868"/>
            <a:ext cx="4495794" cy="12576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เปรียบเทียบจำนวน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419152" y="1748834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4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356502" y="2851434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8B9A8D61-F5C5-48C2-84B5-BDF55C600A0C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0953A576-8924-4229-9B3F-79D854C4D03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529C27B-6189-4D55-B728-EF2A71DC862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E69BCB11-76FF-429A-A1EC-3486358A0816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19D48AF9-97F8-4452-8215-A2A6C1BACDB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6F27621F-28CA-4CD4-9A8B-430454FECFA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238E198-FD2A-43A8-B3E9-B2570717B7F0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9CCAB8F4-36C7-4897-B9E8-B96683B126F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A33A21A-9EEE-4703-9D37-C8DF29BC919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BF7F7033-C16A-4B78-B229-50BE3F12D8A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C92C381D-6F24-4553-AE2D-73F919B63BD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3C8D531-F569-46C0-B2E7-8459B55CD3D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899E1E49-2062-4C90-81E8-A652CDCCB4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DFC59987-F384-45CE-B864-5BCCB851C6B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C3BA7233-D334-4A81-91F6-47A2F13539B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AD5C8F3-18E1-47E8-A39A-C96F8DC3A68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D24BC1F4-30AB-4E17-BB9B-0F985B20829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30F2D367-081F-43C7-B219-BF053FCCCD5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EF3D89A4-03AE-4ECE-8C34-5546E1840A5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B951369E-3BAE-4DF6-B39C-8C633A645F0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4BDB2A60-26AB-4D56-A182-7B7CFEE15F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949E991-3CC1-4B26-9501-98DF2F3A8A29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514C875-98D0-43CC-A25E-24D945DCD3F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C28D759-3D22-4FBC-A949-CDD8E8641D5D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3A56BDBD-9531-472C-AF7D-B0C5DD1EB8FD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5299080-5F45-4329-BAE6-6604ADDD651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48AAE447-8CC5-4FFF-96AD-1EF92571EE9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F50851EB-640A-48C7-8D3D-6D4E6471B94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30410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2048446" y="5406848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983860" y="551510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121334" y="3167402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8C337C2B-DABE-4F34-B46B-66E0657F47A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6822" y="1928684"/>
            <a:ext cx="4097927" cy="2806946"/>
          </a:xfrm>
          <a:prstGeom prst="rect">
            <a:avLst/>
          </a:prstGeom>
        </p:spPr>
      </p:pic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816183A0-3678-4499-8957-0EC6B6A62C39}"/>
              </a:ext>
            </a:extLst>
          </p:cNvPr>
          <p:cNvGrpSpPr/>
          <p:nvPr/>
        </p:nvGrpSpPr>
        <p:grpSpPr>
          <a:xfrm>
            <a:off x="6096000" y="1808248"/>
            <a:ext cx="4070345" cy="2807675"/>
            <a:chOff x="6096000" y="592260"/>
            <a:chExt cx="4070345" cy="2807675"/>
          </a:xfrm>
        </p:grpSpPr>
        <p:grpSp>
          <p:nvGrpSpPr>
            <p:cNvPr id="205" name="Google Shape;3577;p79">
              <a:extLst>
                <a:ext uri="{FF2B5EF4-FFF2-40B4-BE49-F238E27FC236}">
                  <a16:creationId xmlns:a16="http://schemas.microsoft.com/office/drawing/2014/main" id="{276B0FD6-9586-4CAD-8DCB-9EBACE3400FE}"/>
                </a:ext>
              </a:extLst>
            </p:cNvPr>
            <p:cNvGrpSpPr/>
            <p:nvPr/>
          </p:nvGrpSpPr>
          <p:grpSpPr>
            <a:xfrm rot="4656148">
              <a:off x="9624407" y="629427"/>
              <a:ext cx="334467" cy="260133"/>
              <a:chOff x="2471675" y="2390075"/>
              <a:chExt cx="250850" cy="195100"/>
            </a:xfrm>
          </p:grpSpPr>
          <p:sp>
            <p:nvSpPr>
              <p:cNvPr id="206" name="Google Shape;3578;p79">
                <a:extLst>
                  <a:ext uri="{FF2B5EF4-FFF2-40B4-BE49-F238E27FC236}">
                    <a16:creationId xmlns:a16="http://schemas.microsoft.com/office/drawing/2014/main" id="{4D7637A6-1D8F-4073-994D-6DD6D6D9330A}"/>
                  </a:ext>
                </a:extLst>
              </p:cNvPr>
              <p:cNvSpPr/>
              <p:nvPr/>
            </p:nvSpPr>
            <p:spPr>
              <a:xfrm>
                <a:off x="2471675" y="2390075"/>
                <a:ext cx="250850" cy="181175"/>
              </a:xfrm>
              <a:custGeom>
                <a:avLst/>
                <a:gdLst/>
                <a:ahLst/>
                <a:cxnLst/>
                <a:rect l="l" t="t" r="r" b="b"/>
                <a:pathLst>
                  <a:path w="10034" h="7247" extrusionOk="0">
                    <a:moveTo>
                      <a:pt x="10034" y="0"/>
                    </a:moveTo>
                    <a:cubicBezTo>
                      <a:pt x="5908" y="0"/>
                      <a:pt x="2290" y="3815"/>
                      <a:pt x="0" y="7247"/>
                    </a:cubicBezTo>
                  </a:path>
                </a:pathLst>
              </a:custGeom>
              <a:noFill/>
              <a:ln w="9525" cap="flat" cmpd="sng">
                <a:solidFill>
                  <a:srgbClr val="30333B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sp>
          <p:sp>
            <p:nvSpPr>
              <p:cNvPr id="207" name="Google Shape;3579;p79">
                <a:extLst>
                  <a:ext uri="{FF2B5EF4-FFF2-40B4-BE49-F238E27FC236}">
                    <a16:creationId xmlns:a16="http://schemas.microsoft.com/office/drawing/2014/main" id="{5717435E-12A1-474F-B1B8-211ED584F03F}"/>
                  </a:ext>
                </a:extLst>
              </p:cNvPr>
              <p:cNvSpPr/>
              <p:nvPr/>
            </p:nvSpPr>
            <p:spPr>
              <a:xfrm>
                <a:off x="2520450" y="2515500"/>
                <a:ext cx="906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3624" h="2787" extrusionOk="0">
                    <a:moveTo>
                      <a:pt x="3624" y="0"/>
                    </a:moveTo>
                    <a:cubicBezTo>
                      <a:pt x="2146" y="370"/>
                      <a:pt x="482" y="1341"/>
                      <a:pt x="0" y="2787"/>
                    </a:cubicBezTo>
                  </a:path>
                </a:pathLst>
              </a:custGeom>
              <a:noFill/>
              <a:ln w="9525" cap="flat" cmpd="sng">
                <a:solidFill>
                  <a:srgbClr val="30333B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sp>
        </p:grpSp>
        <p:sp>
          <p:nvSpPr>
            <p:cNvPr id="7" name="กล่องข้อความ 6">
              <a:extLst>
                <a:ext uri="{FF2B5EF4-FFF2-40B4-BE49-F238E27FC236}">
                  <a16:creationId xmlns:a16="http://schemas.microsoft.com/office/drawing/2014/main" id="{151398F8-E0FD-4C88-A6FF-811490B39F2A}"/>
                </a:ext>
              </a:extLst>
            </p:cNvPr>
            <p:cNvSpPr txBox="1"/>
            <p:nvPr/>
          </p:nvSpPr>
          <p:spPr>
            <a:xfrm>
              <a:off x="6096000" y="776140"/>
              <a:ext cx="4070345" cy="262379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lnSpc>
                  <a:spcPct val="150000"/>
                </a:lnSpc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สนามฟุตบอลแห่งหนึ่งแบ่งที่นั่งตามโซน ดังนี้</a:t>
              </a:r>
            </a:p>
            <a:p>
              <a:pPr algn="l">
                <a:lnSpc>
                  <a:spcPct val="150000"/>
                </a:lnSpc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โซน </a:t>
              </a:r>
              <a:r>
                <a:rPr lang="en-US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A </a:t>
              </a: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มีความจุ 8,505 ที่นั่ง</a:t>
              </a:r>
            </a:p>
            <a:p>
              <a:pPr algn="l">
                <a:lnSpc>
                  <a:spcPct val="150000"/>
                </a:lnSpc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โซน </a:t>
              </a:r>
              <a:r>
                <a:rPr lang="en-US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B </a:t>
              </a: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มีความจุ 3,600 ที่นั่ง</a:t>
              </a:r>
            </a:p>
            <a:p>
              <a:pPr algn="l">
                <a:lnSpc>
                  <a:spcPct val="150000"/>
                </a:lnSpc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โซน </a:t>
              </a:r>
              <a:r>
                <a:rPr lang="en-US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C </a:t>
              </a: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มีความจุ 12,245 ที่นั่ง</a:t>
              </a:r>
            </a:p>
          </p:txBody>
        </p:sp>
        <p:sp>
          <p:nvSpPr>
            <p:cNvPr id="8" name="สี่เหลี่ยมผืนผ้า 7">
              <a:extLst>
                <a:ext uri="{FF2B5EF4-FFF2-40B4-BE49-F238E27FC236}">
                  <a16:creationId xmlns:a16="http://schemas.microsoft.com/office/drawing/2014/main" id="{094B0E6E-6DCC-4D0B-A026-3432964B4953}"/>
                </a:ext>
              </a:extLst>
            </p:cNvPr>
            <p:cNvSpPr/>
            <p:nvPr/>
          </p:nvSpPr>
          <p:spPr>
            <a:xfrm>
              <a:off x="6410036" y="1542563"/>
              <a:ext cx="378691" cy="396106"/>
            </a:xfrm>
            <a:prstGeom prst="rect">
              <a:avLst/>
            </a:prstGeom>
            <a:solidFill>
              <a:srgbClr val="FBD7D4"/>
            </a:solidFill>
            <a:ln>
              <a:solidFill>
                <a:srgbClr val="FBD7D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4" name="สี่เหลี่ยมผืนผ้า 63">
              <a:extLst>
                <a:ext uri="{FF2B5EF4-FFF2-40B4-BE49-F238E27FC236}">
                  <a16:creationId xmlns:a16="http://schemas.microsoft.com/office/drawing/2014/main" id="{2514C6A3-38F5-480D-AAEE-283A2EA0C8FA}"/>
                </a:ext>
              </a:extLst>
            </p:cNvPr>
            <p:cNvSpPr/>
            <p:nvPr/>
          </p:nvSpPr>
          <p:spPr>
            <a:xfrm>
              <a:off x="6409193" y="2194738"/>
              <a:ext cx="378691" cy="396106"/>
            </a:xfrm>
            <a:prstGeom prst="rect">
              <a:avLst/>
            </a:prstGeom>
            <a:solidFill>
              <a:srgbClr val="EF3E61"/>
            </a:solidFill>
            <a:ln>
              <a:solidFill>
                <a:srgbClr val="EF3E6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5" name="สี่เหลี่ยมผืนผ้า 64">
              <a:extLst>
                <a:ext uri="{FF2B5EF4-FFF2-40B4-BE49-F238E27FC236}">
                  <a16:creationId xmlns:a16="http://schemas.microsoft.com/office/drawing/2014/main" id="{4F43E4F6-1E65-4DB9-A8A0-A7D0379FCE0E}"/>
                </a:ext>
              </a:extLst>
            </p:cNvPr>
            <p:cNvSpPr/>
            <p:nvPr/>
          </p:nvSpPr>
          <p:spPr>
            <a:xfrm>
              <a:off x="6409192" y="2817848"/>
              <a:ext cx="378691" cy="396106"/>
            </a:xfrm>
            <a:prstGeom prst="rect">
              <a:avLst/>
            </a:prstGeom>
            <a:solidFill>
              <a:srgbClr val="F8B3B1"/>
            </a:solidFill>
            <a:ln>
              <a:solidFill>
                <a:srgbClr val="F8B3B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22360230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001261" y="2791082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2C6F576A-F93E-4E45-B7B0-B14019F9B001}"/>
              </a:ext>
            </a:extLst>
          </p:cNvPr>
          <p:cNvSpPr txBox="1"/>
          <p:nvPr/>
        </p:nvSpPr>
        <p:spPr>
          <a:xfrm>
            <a:off x="3221478" y="850945"/>
            <a:ext cx="5260676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เปรียบเทียบจำนวนที่นั่งของโซน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A </a:t>
            </a: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กับโซน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C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3D07AB85-C378-46D0-946F-2201CE8695BB}"/>
              </a:ext>
            </a:extLst>
          </p:cNvPr>
          <p:cNvSpPr txBox="1"/>
          <p:nvPr/>
        </p:nvSpPr>
        <p:spPr>
          <a:xfrm>
            <a:off x="2042980" y="1495686"/>
            <a:ext cx="5284139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เปรียบเทียบ 8,505 กับ 12,245</a:t>
            </a:r>
          </a:p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8,505	เป็น</a:t>
            </a:r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จำนวนสี่หลัก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หลักที่อยู่ซ้ายสุดคือหลักพัน</a:t>
            </a:r>
          </a:p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8 ในหลักพัน มีค่า 8,000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9FAA266B-A5C2-42FF-9E41-66BA22FB7FD0}"/>
              </a:ext>
            </a:extLst>
          </p:cNvPr>
          <p:cNvSpPr txBox="1"/>
          <p:nvPr/>
        </p:nvSpPr>
        <p:spPr>
          <a:xfrm>
            <a:off x="2094439" y="4306010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จะได้ 8,000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&lt; 10,000</a:t>
            </a:r>
          </a:p>
        </p:txBody>
      </p: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FEF93E6F-B619-4E1A-8D64-94F29563318E}"/>
              </a:ext>
            </a:extLst>
          </p:cNvPr>
          <p:cNvGrpSpPr/>
          <p:nvPr/>
        </p:nvGrpSpPr>
        <p:grpSpPr>
          <a:xfrm>
            <a:off x="4817879" y="4094418"/>
            <a:ext cx="3206228" cy="1053668"/>
            <a:chOff x="2748411" y="4281760"/>
            <a:chExt cx="2504205" cy="1053668"/>
          </a:xfrm>
        </p:grpSpPr>
        <p:sp>
          <p:nvSpPr>
            <p:cNvPr id="81" name="Google Shape;1568;p39">
              <a:extLst>
                <a:ext uri="{FF2B5EF4-FFF2-40B4-BE49-F238E27FC236}">
                  <a16:creationId xmlns:a16="http://schemas.microsoft.com/office/drawing/2014/main" id="{10E1BF96-D2A7-41A0-A837-E3EB36C2B082}"/>
                </a:ext>
              </a:extLst>
            </p:cNvPr>
            <p:cNvSpPr/>
            <p:nvPr/>
          </p:nvSpPr>
          <p:spPr>
            <a:xfrm>
              <a:off x="2748411" y="4281760"/>
              <a:ext cx="2504205" cy="1053668"/>
            </a:xfrm>
            <a:custGeom>
              <a:avLst/>
              <a:gdLst>
                <a:gd name="connsiteX0" fmla="*/ 22737 w 69074"/>
                <a:gd name="connsiteY0" fmla="*/ 0 h 35835"/>
                <a:gd name="connsiteX1" fmla="*/ 15125 w 69074"/>
                <a:gd name="connsiteY1" fmla="*/ 753 h 35835"/>
                <a:gd name="connsiteX2" fmla="*/ 6561 w 69074"/>
                <a:gd name="connsiteY2" fmla="*/ 5373 h 35835"/>
                <a:gd name="connsiteX3" fmla="*/ 5719 w 69074"/>
                <a:gd name="connsiteY3" fmla="*/ 5722 h 35835"/>
                <a:gd name="connsiteX4" fmla="*/ 3994 w 69074"/>
                <a:gd name="connsiteY4" fmla="*/ 26772 h 35835"/>
                <a:gd name="connsiteX5" fmla="*/ 28905 w 69074"/>
                <a:gd name="connsiteY5" fmla="*/ 35582 h 35835"/>
                <a:gd name="connsiteX6" fmla="*/ 35481 w 69074"/>
                <a:gd name="connsiteY6" fmla="*/ 35835 h 35835"/>
                <a:gd name="connsiteX7" fmla="*/ 56875 w 69074"/>
                <a:gd name="connsiteY7" fmla="*/ 32070 h 35835"/>
                <a:gd name="connsiteX8" fmla="*/ 67327 w 69074"/>
                <a:gd name="connsiteY8" fmla="*/ 24205 h 35835"/>
                <a:gd name="connsiteX9" fmla="*/ 67410 w 69074"/>
                <a:gd name="connsiteY9" fmla="*/ 12150 h 35835"/>
                <a:gd name="connsiteX10" fmla="*/ 59527 w 69074"/>
                <a:gd name="connsiteY10" fmla="*/ 2581 h 35835"/>
                <a:gd name="connsiteX11" fmla="*/ 45169 w 69074"/>
                <a:gd name="connsiteY11" fmla="*/ 2478 h 35835"/>
                <a:gd name="connsiteX12" fmla="*/ 30013 w 69074"/>
                <a:gd name="connsiteY12" fmla="*/ 342 h 35835"/>
                <a:gd name="connsiteX13" fmla="*/ 22737 w 69074"/>
                <a:gd name="connsiteY13" fmla="*/ 0 h 35835"/>
                <a:gd name="connsiteX0" fmla="*/ 22737 w 69074"/>
                <a:gd name="connsiteY0" fmla="*/ 0 h 35835"/>
                <a:gd name="connsiteX1" fmla="*/ 15125 w 69074"/>
                <a:gd name="connsiteY1" fmla="*/ 753 h 35835"/>
                <a:gd name="connsiteX2" fmla="*/ 6561 w 69074"/>
                <a:gd name="connsiteY2" fmla="*/ 5373 h 35835"/>
                <a:gd name="connsiteX3" fmla="*/ 5719 w 69074"/>
                <a:gd name="connsiteY3" fmla="*/ 5722 h 35835"/>
                <a:gd name="connsiteX4" fmla="*/ 3994 w 69074"/>
                <a:gd name="connsiteY4" fmla="*/ 26772 h 35835"/>
                <a:gd name="connsiteX5" fmla="*/ 28905 w 69074"/>
                <a:gd name="connsiteY5" fmla="*/ 35582 h 35835"/>
                <a:gd name="connsiteX6" fmla="*/ 35481 w 69074"/>
                <a:gd name="connsiteY6" fmla="*/ 35835 h 35835"/>
                <a:gd name="connsiteX7" fmla="*/ 56875 w 69074"/>
                <a:gd name="connsiteY7" fmla="*/ 32070 h 35835"/>
                <a:gd name="connsiteX8" fmla="*/ 67327 w 69074"/>
                <a:gd name="connsiteY8" fmla="*/ 24205 h 35835"/>
                <a:gd name="connsiteX9" fmla="*/ 67410 w 69074"/>
                <a:gd name="connsiteY9" fmla="*/ 12150 h 35835"/>
                <a:gd name="connsiteX10" fmla="*/ 59527 w 69074"/>
                <a:gd name="connsiteY10" fmla="*/ 2581 h 35835"/>
                <a:gd name="connsiteX11" fmla="*/ 45169 w 69074"/>
                <a:gd name="connsiteY11" fmla="*/ 593 h 35835"/>
                <a:gd name="connsiteX12" fmla="*/ 30013 w 69074"/>
                <a:gd name="connsiteY12" fmla="*/ 342 h 35835"/>
                <a:gd name="connsiteX13" fmla="*/ 22737 w 69074"/>
                <a:gd name="connsiteY13" fmla="*/ 0 h 3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074" h="35835" extrusionOk="0">
                  <a:moveTo>
                    <a:pt x="22737" y="0"/>
                  </a:moveTo>
                  <a:cubicBezTo>
                    <a:pt x="20181" y="0"/>
                    <a:pt x="17621" y="186"/>
                    <a:pt x="15125" y="753"/>
                  </a:cubicBezTo>
                  <a:cubicBezTo>
                    <a:pt x="11962" y="1451"/>
                    <a:pt x="8800" y="2991"/>
                    <a:pt x="6561" y="5373"/>
                  </a:cubicBezTo>
                  <a:cubicBezTo>
                    <a:pt x="6233" y="5476"/>
                    <a:pt x="5966" y="5558"/>
                    <a:pt x="5719" y="5722"/>
                  </a:cubicBezTo>
                  <a:cubicBezTo>
                    <a:pt x="-1817" y="10507"/>
                    <a:pt x="-1386" y="20611"/>
                    <a:pt x="3994" y="26772"/>
                  </a:cubicBezTo>
                  <a:cubicBezTo>
                    <a:pt x="10155" y="33877"/>
                    <a:pt x="20177" y="34986"/>
                    <a:pt x="28905" y="35582"/>
                  </a:cubicBezTo>
                  <a:cubicBezTo>
                    <a:pt x="31083" y="35743"/>
                    <a:pt x="33281" y="35835"/>
                    <a:pt x="35481" y="35835"/>
                  </a:cubicBezTo>
                  <a:cubicBezTo>
                    <a:pt x="42779" y="35835"/>
                    <a:pt x="50106" y="34831"/>
                    <a:pt x="56875" y="32070"/>
                  </a:cubicBezTo>
                  <a:cubicBezTo>
                    <a:pt x="60982" y="30448"/>
                    <a:pt x="65007" y="28066"/>
                    <a:pt x="67327" y="24205"/>
                  </a:cubicBezTo>
                  <a:cubicBezTo>
                    <a:pt x="69463" y="20529"/>
                    <a:pt x="69812" y="15826"/>
                    <a:pt x="67410" y="12150"/>
                  </a:cubicBezTo>
                  <a:cubicBezTo>
                    <a:pt x="65356" y="8885"/>
                    <a:pt x="63038" y="3957"/>
                    <a:pt x="59527" y="2581"/>
                  </a:cubicBezTo>
                  <a:cubicBezTo>
                    <a:pt x="55255" y="1123"/>
                    <a:pt x="49523" y="1435"/>
                    <a:pt x="45169" y="593"/>
                  </a:cubicBezTo>
                  <a:cubicBezTo>
                    <a:pt x="40117" y="-352"/>
                    <a:pt x="35065" y="753"/>
                    <a:pt x="30013" y="342"/>
                  </a:cubicBezTo>
                  <a:cubicBezTo>
                    <a:pt x="27632" y="171"/>
                    <a:pt x="25186" y="0"/>
                    <a:pt x="22737" y="0"/>
                  </a:cubicBezTo>
                  <a:close/>
                </a:path>
              </a:pathLst>
            </a:custGeom>
            <a:solidFill>
              <a:srgbClr val="FEB8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42;p61">
              <a:extLst>
                <a:ext uri="{FF2B5EF4-FFF2-40B4-BE49-F238E27FC236}">
                  <a16:creationId xmlns:a16="http://schemas.microsoft.com/office/drawing/2014/main" id="{150B4310-6FD5-408B-AA80-2A72E760712E}"/>
                </a:ext>
              </a:extLst>
            </p:cNvPr>
            <p:cNvSpPr txBox="1"/>
            <p:nvPr/>
          </p:nvSpPr>
          <p:spPr>
            <a:xfrm>
              <a:off x="2869727" y="4281760"/>
              <a:ext cx="2290427" cy="39028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715963" lvl="0" indent="-715963" algn="ctr">
                <a:defRPr/>
              </a:pPr>
              <a:r>
                <a:rPr lang="th-TH" sz="2600" kern="0" dirty="0"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10,000 คือ 10 พัน</a:t>
              </a:r>
            </a:p>
            <a:p>
              <a:pPr marL="715963" lvl="0" indent="-715963" algn="ctr">
                <a:defRPr/>
              </a:pPr>
              <a:r>
                <a:rPr lang="th-TH" sz="2600" kern="0" dirty="0"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ดังนั้น 8 พัน น้อยกว่า 10 พัน</a:t>
              </a:r>
              <a:endParaRPr lang="th-TH" sz="2600" dirty="0"/>
            </a:p>
          </p:txBody>
        </p:sp>
      </p:grp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0AC8C34B-8F0F-460A-9E75-38100B173BAC}"/>
              </a:ext>
            </a:extLst>
          </p:cNvPr>
          <p:cNvSpPr txBox="1"/>
          <p:nvPr/>
        </p:nvSpPr>
        <p:spPr>
          <a:xfrm>
            <a:off x="2042980" y="5181193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 8,505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&lt; 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12,245 หรือ 12,245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&gt; 8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,505</a:t>
            </a: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3C93EF8-0469-44E5-ADC1-6B82EF24D5C9}"/>
              </a:ext>
            </a:extLst>
          </p:cNvPr>
          <p:cNvSpPr txBox="1"/>
          <p:nvPr/>
        </p:nvSpPr>
        <p:spPr>
          <a:xfrm>
            <a:off x="2042980" y="5703889"/>
            <a:ext cx="795665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จำนวนที่นั่งโซน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A 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น้อยกว่า โซน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C 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หรือ จำนวนที่นั่งโซน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C 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มากกว่า โซน 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A</a:t>
            </a:r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0BF8D774-96C6-4174-9303-01F5303149C6}"/>
              </a:ext>
            </a:extLst>
          </p:cNvPr>
          <p:cNvSpPr txBox="1"/>
          <p:nvPr/>
        </p:nvSpPr>
        <p:spPr>
          <a:xfrm>
            <a:off x="2042980" y="2904700"/>
            <a:ext cx="5531001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12,245	เป็น</a:t>
            </a:r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จำนวนห้าหลัก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หลักที่อยู่ซ้ายสุดคือหลักหมื่น</a:t>
            </a:r>
          </a:p>
          <a:p>
            <a:pPr algn="l">
              <a:tabLst>
                <a:tab pos="1081088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1 ในหลักหมื่น มีค่า 10,000</a:t>
            </a:r>
          </a:p>
        </p:txBody>
      </p:sp>
    </p:spTree>
    <p:extLst>
      <p:ext uri="{BB962C8B-B14F-4D97-AF65-F5344CB8AC3E}">
        <p14:creationId xmlns:p14="http://schemas.microsoft.com/office/powerpoint/2010/main" val="31963345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52" grpId="0"/>
      <p:bldP spid="83" grpId="0"/>
      <p:bldP spid="84" grpId="0"/>
      <p:bldP spid="8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2C6F576A-F93E-4E45-B7B0-B14019F9B001}"/>
              </a:ext>
            </a:extLst>
          </p:cNvPr>
          <p:cNvSpPr txBox="1"/>
          <p:nvPr/>
        </p:nvSpPr>
        <p:spPr>
          <a:xfrm>
            <a:off x="3221478" y="850945"/>
            <a:ext cx="5260676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เปรียบเทียบ 100,000 กับ 98,789</a:t>
            </a: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3D07AB85-C378-46D0-946F-2201CE8695BB}"/>
              </a:ext>
            </a:extLst>
          </p:cNvPr>
          <p:cNvSpPr txBox="1"/>
          <p:nvPr/>
        </p:nvSpPr>
        <p:spPr>
          <a:xfrm>
            <a:off x="1110110" y="1891224"/>
            <a:ext cx="5593519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3638" algn="l"/>
              </a:tabLst>
              <a:defRPr/>
            </a:pP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100,000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เป็น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จำนวนหกหลัก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หลักที่อยู่ซ้ายสุดคือหลักแสน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3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ในหลักแสน มีค่า 100,000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9FAA266B-A5C2-42FF-9E41-66BA22FB7FD0}"/>
              </a:ext>
            </a:extLst>
          </p:cNvPr>
          <p:cNvSpPr txBox="1"/>
          <p:nvPr/>
        </p:nvSpPr>
        <p:spPr>
          <a:xfrm>
            <a:off x="1161569" y="3953406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100,000 </a:t>
            </a:r>
            <a:r>
              <a:rPr lang="en-US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</a:t>
            </a:r>
            <a:r>
              <a:rPr lang="en-US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0,000</a:t>
            </a: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0AC8C34B-8F0F-460A-9E75-38100B173BAC}"/>
              </a:ext>
            </a:extLst>
          </p:cNvPr>
          <p:cNvSpPr txBox="1"/>
          <p:nvPr/>
        </p:nvSpPr>
        <p:spPr>
          <a:xfrm>
            <a:off x="1110110" y="4579206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100,000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 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98,789 หรือ 98,789 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&lt; 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0BF8D774-96C6-4174-9303-01F5303149C6}"/>
              </a:ext>
            </a:extLst>
          </p:cNvPr>
          <p:cNvSpPr txBox="1"/>
          <p:nvPr/>
        </p:nvSpPr>
        <p:spPr>
          <a:xfrm>
            <a:off x="1110110" y="2866132"/>
            <a:ext cx="5614357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363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98,789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เป็น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จำนวนห้าหลัก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หลักที่อยู่ซ้ายสุดคือหลักหมื่น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163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ในหลักหมื่น มีค่า 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0,000</a:t>
            </a: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537DEC09-9F4B-46A7-83F3-7C6B61CCB0F8}"/>
              </a:ext>
            </a:extLst>
          </p:cNvPr>
          <p:cNvGrpSpPr/>
          <p:nvPr/>
        </p:nvGrpSpPr>
        <p:grpSpPr>
          <a:xfrm>
            <a:off x="7188088" y="1581479"/>
            <a:ext cx="3998556" cy="3031572"/>
            <a:chOff x="7188088" y="1581479"/>
            <a:chExt cx="3998556" cy="3031572"/>
          </a:xfrm>
        </p:grpSpPr>
        <p:sp>
          <p:nvSpPr>
            <p:cNvPr id="46" name="Google Shape;540;p32">
              <a:extLst>
                <a:ext uri="{FF2B5EF4-FFF2-40B4-BE49-F238E27FC236}">
                  <a16:creationId xmlns:a16="http://schemas.microsoft.com/office/drawing/2014/main" id="{F4E9C37C-2D06-46B1-B4B9-975604A14804}"/>
                </a:ext>
              </a:extLst>
            </p:cNvPr>
            <p:cNvSpPr/>
            <p:nvPr/>
          </p:nvSpPr>
          <p:spPr>
            <a:xfrm flipH="1">
              <a:off x="7188088" y="3429001"/>
              <a:ext cx="3998556" cy="1184050"/>
            </a:xfrm>
            <a:prstGeom prst="roundRect">
              <a:avLst>
                <a:gd name="adj" fmla="val 16667"/>
              </a:avLst>
            </a:prstGeom>
            <a:solidFill>
              <a:srgbClr val="ECE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กล่องข้อความ 46">
              <a:extLst>
                <a:ext uri="{FF2B5EF4-FFF2-40B4-BE49-F238E27FC236}">
                  <a16:creationId xmlns:a16="http://schemas.microsoft.com/office/drawing/2014/main" id="{F0119E6C-3591-4B83-9560-ED83A66173ED}"/>
                </a:ext>
              </a:extLst>
            </p:cNvPr>
            <p:cNvSpPr txBox="1"/>
            <p:nvPr/>
          </p:nvSpPr>
          <p:spPr>
            <a:xfrm>
              <a:off x="7347675" y="3565665"/>
              <a:ext cx="3679381" cy="95410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จำนวนที่มีจำนวนหลักมากกว่าจะมากกว่าจำนวนที่มีจำนวนหลักน้อยกว่า</a:t>
              </a:r>
              <a:endParaRPr kumimoji="0" lang="th-TH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Cordia New" panose="020B0304020202020204" pitchFamily="34" charset="-34"/>
              </a:endParaRPr>
            </a:p>
          </p:txBody>
        </p:sp>
        <p:grpSp>
          <p:nvGrpSpPr>
            <p:cNvPr id="48" name="Google Shape;3848;p60">
              <a:extLst>
                <a:ext uri="{FF2B5EF4-FFF2-40B4-BE49-F238E27FC236}">
                  <a16:creationId xmlns:a16="http://schemas.microsoft.com/office/drawing/2014/main" id="{541D0072-3CB2-4EAB-B974-C1591B6883A8}"/>
                </a:ext>
              </a:extLst>
            </p:cNvPr>
            <p:cNvGrpSpPr/>
            <p:nvPr/>
          </p:nvGrpSpPr>
          <p:grpSpPr>
            <a:xfrm>
              <a:off x="8485856" y="1581479"/>
              <a:ext cx="2036889" cy="2033127"/>
              <a:chOff x="7208941" y="3794503"/>
              <a:chExt cx="1134210" cy="1132114"/>
            </a:xfrm>
          </p:grpSpPr>
          <p:sp>
            <p:nvSpPr>
              <p:cNvPr id="49" name="Google Shape;3849;p60">
                <a:extLst>
                  <a:ext uri="{FF2B5EF4-FFF2-40B4-BE49-F238E27FC236}">
                    <a16:creationId xmlns:a16="http://schemas.microsoft.com/office/drawing/2014/main" id="{00F3BFBB-E84D-4684-A8EA-3E4C1638899D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50" name="Google Shape;3850;p60">
                <a:extLst>
                  <a:ext uri="{FF2B5EF4-FFF2-40B4-BE49-F238E27FC236}">
                    <a16:creationId xmlns:a16="http://schemas.microsoft.com/office/drawing/2014/main" id="{AC8F17CF-78A1-4AFA-950D-92F6BD0B8C02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3851;p60">
                <a:extLst>
                  <a:ext uri="{FF2B5EF4-FFF2-40B4-BE49-F238E27FC236}">
                    <a16:creationId xmlns:a16="http://schemas.microsoft.com/office/drawing/2014/main" id="{86E32A81-66D6-4987-A956-DA14AA454670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3852;p60">
                <a:extLst>
                  <a:ext uri="{FF2B5EF4-FFF2-40B4-BE49-F238E27FC236}">
                    <a16:creationId xmlns:a16="http://schemas.microsoft.com/office/drawing/2014/main" id="{A0458093-648C-4C90-B277-8FD2369F77A4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3853;p60">
                <a:extLst>
                  <a:ext uri="{FF2B5EF4-FFF2-40B4-BE49-F238E27FC236}">
                    <a16:creationId xmlns:a16="http://schemas.microsoft.com/office/drawing/2014/main" id="{371A1CED-A11F-4380-9378-3AB1AD10D866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3854;p60">
                <a:extLst>
                  <a:ext uri="{FF2B5EF4-FFF2-40B4-BE49-F238E27FC236}">
                    <a16:creationId xmlns:a16="http://schemas.microsoft.com/office/drawing/2014/main" id="{1F3A9FD2-387A-43F8-B3B5-F29A4ABA369E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3855;p60">
                <a:extLst>
                  <a:ext uri="{FF2B5EF4-FFF2-40B4-BE49-F238E27FC236}">
                    <a16:creationId xmlns:a16="http://schemas.microsoft.com/office/drawing/2014/main" id="{774B2553-2DCB-4CDE-994C-0791DFE34453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3856;p60">
                <a:extLst>
                  <a:ext uri="{FF2B5EF4-FFF2-40B4-BE49-F238E27FC236}">
                    <a16:creationId xmlns:a16="http://schemas.microsoft.com/office/drawing/2014/main" id="{7BCC5766-AF37-4E75-993A-E147680E51A1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857;p60">
                <a:extLst>
                  <a:ext uri="{FF2B5EF4-FFF2-40B4-BE49-F238E27FC236}">
                    <a16:creationId xmlns:a16="http://schemas.microsoft.com/office/drawing/2014/main" id="{620737CD-A2B0-4CCD-8291-1AC2CF213FA4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858;p60">
                <a:extLst>
                  <a:ext uri="{FF2B5EF4-FFF2-40B4-BE49-F238E27FC236}">
                    <a16:creationId xmlns:a16="http://schemas.microsoft.com/office/drawing/2014/main" id="{FAFDE088-4674-45C6-B047-15A68A234700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859;p60">
                <a:extLst>
                  <a:ext uri="{FF2B5EF4-FFF2-40B4-BE49-F238E27FC236}">
                    <a16:creationId xmlns:a16="http://schemas.microsoft.com/office/drawing/2014/main" id="{88FB0600-3391-414A-B669-84584A3BEE6C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860;p60">
                <a:extLst>
                  <a:ext uri="{FF2B5EF4-FFF2-40B4-BE49-F238E27FC236}">
                    <a16:creationId xmlns:a16="http://schemas.microsoft.com/office/drawing/2014/main" id="{3A6354D2-E42F-4F3A-8B0C-F8C9DE994AC1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861;p60">
                <a:extLst>
                  <a:ext uri="{FF2B5EF4-FFF2-40B4-BE49-F238E27FC236}">
                    <a16:creationId xmlns:a16="http://schemas.microsoft.com/office/drawing/2014/main" id="{3495C0B6-7916-4467-9FEB-598BFD7251E3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3862;p60">
                <a:extLst>
                  <a:ext uri="{FF2B5EF4-FFF2-40B4-BE49-F238E27FC236}">
                    <a16:creationId xmlns:a16="http://schemas.microsoft.com/office/drawing/2014/main" id="{AA07BE67-B03D-46AD-AC78-EC28B161D451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3863;p60">
                <a:extLst>
                  <a:ext uri="{FF2B5EF4-FFF2-40B4-BE49-F238E27FC236}">
                    <a16:creationId xmlns:a16="http://schemas.microsoft.com/office/drawing/2014/main" id="{E7B36C50-E1EF-46EA-913E-BF42852403BD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3864;p60">
                <a:extLst>
                  <a:ext uri="{FF2B5EF4-FFF2-40B4-BE49-F238E27FC236}">
                    <a16:creationId xmlns:a16="http://schemas.microsoft.com/office/drawing/2014/main" id="{53533527-D5B0-4F62-944B-D44587D2080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3865;p60">
                <a:extLst>
                  <a:ext uri="{FF2B5EF4-FFF2-40B4-BE49-F238E27FC236}">
                    <a16:creationId xmlns:a16="http://schemas.microsoft.com/office/drawing/2014/main" id="{18582991-D0C5-4AC2-8427-CD9BB0100A38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3866;p60">
                <a:extLst>
                  <a:ext uri="{FF2B5EF4-FFF2-40B4-BE49-F238E27FC236}">
                    <a16:creationId xmlns:a16="http://schemas.microsoft.com/office/drawing/2014/main" id="{AC895A2B-CBAB-4E98-92D7-0BC5F0D8B106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3867;p60">
                <a:extLst>
                  <a:ext uri="{FF2B5EF4-FFF2-40B4-BE49-F238E27FC236}">
                    <a16:creationId xmlns:a16="http://schemas.microsoft.com/office/drawing/2014/main" id="{9E218322-BF61-4797-B03D-1B5F1BB68D9F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3868;p60">
                <a:extLst>
                  <a:ext uri="{FF2B5EF4-FFF2-40B4-BE49-F238E27FC236}">
                    <a16:creationId xmlns:a16="http://schemas.microsoft.com/office/drawing/2014/main" id="{97A242AC-A701-4FD1-B1E5-88F77B28A838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3869;p60">
                <a:extLst>
                  <a:ext uri="{FF2B5EF4-FFF2-40B4-BE49-F238E27FC236}">
                    <a16:creationId xmlns:a16="http://schemas.microsoft.com/office/drawing/2014/main" id="{B63E4D18-8D58-4892-B4C4-D337B43A96CC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3870;p60">
                <a:extLst>
                  <a:ext uri="{FF2B5EF4-FFF2-40B4-BE49-F238E27FC236}">
                    <a16:creationId xmlns:a16="http://schemas.microsoft.com/office/drawing/2014/main" id="{16D7B9D1-DDD6-4F3E-BC55-BAEC795A65DE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3871;p60">
                <a:extLst>
                  <a:ext uri="{FF2B5EF4-FFF2-40B4-BE49-F238E27FC236}">
                    <a16:creationId xmlns:a16="http://schemas.microsoft.com/office/drawing/2014/main" id="{38AD63F7-4459-40A5-BFD3-575271A5F5D2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3872;p60">
                <a:extLst>
                  <a:ext uri="{FF2B5EF4-FFF2-40B4-BE49-F238E27FC236}">
                    <a16:creationId xmlns:a16="http://schemas.microsoft.com/office/drawing/2014/main" id="{67087D87-9B29-4722-BF8D-37F638F5BB84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3873;p60">
                <a:extLst>
                  <a:ext uri="{FF2B5EF4-FFF2-40B4-BE49-F238E27FC236}">
                    <a16:creationId xmlns:a16="http://schemas.microsoft.com/office/drawing/2014/main" id="{26277BB3-E5D6-4ABF-86C8-1F7323558021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3874;p60">
                <a:extLst>
                  <a:ext uri="{FF2B5EF4-FFF2-40B4-BE49-F238E27FC236}">
                    <a16:creationId xmlns:a16="http://schemas.microsoft.com/office/drawing/2014/main" id="{AE380C09-0913-4612-BD3D-B3DD203A28EF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3875;p60">
                <a:extLst>
                  <a:ext uri="{FF2B5EF4-FFF2-40B4-BE49-F238E27FC236}">
                    <a16:creationId xmlns:a16="http://schemas.microsoft.com/office/drawing/2014/main" id="{A2AC03EC-9104-44A8-A241-49FADA5B8FFC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3876;p60">
                <a:extLst>
                  <a:ext uri="{FF2B5EF4-FFF2-40B4-BE49-F238E27FC236}">
                    <a16:creationId xmlns:a16="http://schemas.microsoft.com/office/drawing/2014/main" id="{CAD037F3-3F40-4BD5-89AA-0EE1E3E8BBE3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3877;p60">
                <a:extLst>
                  <a:ext uri="{FF2B5EF4-FFF2-40B4-BE49-F238E27FC236}">
                    <a16:creationId xmlns:a16="http://schemas.microsoft.com/office/drawing/2014/main" id="{1E84D60E-E438-4731-967C-2D72C71DA9A1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3878;p60">
                <a:extLst>
                  <a:ext uri="{FF2B5EF4-FFF2-40B4-BE49-F238E27FC236}">
                    <a16:creationId xmlns:a16="http://schemas.microsoft.com/office/drawing/2014/main" id="{DA804127-096C-4455-B1B4-4E1F17480384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159059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3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2" grpId="0"/>
      <p:bldP spid="52" grpId="0"/>
      <p:bldP spid="83" grpId="0"/>
      <p:bldP spid="85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8" y="552232"/>
            <a:ext cx="390121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เปรียบเทียบจำนวน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9073" y="550760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95423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154994C9-0460-41FE-A77F-E8F203E68E2F}"/>
              </a:ext>
            </a:extLst>
          </p:cNvPr>
          <p:cNvSpPr txBox="1"/>
          <p:nvPr/>
        </p:nvSpPr>
        <p:spPr>
          <a:xfrm>
            <a:off x="6737995" y="614080"/>
            <a:ext cx="27109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 8,567 กับ 10,007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1EF27DB1-84E2-47D4-B4EF-7C70578720D6}"/>
              </a:ext>
            </a:extLst>
          </p:cNvPr>
          <p:cNvSpPr txBox="1"/>
          <p:nvPr/>
        </p:nvSpPr>
        <p:spPr>
          <a:xfrm>
            <a:off x="7156241" y="1091309"/>
            <a:ext cx="363753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 8,567	เป็นจำนวนสี่หลัก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10,007	เป็นจำนวนห้าหลัก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	8,567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 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10,007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8" name="สี่เหลี่ยมผืนผ้า: มุมมน 57">
            <a:extLst>
              <a:ext uri="{FF2B5EF4-FFF2-40B4-BE49-F238E27FC236}">
                <a16:creationId xmlns:a16="http://schemas.microsoft.com/office/drawing/2014/main" id="{3C6E6F95-04C8-4615-BF15-C3ACEBAD52DB}"/>
              </a:ext>
            </a:extLst>
          </p:cNvPr>
          <p:cNvSpPr/>
          <p:nvPr/>
        </p:nvSpPr>
        <p:spPr>
          <a:xfrm>
            <a:off x="1095420" y="1393927"/>
            <a:ext cx="5397744" cy="1907146"/>
          </a:xfrm>
          <a:prstGeom prst="roundRect">
            <a:avLst>
              <a:gd name="adj" fmla="val 15477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278BA1FA-1EDE-4FA6-9013-5738F2D8C5B7}"/>
              </a:ext>
            </a:extLst>
          </p:cNvPr>
          <p:cNvSpPr txBox="1"/>
          <p:nvPr/>
        </p:nvSpPr>
        <p:spPr>
          <a:xfrm>
            <a:off x="1591000" y="1480359"/>
            <a:ext cx="4328749" cy="1815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45,780 กับ 9,987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  <a:tab pos="2513013" algn="l"/>
              </a:tabLst>
              <a:defRPr/>
            </a:pPr>
            <a:r>
              <a:rPr kumimoji="0" lang="th-TH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45,780	เป็นจำนวนห้าหลัก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  <a:tab pos="2513013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9,987	เป็นจำนวนสี่หลัก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  <a:tab pos="2513013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ดังนั้น	45,780 </a:t>
            </a:r>
            <a:r>
              <a:rPr lang="en-US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9,987</a:t>
            </a:r>
            <a:endParaRPr kumimoji="0" lang="th-TH" sz="2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A073DA71-787B-44E3-B723-7D1E589F6F29}"/>
              </a:ext>
            </a:extLst>
          </p:cNvPr>
          <p:cNvSpPr txBox="1"/>
          <p:nvPr/>
        </p:nvSpPr>
        <p:spPr>
          <a:xfrm>
            <a:off x="6737995" y="2550947"/>
            <a:ext cx="307327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  100,000 กับ 99,999</a:t>
            </a:r>
          </a:p>
        </p:txBody>
      </p: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04AEEC38-5FD1-4BAB-929D-3BFF6A29DFCE}"/>
              </a:ext>
            </a:extLst>
          </p:cNvPr>
          <p:cNvSpPr txBox="1"/>
          <p:nvPr/>
        </p:nvSpPr>
        <p:spPr>
          <a:xfrm>
            <a:off x="7156241" y="3028176"/>
            <a:ext cx="3877985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100,000	เป็นจำนวนหกหลัก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 99,999	เป็นจำนวนห้าหลัก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	100,000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99,999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7FD7DDC6-7169-4897-96F9-46F11C57CF8A}"/>
              </a:ext>
            </a:extLst>
          </p:cNvPr>
          <p:cNvSpPr txBox="1"/>
          <p:nvPr/>
        </p:nvSpPr>
        <p:spPr>
          <a:xfrm>
            <a:off x="934384" y="3694985"/>
            <a:ext cx="28103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3,006 กับ 30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,006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A2782E3D-7965-419B-9000-13E7B218AB7D}"/>
              </a:ext>
            </a:extLst>
          </p:cNvPr>
          <p:cNvSpPr txBox="1"/>
          <p:nvPr/>
        </p:nvSpPr>
        <p:spPr>
          <a:xfrm>
            <a:off x="1352630" y="4172214"/>
            <a:ext cx="363753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 3,006	เป็นจำนวนสี่หลัก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30,006	เป็นจำนวนห้าหลัก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	3,000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 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30,006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494701B5-3E18-4754-B7C8-E117B5C827A8}"/>
              </a:ext>
            </a:extLst>
          </p:cNvPr>
          <p:cNvSpPr txBox="1"/>
          <p:nvPr/>
        </p:nvSpPr>
        <p:spPr>
          <a:xfrm>
            <a:off x="5515707" y="4493928"/>
            <a:ext cx="28408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4)  57,680 กับ 9,590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454020AC-7C38-46C0-B526-BA43A9EFC2C9}"/>
              </a:ext>
            </a:extLst>
          </p:cNvPr>
          <p:cNvSpPr txBox="1"/>
          <p:nvPr/>
        </p:nvSpPr>
        <p:spPr>
          <a:xfrm>
            <a:off x="5933953" y="4971157"/>
            <a:ext cx="3637534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57,680	เป็นจำนวนห้าหลัก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 9,590	เป็นจำนวนสี่หลัก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ดังนั้น	57,680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9,590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766708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1" grpId="0"/>
      <p:bldP spid="63" grpId="0"/>
      <p:bldP spid="68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" name="Google Shape;3580;p79">
            <a:extLst>
              <a:ext uri="{FF2B5EF4-FFF2-40B4-BE49-F238E27FC236}">
                <a16:creationId xmlns:a16="http://schemas.microsoft.com/office/drawing/2014/main" id="{30959E24-A316-4C37-B563-F93FBA243C26}"/>
              </a:ext>
            </a:extLst>
          </p:cNvPr>
          <p:cNvGrpSpPr/>
          <p:nvPr/>
        </p:nvGrpSpPr>
        <p:grpSpPr>
          <a:xfrm>
            <a:off x="2048446" y="5406848"/>
            <a:ext cx="408800" cy="343767"/>
            <a:chOff x="1607625" y="3435300"/>
            <a:chExt cx="306600" cy="257825"/>
          </a:xfrm>
        </p:grpSpPr>
        <p:sp>
          <p:nvSpPr>
            <p:cNvPr id="209" name="Google Shape;3581;p79">
              <a:extLst>
                <a:ext uri="{FF2B5EF4-FFF2-40B4-BE49-F238E27FC236}">
                  <a16:creationId xmlns:a16="http://schemas.microsoft.com/office/drawing/2014/main" id="{DB77BFF2-75D5-422B-B690-F487426AE1B3}"/>
                </a:ext>
              </a:extLst>
            </p:cNvPr>
            <p:cNvSpPr/>
            <p:nvPr/>
          </p:nvSpPr>
          <p:spPr>
            <a:xfrm>
              <a:off x="1607625" y="3435300"/>
              <a:ext cx="271750" cy="257825"/>
            </a:xfrm>
            <a:custGeom>
              <a:avLst/>
              <a:gdLst/>
              <a:ahLst/>
              <a:cxnLst/>
              <a:rect l="l" t="t" r="r" b="b"/>
              <a:pathLst>
                <a:path w="10870" h="10313" extrusionOk="0">
                  <a:moveTo>
                    <a:pt x="0" y="0"/>
                  </a:moveTo>
                  <a:cubicBezTo>
                    <a:pt x="4956" y="620"/>
                    <a:pt x="5875" y="10313"/>
                    <a:pt x="10870" y="10313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210" name="Google Shape;3582;p79">
              <a:extLst>
                <a:ext uri="{FF2B5EF4-FFF2-40B4-BE49-F238E27FC236}">
                  <a16:creationId xmlns:a16="http://schemas.microsoft.com/office/drawing/2014/main" id="{41956AE9-AEC5-46F2-A44C-563682A274F7}"/>
                </a:ext>
              </a:extLst>
            </p:cNvPr>
            <p:cNvSpPr/>
            <p:nvPr/>
          </p:nvSpPr>
          <p:spPr>
            <a:xfrm>
              <a:off x="1795775" y="3539825"/>
              <a:ext cx="118450" cy="111500"/>
            </a:xfrm>
            <a:custGeom>
              <a:avLst/>
              <a:gdLst/>
              <a:ahLst/>
              <a:cxnLst/>
              <a:rect l="l" t="t" r="r" b="b"/>
              <a:pathLst>
                <a:path w="4738" h="4460" extrusionOk="0">
                  <a:moveTo>
                    <a:pt x="0" y="0"/>
                  </a:moveTo>
                  <a:cubicBezTo>
                    <a:pt x="805" y="2014"/>
                    <a:pt x="2634" y="3934"/>
                    <a:pt x="4738" y="4460"/>
                  </a:cubicBezTo>
                </a:path>
              </a:pathLst>
            </a:custGeom>
            <a:noFill/>
            <a:ln w="9525" cap="flat" cmpd="sng">
              <a:solidFill>
                <a:srgbClr val="30333B"/>
              </a:solidFill>
              <a:prstDash val="solid"/>
              <a:round/>
              <a:headEnd type="none" w="med" len="med"/>
              <a:tailEnd type="none" w="med" len="med"/>
            </a:ln>
          </p:spPr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983860" y="551510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4201ABFE-E844-462E-989A-BAEABF23DA76}"/>
              </a:ext>
            </a:extLst>
          </p:cNvPr>
          <p:cNvSpPr txBox="1"/>
          <p:nvPr/>
        </p:nvSpPr>
        <p:spPr>
          <a:xfrm>
            <a:off x="1206650" y="1050626"/>
            <a:ext cx="937949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จำนวนเหรียญรางวัลรวมของการแข่งขันกีฬาซีเกมส์ จนถึงครั้งที่ 28 พ.ศ. 2558 ของ 5 ประเทศ ดังนี้</a:t>
            </a: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072221DE-2EEB-4B54-9DB9-BDAF1EA6EA5B}"/>
              </a:ext>
            </a:extLst>
          </p:cNvPr>
          <p:cNvGrpSpPr/>
          <p:nvPr/>
        </p:nvGrpSpPr>
        <p:grpSpPr>
          <a:xfrm>
            <a:off x="1206650" y="2210275"/>
            <a:ext cx="5397744" cy="2699511"/>
            <a:chOff x="1206650" y="2210275"/>
            <a:chExt cx="5397744" cy="2699511"/>
          </a:xfrm>
        </p:grpSpPr>
        <p:sp>
          <p:nvSpPr>
            <p:cNvPr id="50" name="สี่เหลี่ยมผืนผ้า: มุมมน 49">
              <a:extLst>
                <a:ext uri="{FF2B5EF4-FFF2-40B4-BE49-F238E27FC236}">
                  <a16:creationId xmlns:a16="http://schemas.microsoft.com/office/drawing/2014/main" id="{4A2944B5-1547-4C22-BD9F-D264FD844E99}"/>
                </a:ext>
              </a:extLst>
            </p:cNvPr>
            <p:cNvSpPr/>
            <p:nvPr/>
          </p:nvSpPr>
          <p:spPr>
            <a:xfrm>
              <a:off x="1206650" y="2210275"/>
              <a:ext cx="5397744" cy="2699511"/>
            </a:xfrm>
            <a:prstGeom prst="roundRect">
              <a:avLst>
                <a:gd name="adj" fmla="val 9318"/>
              </a:avLst>
            </a:prstGeom>
            <a:solidFill>
              <a:srgbClr val="ECE7F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pic>
          <p:nvPicPr>
            <p:cNvPr id="6" name="รูปภาพ 5">
              <a:extLst>
                <a:ext uri="{FF2B5EF4-FFF2-40B4-BE49-F238E27FC236}">
                  <a16:creationId xmlns:a16="http://schemas.microsoft.com/office/drawing/2014/main" id="{8C337C2B-DABE-4F34-B46B-66E0657F47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442172" y="2450859"/>
              <a:ext cx="4964215" cy="2240547"/>
            </a:xfrm>
            <a:prstGeom prst="rect">
              <a:avLst/>
            </a:prstGeom>
          </p:spPr>
        </p:pic>
      </p:grp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D8DD40DD-919C-4427-B20E-41579507EEDF}"/>
              </a:ext>
            </a:extLst>
          </p:cNvPr>
          <p:cNvGrpSpPr/>
          <p:nvPr/>
        </p:nvGrpSpPr>
        <p:grpSpPr>
          <a:xfrm>
            <a:off x="6663221" y="1573846"/>
            <a:ext cx="4322130" cy="3961295"/>
            <a:chOff x="6663221" y="1573846"/>
            <a:chExt cx="4322130" cy="3961295"/>
          </a:xfrm>
        </p:grpSpPr>
        <p:grpSp>
          <p:nvGrpSpPr>
            <p:cNvPr id="52" name="กลุ่ม 79">
              <a:extLst>
                <a:ext uri="{FF2B5EF4-FFF2-40B4-BE49-F238E27FC236}">
                  <a16:creationId xmlns:a16="http://schemas.microsoft.com/office/drawing/2014/main" id="{8AE6D251-1035-490D-90A5-AE3164DF8FD8}"/>
                </a:ext>
              </a:extLst>
            </p:cNvPr>
            <p:cNvGrpSpPr/>
            <p:nvPr/>
          </p:nvGrpSpPr>
          <p:grpSpPr>
            <a:xfrm>
              <a:off x="6663221" y="1573846"/>
              <a:ext cx="4322130" cy="3961295"/>
              <a:chOff x="3999489" y="1009085"/>
              <a:chExt cx="1960467" cy="596636"/>
            </a:xfrm>
          </p:grpSpPr>
          <p:sp>
            <p:nvSpPr>
              <p:cNvPr id="53" name="รูปแบบอิสระ: รูปร่าง 81">
                <a:extLst>
                  <a:ext uri="{FF2B5EF4-FFF2-40B4-BE49-F238E27FC236}">
                    <a16:creationId xmlns:a16="http://schemas.microsoft.com/office/drawing/2014/main" id="{E7079F7A-ECF7-40C1-BD47-0D2E9C4B31E8}"/>
                  </a:ext>
                </a:extLst>
              </p:cNvPr>
              <p:cNvSpPr/>
              <p:nvPr/>
            </p:nvSpPr>
            <p:spPr>
              <a:xfrm>
                <a:off x="4079636" y="1098176"/>
                <a:ext cx="1880320" cy="507545"/>
              </a:xfrm>
              <a:custGeom>
                <a:avLst/>
                <a:gdLst>
                  <a:gd name="connsiteX0" fmla="*/ 181425 w 1830638"/>
                  <a:gd name="connsiteY0" fmla="*/ 53165 h 500646"/>
                  <a:gd name="connsiteX1" fmla="*/ 24671 w 1830638"/>
                  <a:gd name="connsiteY1" fmla="*/ 122834 h 500646"/>
                  <a:gd name="connsiteX2" fmla="*/ 7253 w 1830638"/>
                  <a:gd name="connsiteY2" fmla="*/ 323131 h 500646"/>
                  <a:gd name="connsiteX3" fmla="*/ 94339 w 1830638"/>
                  <a:gd name="connsiteY3" fmla="*/ 453759 h 500646"/>
                  <a:gd name="connsiteX4" fmla="*/ 381722 w 1830638"/>
                  <a:gd name="connsiteY4" fmla="*/ 479885 h 500646"/>
                  <a:gd name="connsiteX5" fmla="*/ 1418042 w 1830638"/>
                  <a:gd name="connsiteY5" fmla="*/ 497302 h 500646"/>
                  <a:gd name="connsiteX6" fmla="*/ 1783802 w 1830638"/>
                  <a:gd name="connsiteY6" fmla="*/ 410216 h 500646"/>
                  <a:gd name="connsiteX7" fmla="*/ 1792511 w 1830638"/>
                  <a:gd name="connsiteY7" fmla="*/ 114125 h 500646"/>
                  <a:gd name="connsiteX8" fmla="*/ 1479002 w 1830638"/>
                  <a:gd name="connsiteY8" fmla="*/ 27039 h 500646"/>
                  <a:gd name="connsiteX9" fmla="*/ 642979 w 1830638"/>
                  <a:gd name="connsiteY9" fmla="*/ 914 h 500646"/>
                  <a:gd name="connsiteX10" fmla="*/ 181425 w 1830638"/>
                  <a:gd name="connsiteY10" fmla="*/ 53165 h 500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0638" h="500646">
                    <a:moveTo>
                      <a:pt x="181425" y="53165"/>
                    </a:moveTo>
                    <a:cubicBezTo>
                      <a:pt x="78374" y="73485"/>
                      <a:pt x="53700" y="77840"/>
                      <a:pt x="24671" y="122834"/>
                    </a:cubicBezTo>
                    <a:cubicBezTo>
                      <a:pt x="-4358" y="167828"/>
                      <a:pt x="-4358" y="267977"/>
                      <a:pt x="7253" y="323131"/>
                    </a:cubicBezTo>
                    <a:cubicBezTo>
                      <a:pt x="18864" y="378285"/>
                      <a:pt x="31928" y="427633"/>
                      <a:pt x="94339" y="453759"/>
                    </a:cubicBezTo>
                    <a:cubicBezTo>
                      <a:pt x="156750" y="479885"/>
                      <a:pt x="161105" y="472628"/>
                      <a:pt x="381722" y="479885"/>
                    </a:cubicBezTo>
                    <a:cubicBezTo>
                      <a:pt x="602339" y="487142"/>
                      <a:pt x="1184362" y="508913"/>
                      <a:pt x="1418042" y="497302"/>
                    </a:cubicBezTo>
                    <a:cubicBezTo>
                      <a:pt x="1651722" y="485691"/>
                      <a:pt x="1721391" y="474079"/>
                      <a:pt x="1783802" y="410216"/>
                    </a:cubicBezTo>
                    <a:cubicBezTo>
                      <a:pt x="1846213" y="346353"/>
                      <a:pt x="1843311" y="177988"/>
                      <a:pt x="1792511" y="114125"/>
                    </a:cubicBezTo>
                    <a:cubicBezTo>
                      <a:pt x="1741711" y="50262"/>
                      <a:pt x="1670591" y="45908"/>
                      <a:pt x="1479002" y="27039"/>
                    </a:cubicBezTo>
                    <a:cubicBezTo>
                      <a:pt x="1287413" y="8170"/>
                      <a:pt x="865047" y="-3440"/>
                      <a:pt x="642979" y="914"/>
                    </a:cubicBezTo>
                    <a:cubicBezTo>
                      <a:pt x="420911" y="5268"/>
                      <a:pt x="284476" y="32845"/>
                      <a:pt x="181425" y="53165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54" name="Google Shape;1128;p31">
                <a:extLst>
                  <a:ext uri="{FF2B5EF4-FFF2-40B4-BE49-F238E27FC236}">
                    <a16:creationId xmlns:a16="http://schemas.microsoft.com/office/drawing/2014/main" id="{0271F63B-58FB-4517-809E-EAD5D19F978D}"/>
                  </a:ext>
                </a:extLst>
              </p:cNvPr>
              <p:cNvSpPr/>
              <p:nvPr/>
            </p:nvSpPr>
            <p:spPr>
              <a:xfrm>
                <a:off x="3999489" y="1009085"/>
                <a:ext cx="1945885" cy="573762"/>
              </a:xfrm>
              <a:custGeom>
                <a:avLst/>
                <a:gdLst/>
                <a:ahLst/>
                <a:cxnLst/>
                <a:rect l="l" t="t" r="r" b="b"/>
                <a:pathLst>
                  <a:path w="10316" h="4949" fill="none" extrusionOk="0">
                    <a:moveTo>
                      <a:pt x="584" y="1900"/>
                    </a:moveTo>
                    <a:cubicBezTo>
                      <a:pt x="1" y="2883"/>
                      <a:pt x="417" y="4599"/>
                      <a:pt x="1301" y="4782"/>
                    </a:cubicBezTo>
                    <a:cubicBezTo>
                      <a:pt x="2200" y="4949"/>
                      <a:pt x="7932" y="4949"/>
                      <a:pt x="9099" y="4616"/>
                    </a:cubicBezTo>
                    <a:cubicBezTo>
                      <a:pt x="10282" y="4266"/>
                      <a:pt x="10315" y="2849"/>
                      <a:pt x="9932" y="1533"/>
                    </a:cubicBezTo>
                    <a:cubicBezTo>
                      <a:pt x="9565" y="217"/>
                      <a:pt x="2167" y="0"/>
                      <a:pt x="217" y="1750"/>
                    </a:cubicBezTo>
                  </a:path>
                </a:pathLst>
              </a:custGeom>
              <a:solidFill>
                <a:srgbClr val="000000"/>
              </a:solidFill>
              <a:ln w="12700" cap="rnd" cmpd="sng">
                <a:solidFill>
                  <a:srgbClr val="FFC000"/>
                </a:solidFill>
                <a:prstDash val="solid"/>
                <a:miter lim="16662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55" name="Google Shape;1130;p31">
              <a:extLst>
                <a:ext uri="{FF2B5EF4-FFF2-40B4-BE49-F238E27FC236}">
                  <a16:creationId xmlns:a16="http://schemas.microsoft.com/office/drawing/2014/main" id="{9078F633-3D47-46B4-9275-11F3B26848F8}"/>
                </a:ext>
              </a:extLst>
            </p:cNvPr>
            <p:cNvSpPr txBox="1"/>
            <p:nvPr/>
          </p:nvSpPr>
          <p:spPr>
            <a:xfrm flipH="1">
              <a:off x="7030574" y="2476505"/>
              <a:ext cx="3804951" cy="15726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t" anchorCtr="0">
              <a:noAutofit/>
            </a:bodyPr>
            <a:lstStyle/>
            <a:p>
              <a:pPr marL="0" marR="0" lvl="0" indent="0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r>
                <a:rPr lang="th-TH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กีฬาแหลมทอง (</a:t>
              </a:r>
              <a:r>
                <a:rPr lang="en-US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Southeast Asian Peninsular Games) </a:t>
              </a:r>
              <a:r>
                <a:rPr lang="th-TH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หรือเซ</a:t>
              </a:r>
              <a:r>
                <a:rPr lang="th-TH" kern="0" dirty="0" err="1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ียป</a:t>
              </a:r>
              <a:r>
                <a:rPr lang="th-TH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เกมส์ </a:t>
              </a:r>
              <a:r>
                <a:rPr lang="en-US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(SEAP Games) </a:t>
              </a:r>
              <a:r>
                <a:rPr lang="th-TH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เริ่มขึ้นเมื่อปี พ.ศ. 2502 เพื่อแข่งขันกีฬาระหว่างประเทศในเอเชียตะวันออกเฉียงใต้ต่อมาได้เปลี่ยนชื่อเป็นซีเกมส์ </a:t>
              </a:r>
              <a:r>
                <a:rPr lang="en-US" kern="0" dirty="0">
                  <a:solidFill>
                    <a:srgbClr val="000000"/>
                  </a:solidFill>
                  <a:latin typeface="4804_KwangMD_PukluK" panose="02000000000000000000" pitchFamily="2" charset="0"/>
                  <a:ea typeface="Roboto"/>
                  <a:cs typeface="4804_KwangMD_PukluK" panose="02000000000000000000" pitchFamily="2" charset="0"/>
                  <a:sym typeface="Roboto"/>
                </a:rPr>
                <a:t>(SEA Games)</a:t>
              </a:r>
              <a:endParaRPr kumimoji="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Roboto"/>
                <a:cs typeface="4804_KwangMD_PukluK" panose="02000000000000000000" pitchFamily="2" charset="0"/>
                <a:sym typeface="Roboto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0686337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72" name="กลุ่ม 2">
            <a:extLst>
              <a:ext uri="{FF2B5EF4-FFF2-40B4-BE49-F238E27FC236}">
                <a16:creationId xmlns:a16="http://schemas.microsoft.com/office/drawing/2014/main" id="{6BD57E20-4232-4E2B-A7CB-B379C695987A}"/>
              </a:ext>
            </a:extLst>
          </p:cNvPr>
          <p:cNvGrpSpPr/>
          <p:nvPr/>
        </p:nvGrpSpPr>
        <p:grpSpPr>
          <a:xfrm>
            <a:off x="1089885" y="773560"/>
            <a:ext cx="468000" cy="468000"/>
            <a:chOff x="1239484" y="1722687"/>
            <a:chExt cx="468000" cy="468000"/>
          </a:xfrm>
        </p:grpSpPr>
        <p:sp>
          <p:nvSpPr>
            <p:cNvPr id="73" name="Google Shape;523;p27">
              <a:extLst>
                <a:ext uri="{FF2B5EF4-FFF2-40B4-BE49-F238E27FC236}">
                  <a16:creationId xmlns:a16="http://schemas.microsoft.com/office/drawing/2014/main" id="{63FC0248-2397-4E29-9F0A-AC7202C47B9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4" name="Google Shape;656;p49">
              <a:extLst>
                <a:ext uri="{FF2B5EF4-FFF2-40B4-BE49-F238E27FC236}">
                  <a16:creationId xmlns:a16="http://schemas.microsoft.com/office/drawing/2014/main" id="{73A63634-A494-45EA-B820-B64A47460CB0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459BBA59-919C-497C-9EAE-ACF7871A88D8}"/>
              </a:ext>
            </a:extLst>
          </p:cNvPr>
          <p:cNvSpPr txBox="1"/>
          <p:nvPr/>
        </p:nvSpPr>
        <p:spPr>
          <a:xfrm>
            <a:off x="1631486" y="762157"/>
            <a:ext cx="32063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เปรียบเทียบราคาของสินค้าต่อไปนี้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F5FCDEF8-DBCD-4BA3-98D0-A8FFEE2B5AD3}"/>
              </a:ext>
            </a:extLst>
          </p:cNvPr>
          <p:cNvSpPr txBox="1"/>
          <p:nvPr/>
        </p:nvSpPr>
        <p:spPr>
          <a:xfrm>
            <a:off x="2390437" y="4198516"/>
            <a:ext cx="188064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  ร่ม กับ หมวก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F659FBC4-11AE-49BD-B7C5-797C7FC412BF}"/>
              </a:ext>
            </a:extLst>
          </p:cNvPr>
          <p:cNvSpPr txBox="1"/>
          <p:nvPr/>
        </p:nvSpPr>
        <p:spPr>
          <a:xfrm>
            <a:off x="6660027" y="4192596"/>
            <a:ext cx="21291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  เสื้อ กับ แว่นตา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315B01A5-A261-4C6D-A9CB-ADAFBB97996D}"/>
              </a:ext>
            </a:extLst>
          </p:cNvPr>
          <p:cNvSpPr txBox="1"/>
          <p:nvPr/>
        </p:nvSpPr>
        <p:spPr>
          <a:xfrm>
            <a:off x="2390437" y="5187077"/>
            <a:ext cx="268695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  พวงกุญแจ กับ แว่นตา</a:t>
            </a: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254EB4C3-3DAC-43C8-B182-3A9F1992D2E8}"/>
              </a:ext>
            </a:extLst>
          </p:cNvPr>
          <p:cNvSpPr txBox="1"/>
          <p:nvPr/>
        </p:nvSpPr>
        <p:spPr>
          <a:xfrm>
            <a:off x="6660027" y="5181157"/>
            <a:ext cx="25939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  หมวก กับ พวงกุญแจ</a:t>
            </a:r>
          </a:p>
        </p:txBody>
      </p:sp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6D5AE17F-3F39-4FDC-9C4D-3CB8C902855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38781" y="1364451"/>
            <a:ext cx="6350355" cy="2572032"/>
          </a:xfrm>
          <a:prstGeom prst="rect">
            <a:avLst/>
          </a:prstGeom>
        </p:spPr>
      </p:pic>
      <p:sp>
        <p:nvSpPr>
          <p:cNvPr id="13" name="กล่องข้อความ 12">
            <a:extLst>
              <a:ext uri="{FF2B5EF4-FFF2-40B4-BE49-F238E27FC236}">
                <a16:creationId xmlns:a16="http://schemas.microsoft.com/office/drawing/2014/main" id="{7F7D9DDA-6FC7-4C79-B283-30E21B3BECBB}"/>
              </a:ext>
            </a:extLst>
          </p:cNvPr>
          <p:cNvSpPr txBox="1"/>
          <p:nvPr/>
        </p:nvSpPr>
        <p:spPr>
          <a:xfrm>
            <a:off x="2854244" y="4667081"/>
            <a:ext cx="14542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285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199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B7C101B5-0C9B-4766-8FEA-62DE4B908F40}"/>
              </a:ext>
            </a:extLst>
          </p:cNvPr>
          <p:cNvSpPr txBox="1"/>
          <p:nvPr/>
        </p:nvSpPr>
        <p:spPr>
          <a:xfrm>
            <a:off x="7156392" y="4694060"/>
            <a:ext cx="152638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849 &lt; 865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FC617070-D01B-4030-90A7-489A338E6A51}"/>
              </a:ext>
            </a:extLst>
          </p:cNvPr>
          <p:cNvSpPr txBox="1"/>
          <p:nvPr/>
        </p:nvSpPr>
        <p:spPr>
          <a:xfrm>
            <a:off x="2863388" y="5636345"/>
            <a:ext cx="13740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59 &lt; 865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DB503A8A-C04F-4802-BB78-82FD84D10A81}"/>
              </a:ext>
            </a:extLst>
          </p:cNvPr>
          <p:cNvSpPr txBox="1"/>
          <p:nvPr/>
        </p:nvSpPr>
        <p:spPr>
          <a:xfrm>
            <a:off x="7189274" y="5636345"/>
            <a:ext cx="12955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199 </a:t>
            </a:r>
            <a:r>
              <a:rPr lang="en-US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59</a:t>
            </a:r>
            <a:endParaRPr lang="th-TH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23355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80" grpId="0"/>
      <p:bldP spid="81" grpId="0"/>
      <p:bldP spid="82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สี่เหลี่ยมผืนผ้า: มุมมน 4">
            <a:extLst>
              <a:ext uri="{FF2B5EF4-FFF2-40B4-BE49-F238E27FC236}">
                <a16:creationId xmlns:a16="http://schemas.microsoft.com/office/drawing/2014/main" id="{4EEA01B7-93CA-42B9-A84F-5502AF0252EC}"/>
              </a:ext>
            </a:extLst>
          </p:cNvPr>
          <p:cNvSpPr/>
          <p:nvPr/>
        </p:nvSpPr>
        <p:spPr>
          <a:xfrm>
            <a:off x="2155135" y="2986265"/>
            <a:ext cx="390198" cy="922598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001261" y="2791082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2C6F576A-F93E-4E45-B7B0-B14019F9B001}"/>
              </a:ext>
            </a:extLst>
          </p:cNvPr>
          <p:cNvSpPr txBox="1"/>
          <p:nvPr/>
        </p:nvSpPr>
        <p:spPr>
          <a:xfrm>
            <a:off x="1841463" y="755494"/>
            <a:ext cx="7810537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จำนวนเหรียญรางวัลรวมของประเทศไทยมากกว่าหรือน้อยกว่าประเทศอินโดนีเซีย</a:t>
            </a: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3D07AB85-C378-46D0-946F-2201CE8695BB}"/>
              </a:ext>
            </a:extLst>
          </p:cNvPr>
          <p:cNvSpPr txBox="1"/>
          <p:nvPr/>
        </p:nvSpPr>
        <p:spPr>
          <a:xfrm>
            <a:off x="1604290" y="1496108"/>
            <a:ext cx="7176965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เปรียบเทียบ 5,558 กับ 4,852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5,558 กับ 4,852 เป็น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จำนวนสี่หลัก</a:t>
            </a:r>
            <a:r>
              <a:rPr kumimoji="0" lang="th-TH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เหมือนกัน หลักที่อยู่ซ้ายสุดคือหลักพัน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lang="th-TH" b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พิจารณาเลขโดดในหลักพัน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9FAA266B-A5C2-42FF-9E41-66BA22FB7FD0}"/>
              </a:ext>
            </a:extLst>
          </p:cNvPr>
          <p:cNvSpPr txBox="1"/>
          <p:nvPr/>
        </p:nvSpPr>
        <p:spPr>
          <a:xfrm>
            <a:off x="2157652" y="4068712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5,000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&gt; 4,000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0AC8C34B-8F0F-460A-9E75-38100B173BAC}"/>
              </a:ext>
            </a:extLst>
          </p:cNvPr>
          <p:cNvSpPr txBox="1"/>
          <p:nvPr/>
        </p:nvSpPr>
        <p:spPr>
          <a:xfrm>
            <a:off x="1525274" y="4620147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จะได้  5,558 </a:t>
            </a:r>
            <a:r>
              <a:rPr lang="en-US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 </a:t>
            </a: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4,852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3C93EF8-0469-44E5-ADC1-6B82EF24D5C9}"/>
              </a:ext>
            </a:extLst>
          </p:cNvPr>
          <p:cNvSpPr txBox="1"/>
          <p:nvPr/>
        </p:nvSpPr>
        <p:spPr>
          <a:xfrm>
            <a:off x="1525274" y="5247234"/>
            <a:ext cx="7956654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จำนวนเหรียญรางวัลรวมของประเทศไทย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   	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มากกว่าประเทศอินโดนีเซีย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0BF8D774-96C6-4174-9303-01F5303149C6}"/>
              </a:ext>
            </a:extLst>
          </p:cNvPr>
          <p:cNvSpPr txBox="1"/>
          <p:nvPr/>
        </p:nvSpPr>
        <p:spPr>
          <a:xfrm>
            <a:off x="4486435" y="2984970"/>
            <a:ext cx="326563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  	ในหลักพัน	มีค่า 5,000</a:t>
            </a: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1563743" y="755781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13DCD3A9-FD33-4DC9-B7AA-6013412F63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4921609"/>
              </p:ext>
            </p:extLst>
          </p:nvPr>
        </p:nvGraphicFramePr>
        <p:xfrm>
          <a:off x="2157652" y="2969600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36F1BF5A-A47E-4A1B-91E5-FF89846CF648}"/>
              </a:ext>
            </a:extLst>
          </p:cNvPr>
          <p:cNvSpPr txBox="1"/>
          <p:nvPr/>
        </p:nvSpPr>
        <p:spPr>
          <a:xfrm>
            <a:off x="4486435" y="3479813"/>
            <a:ext cx="32608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ในหลักพัน	มีค่า 4,000</a:t>
            </a:r>
          </a:p>
        </p:txBody>
      </p:sp>
      <p:graphicFrame>
        <p:nvGraphicFramePr>
          <p:cNvPr id="48" name="ตาราง 4">
            <a:extLst>
              <a:ext uri="{FF2B5EF4-FFF2-40B4-BE49-F238E27FC236}">
                <a16:creationId xmlns:a16="http://schemas.microsoft.com/office/drawing/2014/main" id="{62EA3CCC-5379-4906-972E-BD6D871947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760396"/>
              </p:ext>
            </p:extLst>
          </p:nvPr>
        </p:nvGraphicFramePr>
        <p:xfrm>
          <a:off x="2157652" y="3464443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8C538608-61F9-47F3-8473-3EEC895A32E2}"/>
              </a:ext>
            </a:extLst>
          </p:cNvPr>
          <p:cNvGrpSpPr/>
          <p:nvPr/>
        </p:nvGrpSpPr>
        <p:grpSpPr>
          <a:xfrm>
            <a:off x="6901929" y="2476505"/>
            <a:ext cx="3998556" cy="3435236"/>
            <a:chOff x="7188088" y="1581479"/>
            <a:chExt cx="3998556" cy="3435236"/>
          </a:xfrm>
        </p:grpSpPr>
        <p:sp>
          <p:nvSpPr>
            <p:cNvPr id="50" name="Google Shape;540;p32">
              <a:extLst>
                <a:ext uri="{FF2B5EF4-FFF2-40B4-BE49-F238E27FC236}">
                  <a16:creationId xmlns:a16="http://schemas.microsoft.com/office/drawing/2014/main" id="{D4443010-DF03-4E9E-9A2C-1517D4C1BF90}"/>
                </a:ext>
              </a:extLst>
            </p:cNvPr>
            <p:cNvSpPr/>
            <p:nvPr/>
          </p:nvSpPr>
          <p:spPr>
            <a:xfrm flipH="1">
              <a:off x="7188088" y="3429000"/>
              <a:ext cx="3998556" cy="1587715"/>
            </a:xfrm>
            <a:prstGeom prst="roundRect">
              <a:avLst>
                <a:gd name="adj" fmla="val 16667"/>
              </a:avLst>
            </a:prstGeom>
            <a:solidFill>
              <a:srgbClr val="ECE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591BB2DA-4A7D-4104-BC22-E7DEBA34AF42}"/>
                </a:ext>
              </a:extLst>
            </p:cNvPr>
            <p:cNvSpPr txBox="1"/>
            <p:nvPr/>
          </p:nvSpPr>
          <p:spPr>
            <a:xfrm>
              <a:off x="7347675" y="3565665"/>
              <a:ext cx="3679381" cy="138499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kern="0" dirty="0">
                  <a:solidFill>
                    <a:srgbClr val="E7E6E6">
                      <a:lumMod val="25000"/>
                    </a:srgbClr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  <a:sym typeface="Comfortaa"/>
                </a:rPr>
                <a:t>จำนวนสองจำนวนที่มีจำนวนหลักเท่ากัน จำนวนที่ค่าของเลขโดดในหลักที่อยู่ซ้ายสุดมากกว่าจะมากกว่า</a:t>
              </a:r>
              <a:endParaRPr kumimoji="0" lang="th-TH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cs typeface="Cordia New" panose="020B0304020202020204" pitchFamily="34" charset="-34"/>
              </a:endParaRPr>
            </a:p>
          </p:txBody>
        </p:sp>
        <p:grpSp>
          <p:nvGrpSpPr>
            <p:cNvPr id="53" name="Google Shape;3848;p60">
              <a:extLst>
                <a:ext uri="{FF2B5EF4-FFF2-40B4-BE49-F238E27FC236}">
                  <a16:creationId xmlns:a16="http://schemas.microsoft.com/office/drawing/2014/main" id="{DCC8F015-6D80-4010-BFFD-F4727FFCDE7B}"/>
                </a:ext>
              </a:extLst>
            </p:cNvPr>
            <p:cNvGrpSpPr/>
            <p:nvPr/>
          </p:nvGrpSpPr>
          <p:grpSpPr>
            <a:xfrm>
              <a:off x="8485856" y="1581479"/>
              <a:ext cx="2036889" cy="2033127"/>
              <a:chOff x="7208941" y="3794503"/>
              <a:chExt cx="1134210" cy="1132114"/>
            </a:xfrm>
          </p:grpSpPr>
          <p:sp>
            <p:nvSpPr>
              <p:cNvPr id="54" name="Google Shape;3849;p60">
                <a:extLst>
                  <a:ext uri="{FF2B5EF4-FFF2-40B4-BE49-F238E27FC236}">
                    <a16:creationId xmlns:a16="http://schemas.microsoft.com/office/drawing/2014/main" id="{3F8AF567-B4E5-49CC-883B-27F17B38F170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55" name="Google Shape;3850;p60">
                <a:extLst>
                  <a:ext uri="{FF2B5EF4-FFF2-40B4-BE49-F238E27FC236}">
                    <a16:creationId xmlns:a16="http://schemas.microsoft.com/office/drawing/2014/main" id="{CBF88B5E-F4D2-4A8C-B9C9-67F0D54BCF85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3851;p60">
                <a:extLst>
                  <a:ext uri="{FF2B5EF4-FFF2-40B4-BE49-F238E27FC236}">
                    <a16:creationId xmlns:a16="http://schemas.microsoft.com/office/drawing/2014/main" id="{0278101D-D640-45FD-92F2-58ABF975EC6A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3852;p60">
                <a:extLst>
                  <a:ext uri="{FF2B5EF4-FFF2-40B4-BE49-F238E27FC236}">
                    <a16:creationId xmlns:a16="http://schemas.microsoft.com/office/drawing/2014/main" id="{CEAFDDD7-A08C-48C7-B2B2-B955E37329CE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3853;p60">
                <a:extLst>
                  <a:ext uri="{FF2B5EF4-FFF2-40B4-BE49-F238E27FC236}">
                    <a16:creationId xmlns:a16="http://schemas.microsoft.com/office/drawing/2014/main" id="{5C46C23F-9204-432D-8F58-52B1CD11D705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854;p60">
                <a:extLst>
                  <a:ext uri="{FF2B5EF4-FFF2-40B4-BE49-F238E27FC236}">
                    <a16:creationId xmlns:a16="http://schemas.microsoft.com/office/drawing/2014/main" id="{776D9A13-A3B1-43CE-B622-5E6344992F06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855;p60">
                <a:extLst>
                  <a:ext uri="{FF2B5EF4-FFF2-40B4-BE49-F238E27FC236}">
                    <a16:creationId xmlns:a16="http://schemas.microsoft.com/office/drawing/2014/main" id="{2ECF1244-0492-4D06-AE64-364B1588683D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856;p60">
                <a:extLst>
                  <a:ext uri="{FF2B5EF4-FFF2-40B4-BE49-F238E27FC236}">
                    <a16:creationId xmlns:a16="http://schemas.microsoft.com/office/drawing/2014/main" id="{EF33B3C9-2A5C-4075-BDEA-5D66521D520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3857;p60">
                <a:extLst>
                  <a:ext uri="{FF2B5EF4-FFF2-40B4-BE49-F238E27FC236}">
                    <a16:creationId xmlns:a16="http://schemas.microsoft.com/office/drawing/2014/main" id="{0CD1AF35-403F-4883-8340-3C98E001196B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3858;p60">
                <a:extLst>
                  <a:ext uri="{FF2B5EF4-FFF2-40B4-BE49-F238E27FC236}">
                    <a16:creationId xmlns:a16="http://schemas.microsoft.com/office/drawing/2014/main" id="{B2D47A97-1AD1-48E2-A789-21FA9584EE56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3859;p60">
                <a:extLst>
                  <a:ext uri="{FF2B5EF4-FFF2-40B4-BE49-F238E27FC236}">
                    <a16:creationId xmlns:a16="http://schemas.microsoft.com/office/drawing/2014/main" id="{608943F5-857C-4E19-A8C3-11C3EB992156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3860;p60">
                <a:extLst>
                  <a:ext uri="{FF2B5EF4-FFF2-40B4-BE49-F238E27FC236}">
                    <a16:creationId xmlns:a16="http://schemas.microsoft.com/office/drawing/2014/main" id="{AFAADC0C-D280-4633-944B-11580BBDA53C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3861;p60">
                <a:extLst>
                  <a:ext uri="{FF2B5EF4-FFF2-40B4-BE49-F238E27FC236}">
                    <a16:creationId xmlns:a16="http://schemas.microsoft.com/office/drawing/2014/main" id="{FA5FF52E-CE6B-4F70-BACF-77A652CF0626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3862;p60">
                <a:extLst>
                  <a:ext uri="{FF2B5EF4-FFF2-40B4-BE49-F238E27FC236}">
                    <a16:creationId xmlns:a16="http://schemas.microsoft.com/office/drawing/2014/main" id="{235D814F-027F-4F98-B05A-FCA93B86E442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3863;p60">
                <a:extLst>
                  <a:ext uri="{FF2B5EF4-FFF2-40B4-BE49-F238E27FC236}">
                    <a16:creationId xmlns:a16="http://schemas.microsoft.com/office/drawing/2014/main" id="{F3EB94D4-F81D-4B9D-AA02-2C23D2D0DDFD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3864;p60">
                <a:extLst>
                  <a:ext uri="{FF2B5EF4-FFF2-40B4-BE49-F238E27FC236}">
                    <a16:creationId xmlns:a16="http://schemas.microsoft.com/office/drawing/2014/main" id="{65CD641D-0620-42CC-A08F-17E208E3EF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3865;p60">
                <a:extLst>
                  <a:ext uri="{FF2B5EF4-FFF2-40B4-BE49-F238E27FC236}">
                    <a16:creationId xmlns:a16="http://schemas.microsoft.com/office/drawing/2014/main" id="{513AB10E-34C9-4351-A1D1-7CB67BB7B944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3866;p60">
                <a:extLst>
                  <a:ext uri="{FF2B5EF4-FFF2-40B4-BE49-F238E27FC236}">
                    <a16:creationId xmlns:a16="http://schemas.microsoft.com/office/drawing/2014/main" id="{C5714C16-1D09-4884-82EF-271642A6FA99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3867;p60">
                <a:extLst>
                  <a:ext uri="{FF2B5EF4-FFF2-40B4-BE49-F238E27FC236}">
                    <a16:creationId xmlns:a16="http://schemas.microsoft.com/office/drawing/2014/main" id="{022AB2A9-2561-432A-B2D7-AE85F967976C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3868;p60">
                <a:extLst>
                  <a:ext uri="{FF2B5EF4-FFF2-40B4-BE49-F238E27FC236}">
                    <a16:creationId xmlns:a16="http://schemas.microsoft.com/office/drawing/2014/main" id="{1B56E851-A177-452D-B1AF-CCEBE1270732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3869;p60">
                <a:extLst>
                  <a:ext uri="{FF2B5EF4-FFF2-40B4-BE49-F238E27FC236}">
                    <a16:creationId xmlns:a16="http://schemas.microsoft.com/office/drawing/2014/main" id="{C8D47F82-42EA-4B69-9C16-D6964E3F75CB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3870;p60">
                <a:extLst>
                  <a:ext uri="{FF2B5EF4-FFF2-40B4-BE49-F238E27FC236}">
                    <a16:creationId xmlns:a16="http://schemas.microsoft.com/office/drawing/2014/main" id="{8473471A-1D64-4D29-B16F-6534CB0AF4E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3871;p60">
                <a:extLst>
                  <a:ext uri="{FF2B5EF4-FFF2-40B4-BE49-F238E27FC236}">
                    <a16:creationId xmlns:a16="http://schemas.microsoft.com/office/drawing/2014/main" id="{02B1426C-95BB-40DF-B69C-1044675984A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3872;p60">
                <a:extLst>
                  <a:ext uri="{FF2B5EF4-FFF2-40B4-BE49-F238E27FC236}">
                    <a16:creationId xmlns:a16="http://schemas.microsoft.com/office/drawing/2014/main" id="{5E36E5CD-C493-4BC2-9A07-7E3D83F6D820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3873;p60">
                <a:extLst>
                  <a:ext uri="{FF2B5EF4-FFF2-40B4-BE49-F238E27FC236}">
                    <a16:creationId xmlns:a16="http://schemas.microsoft.com/office/drawing/2014/main" id="{0A78E9A0-1BD9-4ACA-993E-778AC29B2730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3874;p60">
                <a:extLst>
                  <a:ext uri="{FF2B5EF4-FFF2-40B4-BE49-F238E27FC236}">
                    <a16:creationId xmlns:a16="http://schemas.microsoft.com/office/drawing/2014/main" id="{4AC238DB-9E2A-41A1-8706-6134FC898C15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3875;p60">
                <a:extLst>
                  <a:ext uri="{FF2B5EF4-FFF2-40B4-BE49-F238E27FC236}">
                    <a16:creationId xmlns:a16="http://schemas.microsoft.com/office/drawing/2014/main" id="{4816C71B-9D1B-430A-9651-78873C48C42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3876;p60">
                <a:extLst>
                  <a:ext uri="{FF2B5EF4-FFF2-40B4-BE49-F238E27FC236}">
                    <a16:creationId xmlns:a16="http://schemas.microsoft.com/office/drawing/2014/main" id="{AC996C40-3D80-4214-91F4-A80842106875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3877;p60">
                <a:extLst>
                  <a:ext uri="{FF2B5EF4-FFF2-40B4-BE49-F238E27FC236}">
                    <a16:creationId xmlns:a16="http://schemas.microsoft.com/office/drawing/2014/main" id="{563D1B71-698C-48A7-A2A2-47921D8E9458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3878;p60">
                <a:extLst>
                  <a:ext uri="{FF2B5EF4-FFF2-40B4-BE49-F238E27FC236}">
                    <a16:creationId xmlns:a16="http://schemas.microsoft.com/office/drawing/2014/main" id="{9D0E1FA9-D86F-4807-8FEB-480B2637E7D4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368446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3" grpId="0" animBg="1"/>
      <p:bldP spid="2" grpId="0"/>
      <p:bldP spid="52" grpId="0"/>
      <p:bldP spid="83" grpId="0"/>
      <p:bldP spid="84" grpId="0"/>
      <p:bldP spid="85" grpId="0"/>
      <p:bldP spid="4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สี่เหลี่ยมผืนผ้า: มุมมน 4">
            <a:extLst>
              <a:ext uri="{FF2B5EF4-FFF2-40B4-BE49-F238E27FC236}">
                <a16:creationId xmlns:a16="http://schemas.microsoft.com/office/drawing/2014/main" id="{4EEA01B7-93CA-42B9-A84F-5502AF0252EC}"/>
              </a:ext>
            </a:extLst>
          </p:cNvPr>
          <p:cNvSpPr/>
          <p:nvPr/>
        </p:nvSpPr>
        <p:spPr>
          <a:xfrm>
            <a:off x="2143225" y="3490331"/>
            <a:ext cx="390198" cy="922598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20" name="Google Shape;3805;p53">
            <a:extLst>
              <a:ext uri="{FF2B5EF4-FFF2-40B4-BE49-F238E27FC236}">
                <a16:creationId xmlns:a16="http://schemas.microsoft.com/office/drawing/2014/main" id="{CF1AB551-F9DE-4D14-9927-7B342560134D}"/>
              </a:ext>
            </a:extLst>
          </p:cNvPr>
          <p:cNvSpPr/>
          <p:nvPr/>
        </p:nvSpPr>
        <p:spPr>
          <a:xfrm rot="329428">
            <a:off x="10001261" y="2791082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1" name="Google Shape;3808;p53">
            <a:extLst>
              <a:ext uri="{FF2B5EF4-FFF2-40B4-BE49-F238E27FC236}">
                <a16:creationId xmlns:a16="http://schemas.microsoft.com/office/drawing/2014/main" id="{47C280A2-C62F-4F1E-B173-8509C9EFE4F6}"/>
              </a:ext>
            </a:extLst>
          </p:cNvPr>
          <p:cNvSpPr/>
          <p:nvPr/>
        </p:nvSpPr>
        <p:spPr>
          <a:xfrm rot="329428">
            <a:off x="11240518" y="5553740"/>
            <a:ext cx="407648" cy="393748"/>
          </a:xfrm>
          <a:custGeom>
            <a:avLst/>
            <a:gdLst/>
            <a:ahLst/>
            <a:cxnLst/>
            <a:rect l="l" t="t" r="r" b="b"/>
            <a:pathLst>
              <a:path w="9444" h="9122" extrusionOk="0">
                <a:moveTo>
                  <a:pt x="5290" y="0"/>
                </a:moveTo>
                <a:cubicBezTo>
                  <a:pt x="4566" y="0"/>
                  <a:pt x="3407" y="2567"/>
                  <a:pt x="3407" y="2567"/>
                </a:cubicBezTo>
                <a:cubicBezTo>
                  <a:pt x="3407" y="2567"/>
                  <a:pt x="2754" y="2495"/>
                  <a:pt x="2046" y="2495"/>
                </a:cubicBezTo>
                <a:cubicBezTo>
                  <a:pt x="1301" y="2495"/>
                  <a:pt x="496" y="2575"/>
                  <a:pt x="328" y="2904"/>
                </a:cubicBezTo>
                <a:cubicBezTo>
                  <a:pt x="0" y="3546"/>
                  <a:pt x="2363" y="5156"/>
                  <a:pt x="2363" y="5156"/>
                </a:cubicBezTo>
                <a:cubicBezTo>
                  <a:pt x="2363" y="5156"/>
                  <a:pt x="724" y="7903"/>
                  <a:pt x="1158" y="8149"/>
                </a:cubicBezTo>
                <a:cubicBezTo>
                  <a:pt x="1244" y="8198"/>
                  <a:pt x="1359" y="8219"/>
                  <a:pt x="1495" y="8219"/>
                </a:cubicBezTo>
                <a:cubicBezTo>
                  <a:pt x="2475" y="8219"/>
                  <a:pt x="4526" y="7098"/>
                  <a:pt x="4526" y="7098"/>
                </a:cubicBezTo>
                <a:cubicBezTo>
                  <a:pt x="4526" y="7098"/>
                  <a:pt x="6612" y="9122"/>
                  <a:pt x="7367" y="9122"/>
                </a:cubicBezTo>
                <a:cubicBezTo>
                  <a:pt x="7415" y="9122"/>
                  <a:pt x="7458" y="9114"/>
                  <a:pt x="7494" y="9096"/>
                </a:cubicBezTo>
                <a:cubicBezTo>
                  <a:pt x="8105" y="8807"/>
                  <a:pt x="7090" y="5721"/>
                  <a:pt x="7090" y="5721"/>
                </a:cubicBezTo>
                <a:cubicBezTo>
                  <a:pt x="7090" y="5721"/>
                  <a:pt x="9396" y="4979"/>
                  <a:pt x="9421" y="4251"/>
                </a:cubicBezTo>
                <a:cubicBezTo>
                  <a:pt x="9443" y="3526"/>
                  <a:pt x="6590" y="2644"/>
                  <a:pt x="6590" y="2644"/>
                </a:cubicBezTo>
                <a:cubicBezTo>
                  <a:pt x="6590" y="2644"/>
                  <a:pt x="6088" y="234"/>
                  <a:pt x="5374" y="13"/>
                </a:cubicBezTo>
                <a:cubicBezTo>
                  <a:pt x="5347" y="4"/>
                  <a:pt x="5319" y="0"/>
                  <a:pt x="5290" y="0"/>
                </a:cubicBezTo>
                <a:close/>
              </a:path>
            </a:pathLst>
          </a:custGeom>
          <a:solidFill>
            <a:srgbClr val="FFF1B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2C6F576A-F93E-4E45-B7B0-B14019F9B001}"/>
              </a:ext>
            </a:extLst>
          </p:cNvPr>
          <p:cNvSpPr txBox="1"/>
          <p:nvPr/>
        </p:nvSpPr>
        <p:spPr>
          <a:xfrm>
            <a:off x="1841463" y="755494"/>
            <a:ext cx="4457737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เปรียบเทียบ 43,230 กับ 43,195</a:t>
            </a:r>
          </a:p>
        </p:txBody>
      </p:sp>
      <p:grpSp>
        <p:nvGrpSpPr>
          <p:cNvPr id="160" name="กลุ่ม 159">
            <a:extLst>
              <a:ext uri="{FF2B5EF4-FFF2-40B4-BE49-F238E27FC236}">
                <a16:creationId xmlns:a16="http://schemas.microsoft.com/office/drawing/2014/main" id="{2DCE9AAD-CF02-44BB-945E-5F08F71558D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C721419D-6521-4086-80D2-9B0045B7B1E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2" name="รูปแบบอิสระ: รูปร่าง 161">
              <a:extLst>
                <a:ext uri="{FF2B5EF4-FFF2-40B4-BE49-F238E27FC236}">
                  <a16:creationId xmlns:a16="http://schemas.microsoft.com/office/drawing/2014/main" id="{397AD7C9-E50C-467E-83DD-87EFAFFFFDF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A89B4CB4-10BF-4721-8849-7F3D7D4FEB8D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C71DACEB-C15E-46BA-8DE7-618D839097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5" name="รูปแบบอิสระ: รูปร่าง 164">
              <a:extLst>
                <a:ext uri="{FF2B5EF4-FFF2-40B4-BE49-F238E27FC236}">
                  <a16:creationId xmlns:a16="http://schemas.microsoft.com/office/drawing/2014/main" id="{2290030C-097D-42A0-94D1-1329177C1F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6" name="กลุ่ม 165">
            <a:extLst>
              <a:ext uri="{FF2B5EF4-FFF2-40B4-BE49-F238E27FC236}">
                <a16:creationId xmlns:a16="http://schemas.microsoft.com/office/drawing/2014/main" id="{CF62DBFC-AB7A-4CA2-9BBF-7B050C017F8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B4D376B0-B669-44C3-8DF9-3501B0D6D19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465A166D-8CC7-45E3-A6E1-02E2F02DAE2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69" name="กลุ่ม 168">
            <a:extLst>
              <a:ext uri="{FF2B5EF4-FFF2-40B4-BE49-F238E27FC236}">
                <a16:creationId xmlns:a16="http://schemas.microsoft.com/office/drawing/2014/main" id="{9DF6D7A4-1B4C-4AFD-8329-303A3A5FA9B3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70" name="รูปแบบอิสระ: รูปร่าง 169">
              <a:extLst>
                <a:ext uri="{FF2B5EF4-FFF2-40B4-BE49-F238E27FC236}">
                  <a16:creationId xmlns:a16="http://schemas.microsoft.com/office/drawing/2014/main" id="{A25F4EA4-4030-4A52-A526-594CCA6582F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1" name="รูปแบบอิสระ: รูปร่าง 170">
              <a:extLst>
                <a:ext uri="{FF2B5EF4-FFF2-40B4-BE49-F238E27FC236}">
                  <a16:creationId xmlns:a16="http://schemas.microsoft.com/office/drawing/2014/main" id="{6025D927-7255-48DF-AD1D-1DC3FC9C24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2157F924-582A-4E30-AF22-B2B7A73632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FE46982A-90AC-426B-A3C0-3DCF2F25B15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17D26B6C-9311-4B05-971B-1CB21EBFE96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5" name="กลุ่ม 174">
            <a:extLst>
              <a:ext uri="{FF2B5EF4-FFF2-40B4-BE49-F238E27FC236}">
                <a16:creationId xmlns:a16="http://schemas.microsoft.com/office/drawing/2014/main" id="{8726FBB7-02CB-4F20-8938-236E3C790920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76" name="รูปแบบอิสระ: รูปร่าง 175">
              <a:extLst>
                <a:ext uri="{FF2B5EF4-FFF2-40B4-BE49-F238E27FC236}">
                  <a16:creationId xmlns:a16="http://schemas.microsoft.com/office/drawing/2014/main" id="{B4439A80-13E1-4754-B070-1A8B8FB066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77" name="รูปแบบอิสระ: รูปร่าง 176">
              <a:extLst>
                <a:ext uri="{FF2B5EF4-FFF2-40B4-BE49-F238E27FC236}">
                  <a16:creationId xmlns:a16="http://schemas.microsoft.com/office/drawing/2014/main" id="{A41DAE10-702C-4A8D-8F26-BB805D8E3C9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78" name="กลุ่ม 177">
            <a:extLst>
              <a:ext uri="{FF2B5EF4-FFF2-40B4-BE49-F238E27FC236}">
                <a16:creationId xmlns:a16="http://schemas.microsoft.com/office/drawing/2014/main" id="{C0825F99-0618-4C70-8ADB-FA846A32433E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50E9A75D-6D4C-4128-A4B6-3AB0BC8FC5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80" name="รูปแบบอิสระ: รูปร่าง 179">
              <a:extLst>
                <a:ext uri="{FF2B5EF4-FFF2-40B4-BE49-F238E27FC236}">
                  <a16:creationId xmlns:a16="http://schemas.microsoft.com/office/drawing/2014/main" id="{817C59DF-138A-4E61-B1AC-D30DB74954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8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06CC33F5-F883-44E7-B0C9-D9AA0044FF5C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55205F27-E94B-426B-9ED0-B0E21161B613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485BD352-6A3F-43A8-8138-16EB4BADF7E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C748DC6A-1E98-48FA-862A-7F7CF8CA3F8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FCBB037-6175-4B4C-A9AC-8126D563E86A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8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35EA04A-C72D-46AB-8095-F69C261DD13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87" name="รูปภาพ 186">
            <a:hlinkClick r:id="rId10" action="ppaction://hlinksldjump"/>
            <a:extLst>
              <a:ext uri="{FF2B5EF4-FFF2-40B4-BE49-F238E27FC236}">
                <a16:creationId xmlns:a16="http://schemas.microsoft.com/office/drawing/2014/main" id="{4537E9B8-AA02-4F61-B6A6-1315423C5BD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3D07AB85-C378-46D0-946F-2201CE8695BB}"/>
              </a:ext>
            </a:extLst>
          </p:cNvPr>
          <p:cNvSpPr txBox="1"/>
          <p:nvPr/>
        </p:nvSpPr>
        <p:spPr>
          <a:xfrm>
            <a:off x="976220" y="1496108"/>
            <a:ext cx="7656263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lang="th-TH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43,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230 กับ </a:t>
            </a:r>
            <a:r>
              <a:rPr lang="th-TH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43,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195 เป็นจำนวนห้าหลักเหมือนกัน หลักที่อยู่ซ้ายสุดคือหลักหมื่น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ในหลักหมื่น มีค่า 40,000 เท่ากัน และหลักถัดไปทางขวาคือหลักพัน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th-TH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</a:t>
            </a:r>
            <a:r>
              <a:rPr kumimoji="0" lang="th-TH" sz="28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ในหลักพัน มีค่า 3,000 เท่ากัน</a:t>
            </a:r>
            <a:endParaRPr kumimoji="0" lang="th-TH" sz="28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9FAA266B-A5C2-42FF-9E41-66BA22FB7FD0}"/>
              </a:ext>
            </a:extLst>
          </p:cNvPr>
          <p:cNvSpPr txBox="1"/>
          <p:nvPr/>
        </p:nvSpPr>
        <p:spPr>
          <a:xfrm>
            <a:off x="1834383" y="4669073"/>
            <a:ext cx="246976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200 &gt; 100</a:t>
            </a:r>
          </a:p>
        </p:txBody>
      </p: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0AC8C34B-8F0F-460A-9E75-38100B173BAC}"/>
              </a:ext>
            </a:extLst>
          </p:cNvPr>
          <p:cNvSpPr txBox="1"/>
          <p:nvPr/>
        </p:nvSpPr>
        <p:spPr>
          <a:xfrm>
            <a:off x="1128111" y="5220508"/>
            <a:ext cx="376479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 43,230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&gt;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43,195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84" name="กล่องข้อความ 83">
            <a:extLst>
              <a:ext uri="{FF2B5EF4-FFF2-40B4-BE49-F238E27FC236}">
                <a16:creationId xmlns:a16="http://schemas.microsoft.com/office/drawing/2014/main" id="{E3C93EF8-0469-44E5-ADC1-6B82EF24D5C9}"/>
              </a:ext>
            </a:extLst>
          </p:cNvPr>
          <p:cNvSpPr txBox="1"/>
          <p:nvPr/>
        </p:nvSpPr>
        <p:spPr>
          <a:xfrm>
            <a:off x="975603" y="2817734"/>
            <a:ext cx="404609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จึงพิจารณาค่าของเลขโดดในหลักร้อย</a:t>
            </a: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0BF8D774-96C6-4174-9303-01F5303149C6}"/>
              </a:ext>
            </a:extLst>
          </p:cNvPr>
          <p:cNvSpPr txBox="1"/>
          <p:nvPr/>
        </p:nvSpPr>
        <p:spPr>
          <a:xfrm>
            <a:off x="3606308" y="3489036"/>
            <a:ext cx="255871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ในหลักร้อย มีค่า 200</a:t>
            </a: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1563743" y="755781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aphicFrame>
        <p:nvGraphicFramePr>
          <p:cNvPr id="4" name="ตาราง 4">
            <a:extLst>
              <a:ext uri="{FF2B5EF4-FFF2-40B4-BE49-F238E27FC236}">
                <a16:creationId xmlns:a16="http://schemas.microsoft.com/office/drawing/2014/main" id="{13DCD3A9-FD33-4DC9-B7AA-6013412F63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4465413"/>
              </p:ext>
            </p:extLst>
          </p:nvPr>
        </p:nvGraphicFramePr>
        <p:xfrm>
          <a:off x="1277525" y="3473666"/>
          <a:ext cx="2160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0457549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47" name="กล่องข้อความ 46">
            <a:extLst>
              <a:ext uri="{FF2B5EF4-FFF2-40B4-BE49-F238E27FC236}">
                <a16:creationId xmlns:a16="http://schemas.microsoft.com/office/drawing/2014/main" id="{36F1BF5A-A47E-4A1B-91E5-FF89846CF648}"/>
              </a:ext>
            </a:extLst>
          </p:cNvPr>
          <p:cNvSpPr txBox="1"/>
          <p:nvPr/>
        </p:nvSpPr>
        <p:spPr>
          <a:xfrm>
            <a:off x="3606308" y="3983879"/>
            <a:ext cx="25506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ในหลักร้อย มีค่า 100</a:t>
            </a:r>
          </a:p>
        </p:txBody>
      </p: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8C538608-61F9-47F3-8473-3EEC895A32E2}"/>
              </a:ext>
            </a:extLst>
          </p:cNvPr>
          <p:cNvGrpSpPr/>
          <p:nvPr/>
        </p:nvGrpSpPr>
        <p:grpSpPr>
          <a:xfrm>
            <a:off x="6305512" y="1800888"/>
            <a:ext cx="4750942" cy="4230955"/>
            <a:chOff x="6737624" y="1581479"/>
            <a:chExt cx="4750942" cy="4230955"/>
          </a:xfrm>
        </p:grpSpPr>
        <p:sp>
          <p:nvSpPr>
            <p:cNvPr id="50" name="Google Shape;540;p32">
              <a:extLst>
                <a:ext uri="{FF2B5EF4-FFF2-40B4-BE49-F238E27FC236}">
                  <a16:creationId xmlns:a16="http://schemas.microsoft.com/office/drawing/2014/main" id="{D4443010-DF03-4E9E-9A2C-1517D4C1BF90}"/>
                </a:ext>
              </a:extLst>
            </p:cNvPr>
            <p:cNvSpPr/>
            <p:nvPr/>
          </p:nvSpPr>
          <p:spPr>
            <a:xfrm flipH="1">
              <a:off x="6737624" y="3429000"/>
              <a:ext cx="4750942" cy="2325894"/>
            </a:xfrm>
            <a:prstGeom prst="roundRect">
              <a:avLst>
                <a:gd name="adj" fmla="val 9519"/>
              </a:avLst>
            </a:prstGeom>
            <a:solidFill>
              <a:srgbClr val="ECE7F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1" name="กล่องข้อความ 50">
              <a:extLst>
                <a:ext uri="{FF2B5EF4-FFF2-40B4-BE49-F238E27FC236}">
                  <a16:creationId xmlns:a16="http://schemas.microsoft.com/office/drawing/2014/main" id="{591BB2DA-4A7D-4104-BC22-E7DEBA34AF42}"/>
                </a:ext>
              </a:extLst>
            </p:cNvPr>
            <p:cNvSpPr txBox="1"/>
            <p:nvPr/>
          </p:nvSpPr>
          <p:spPr>
            <a:xfrm>
              <a:off x="6866409" y="3565665"/>
              <a:ext cx="4526342" cy="224676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thaiDi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  <a:sym typeface="Comfortaa"/>
                </a:rPr>
                <a:t>จำนวนสองจำนวนที่มีจำนวนหลักเท่ากัน ถ้าเลขโดดในหลักที่อยู่ซ้ายสุดมีค่าเท่ากัน ให้พิจารณาค่าของเลขโดดในหลักถัดไปทางขวาทีละหลัก ค่าของเลขโดดของจำนวนใดมากกว่า จำนวนนั้นจะมากกว่า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53" name="Google Shape;3848;p60">
              <a:extLst>
                <a:ext uri="{FF2B5EF4-FFF2-40B4-BE49-F238E27FC236}">
                  <a16:creationId xmlns:a16="http://schemas.microsoft.com/office/drawing/2014/main" id="{DCC8F015-6D80-4010-BFFD-F4727FFCDE7B}"/>
                </a:ext>
              </a:extLst>
            </p:cNvPr>
            <p:cNvGrpSpPr/>
            <p:nvPr/>
          </p:nvGrpSpPr>
          <p:grpSpPr>
            <a:xfrm>
              <a:off x="8485856" y="1581479"/>
              <a:ext cx="2036889" cy="2033127"/>
              <a:chOff x="7208941" y="3794503"/>
              <a:chExt cx="1134210" cy="1132114"/>
            </a:xfrm>
          </p:grpSpPr>
          <p:sp>
            <p:nvSpPr>
              <p:cNvPr id="54" name="Google Shape;3849;p60">
                <a:extLst>
                  <a:ext uri="{FF2B5EF4-FFF2-40B4-BE49-F238E27FC236}">
                    <a16:creationId xmlns:a16="http://schemas.microsoft.com/office/drawing/2014/main" id="{3F8AF567-B4E5-49CC-883B-27F17B38F170}"/>
                  </a:ext>
                </a:extLst>
              </p:cNvPr>
              <p:cNvSpPr/>
              <p:nvPr/>
            </p:nvSpPr>
            <p:spPr>
              <a:xfrm rot="-635849">
                <a:off x="7240467" y="4513688"/>
                <a:ext cx="588149" cy="361934"/>
              </a:xfrm>
              <a:custGeom>
                <a:avLst/>
                <a:gdLst/>
                <a:ahLst/>
                <a:cxnLst/>
                <a:rect l="l" t="t" r="r" b="b"/>
                <a:pathLst>
                  <a:path w="23527" h="14478" extrusionOk="0">
                    <a:moveTo>
                      <a:pt x="12573" y="0"/>
                    </a:moveTo>
                    <a:lnTo>
                      <a:pt x="0" y="10287"/>
                    </a:lnTo>
                    <a:lnTo>
                      <a:pt x="22288" y="14478"/>
                    </a:lnTo>
                    <a:lnTo>
                      <a:pt x="23527" y="95"/>
                    </a:ln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</p:sp>
          <p:sp>
            <p:nvSpPr>
              <p:cNvPr id="55" name="Google Shape;3850;p60">
                <a:extLst>
                  <a:ext uri="{FF2B5EF4-FFF2-40B4-BE49-F238E27FC236}">
                    <a16:creationId xmlns:a16="http://schemas.microsoft.com/office/drawing/2014/main" id="{CBF88B5E-F4D2-4A8C-B9C9-67F0D54BCF85}"/>
                  </a:ext>
                </a:extLst>
              </p:cNvPr>
              <p:cNvSpPr/>
              <p:nvPr/>
            </p:nvSpPr>
            <p:spPr>
              <a:xfrm rot="-575087">
                <a:off x="7216433" y="4727796"/>
                <a:ext cx="182268" cy="105271"/>
              </a:xfrm>
              <a:custGeom>
                <a:avLst/>
                <a:gdLst/>
                <a:ahLst/>
                <a:cxnLst/>
                <a:rect l="l" t="t" r="r" b="b"/>
                <a:pathLst>
                  <a:path w="7291" h="4211" extrusionOk="0">
                    <a:moveTo>
                      <a:pt x="3519" y="0"/>
                    </a:moveTo>
                    <a:cubicBezTo>
                      <a:pt x="2288" y="0"/>
                      <a:pt x="1081" y="655"/>
                      <a:pt x="451" y="1841"/>
                    </a:cubicBezTo>
                    <a:cubicBezTo>
                      <a:pt x="0" y="2686"/>
                      <a:pt x="2162" y="4211"/>
                      <a:pt x="4102" y="4211"/>
                    </a:cubicBezTo>
                    <a:cubicBezTo>
                      <a:pt x="4255" y="4211"/>
                      <a:pt x="4406" y="4201"/>
                      <a:pt x="4555" y="4182"/>
                    </a:cubicBezTo>
                    <a:cubicBezTo>
                      <a:pt x="6561" y="3908"/>
                      <a:pt x="7290" y="2084"/>
                      <a:pt x="5771" y="838"/>
                    </a:cubicBezTo>
                    <a:cubicBezTo>
                      <a:pt x="5106" y="269"/>
                      <a:pt x="4307" y="0"/>
                      <a:pt x="35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3851;p60">
                <a:extLst>
                  <a:ext uri="{FF2B5EF4-FFF2-40B4-BE49-F238E27FC236}">
                    <a16:creationId xmlns:a16="http://schemas.microsoft.com/office/drawing/2014/main" id="{0278101D-D640-45FD-92F2-58ABF975EC6A}"/>
                  </a:ext>
                </a:extLst>
              </p:cNvPr>
              <p:cNvSpPr/>
              <p:nvPr/>
            </p:nvSpPr>
            <p:spPr>
              <a:xfrm rot="-4679515">
                <a:off x="7776436" y="4703104"/>
                <a:ext cx="129117" cy="154665"/>
              </a:xfrm>
              <a:custGeom>
                <a:avLst/>
                <a:gdLst/>
                <a:ahLst/>
                <a:cxnLst/>
                <a:rect l="l" t="t" r="r" b="b"/>
                <a:pathLst>
                  <a:path w="5165" h="6187" extrusionOk="0">
                    <a:moveTo>
                      <a:pt x="2399" y="1"/>
                    </a:moveTo>
                    <a:cubicBezTo>
                      <a:pt x="1597" y="1"/>
                      <a:pt x="817" y="639"/>
                      <a:pt x="514" y="1777"/>
                    </a:cubicBezTo>
                    <a:cubicBezTo>
                      <a:pt x="0" y="3633"/>
                      <a:pt x="1123" y="6186"/>
                      <a:pt x="2067" y="6186"/>
                    </a:cubicBezTo>
                    <a:cubicBezTo>
                      <a:pt x="2128" y="6186"/>
                      <a:pt x="2188" y="6176"/>
                      <a:pt x="2247" y="6154"/>
                    </a:cubicBezTo>
                    <a:cubicBezTo>
                      <a:pt x="4314" y="5394"/>
                      <a:pt x="5165" y="2901"/>
                      <a:pt x="3980" y="1017"/>
                    </a:cubicBezTo>
                    <a:cubicBezTo>
                      <a:pt x="3550" y="323"/>
                      <a:pt x="2969" y="1"/>
                      <a:pt x="2399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7" name="Google Shape;3852;p60">
                <a:extLst>
                  <a:ext uri="{FF2B5EF4-FFF2-40B4-BE49-F238E27FC236}">
                    <a16:creationId xmlns:a16="http://schemas.microsoft.com/office/drawing/2014/main" id="{CEAFDDD7-A08C-48C7-B2B2-B955E37329CE}"/>
                  </a:ext>
                </a:extLst>
              </p:cNvPr>
              <p:cNvSpPr/>
              <p:nvPr/>
            </p:nvSpPr>
            <p:spPr>
              <a:xfrm rot="-575087">
                <a:off x="8003152" y="4115924"/>
                <a:ext cx="319087" cy="277939"/>
              </a:xfrm>
              <a:custGeom>
                <a:avLst/>
                <a:gdLst/>
                <a:ahLst/>
                <a:cxnLst/>
                <a:rect l="l" t="t" r="r" b="b"/>
                <a:pathLst>
                  <a:path w="12764" h="11118" extrusionOk="0">
                    <a:moveTo>
                      <a:pt x="6319" y="0"/>
                    </a:moveTo>
                    <a:cubicBezTo>
                      <a:pt x="4453" y="0"/>
                      <a:pt x="2616" y="265"/>
                      <a:pt x="1642" y="936"/>
                    </a:cubicBezTo>
                    <a:cubicBezTo>
                      <a:pt x="1" y="2030"/>
                      <a:pt x="2645" y="10115"/>
                      <a:pt x="4591" y="11058"/>
                    </a:cubicBezTo>
                    <a:cubicBezTo>
                      <a:pt x="4678" y="11098"/>
                      <a:pt x="4774" y="11118"/>
                      <a:pt x="4877" y="11118"/>
                    </a:cubicBezTo>
                    <a:cubicBezTo>
                      <a:pt x="7083" y="11118"/>
                      <a:pt x="12763" y="2224"/>
                      <a:pt x="12037" y="1179"/>
                    </a:cubicBezTo>
                    <a:cubicBezTo>
                      <a:pt x="11612" y="522"/>
                      <a:pt x="8937" y="0"/>
                      <a:pt x="6319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3853;p60">
                <a:extLst>
                  <a:ext uri="{FF2B5EF4-FFF2-40B4-BE49-F238E27FC236}">
                    <a16:creationId xmlns:a16="http://schemas.microsoft.com/office/drawing/2014/main" id="{5C46C23F-9204-432D-8F58-52B1CD11D705}"/>
                  </a:ext>
                </a:extLst>
              </p:cNvPr>
              <p:cNvSpPr/>
              <p:nvPr/>
            </p:nvSpPr>
            <p:spPr>
              <a:xfrm rot="-575087">
                <a:off x="8073236" y="4154411"/>
                <a:ext cx="225141" cy="199042"/>
              </a:xfrm>
              <a:custGeom>
                <a:avLst/>
                <a:gdLst/>
                <a:ahLst/>
                <a:cxnLst/>
                <a:rect l="l" t="t" r="r" b="b"/>
                <a:pathLst>
                  <a:path w="9006" h="7962" extrusionOk="0">
                    <a:moveTo>
                      <a:pt x="6813" y="1"/>
                    </a:moveTo>
                    <a:cubicBezTo>
                      <a:pt x="4954" y="1"/>
                      <a:pt x="2052" y="787"/>
                      <a:pt x="1003" y="2221"/>
                    </a:cubicBezTo>
                    <a:cubicBezTo>
                      <a:pt x="0" y="3588"/>
                      <a:pt x="1733" y="7540"/>
                      <a:pt x="2675" y="7935"/>
                    </a:cubicBezTo>
                    <a:cubicBezTo>
                      <a:pt x="2716" y="7953"/>
                      <a:pt x="2761" y="7962"/>
                      <a:pt x="2811" y="7962"/>
                    </a:cubicBezTo>
                    <a:cubicBezTo>
                      <a:pt x="4188" y="7962"/>
                      <a:pt x="9005" y="1336"/>
                      <a:pt x="8389" y="427"/>
                    </a:cubicBezTo>
                    <a:cubicBezTo>
                      <a:pt x="8192" y="139"/>
                      <a:pt x="7595" y="1"/>
                      <a:pt x="6813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9" name="Google Shape;3854;p60">
                <a:extLst>
                  <a:ext uri="{FF2B5EF4-FFF2-40B4-BE49-F238E27FC236}">
                    <a16:creationId xmlns:a16="http://schemas.microsoft.com/office/drawing/2014/main" id="{776D9A13-A3B1-43CE-B622-5E6344992F06}"/>
                  </a:ext>
                </a:extLst>
              </p:cNvPr>
              <p:cNvSpPr/>
              <p:nvPr/>
            </p:nvSpPr>
            <p:spPr>
              <a:xfrm rot="-575087">
                <a:off x="7327841" y="3817927"/>
                <a:ext cx="306062" cy="294763"/>
              </a:xfrm>
              <a:custGeom>
                <a:avLst/>
                <a:gdLst/>
                <a:ahLst/>
                <a:cxnLst/>
                <a:rect l="l" t="t" r="r" b="b"/>
                <a:pathLst>
                  <a:path w="12243" h="11791" extrusionOk="0">
                    <a:moveTo>
                      <a:pt x="6632" y="1"/>
                    </a:moveTo>
                    <a:cubicBezTo>
                      <a:pt x="5265" y="1"/>
                      <a:pt x="1" y="10159"/>
                      <a:pt x="1756" y="11369"/>
                    </a:cubicBezTo>
                    <a:cubicBezTo>
                      <a:pt x="2177" y="11662"/>
                      <a:pt x="2958" y="11790"/>
                      <a:pt x="3909" y="11790"/>
                    </a:cubicBezTo>
                    <a:cubicBezTo>
                      <a:pt x="7009" y="11790"/>
                      <a:pt x="11913" y="10426"/>
                      <a:pt x="12030" y="8938"/>
                    </a:cubicBezTo>
                    <a:cubicBezTo>
                      <a:pt x="12243" y="6081"/>
                      <a:pt x="7987" y="93"/>
                      <a:pt x="6650" y="2"/>
                    </a:cubicBezTo>
                    <a:cubicBezTo>
                      <a:pt x="6644" y="1"/>
                      <a:pt x="6638" y="1"/>
                      <a:pt x="6632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0" name="Google Shape;3855;p60">
                <a:extLst>
                  <a:ext uri="{FF2B5EF4-FFF2-40B4-BE49-F238E27FC236}">
                    <a16:creationId xmlns:a16="http://schemas.microsoft.com/office/drawing/2014/main" id="{2ECF1244-0492-4D06-AE64-364B1588683D}"/>
                  </a:ext>
                </a:extLst>
              </p:cNvPr>
              <p:cNvSpPr/>
              <p:nvPr/>
            </p:nvSpPr>
            <p:spPr>
              <a:xfrm rot="-575087">
                <a:off x="7366696" y="3851056"/>
                <a:ext cx="195167" cy="223866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8955" extrusionOk="0">
                    <a:moveTo>
                      <a:pt x="4656" y="1"/>
                    </a:moveTo>
                    <a:cubicBezTo>
                      <a:pt x="3481" y="1"/>
                      <a:pt x="0" y="7939"/>
                      <a:pt x="967" y="8694"/>
                    </a:cubicBezTo>
                    <a:cubicBezTo>
                      <a:pt x="1201" y="8867"/>
                      <a:pt x="1715" y="8954"/>
                      <a:pt x="2347" y="8954"/>
                    </a:cubicBezTo>
                    <a:cubicBezTo>
                      <a:pt x="3937" y="8954"/>
                      <a:pt x="6273" y="8405"/>
                      <a:pt x="6773" y="7296"/>
                    </a:cubicBezTo>
                    <a:cubicBezTo>
                      <a:pt x="7806" y="5017"/>
                      <a:pt x="5831" y="93"/>
                      <a:pt x="4676" y="1"/>
                    </a:cubicBezTo>
                    <a:cubicBezTo>
                      <a:pt x="4669" y="1"/>
                      <a:pt x="4662" y="1"/>
                      <a:pt x="465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1" name="Google Shape;3856;p60">
                <a:extLst>
                  <a:ext uri="{FF2B5EF4-FFF2-40B4-BE49-F238E27FC236}">
                    <a16:creationId xmlns:a16="http://schemas.microsoft.com/office/drawing/2014/main" id="{EF33B3C9-2A5C-4075-BDEA-5D66521D5200}"/>
                  </a:ext>
                </a:extLst>
              </p:cNvPr>
              <p:cNvSpPr/>
              <p:nvPr/>
            </p:nvSpPr>
            <p:spPr>
              <a:xfrm rot="-575087">
                <a:off x="7263895" y="3986113"/>
                <a:ext cx="936937" cy="738395"/>
              </a:xfrm>
              <a:custGeom>
                <a:avLst/>
                <a:gdLst/>
                <a:ahLst/>
                <a:cxnLst/>
                <a:rect l="l" t="t" r="r" b="b"/>
                <a:pathLst>
                  <a:path w="37479" h="29537" extrusionOk="0">
                    <a:moveTo>
                      <a:pt x="15625" y="1"/>
                    </a:moveTo>
                    <a:cubicBezTo>
                      <a:pt x="10623" y="1"/>
                      <a:pt x="6142" y="2122"/>
                      <a:pt x="3830" y="6102"/>
                    </a:cubicBezTo>
                    <a:cubicBezTo>
                      <a:pt x="0" y="12729"/>
                      <a:pt x="3617" y="21939"/>
                      <a:pt x="11824" y="26741"/>
                    </a:cubicBezTo>
                    <a:cubicBezTo>
                      <a:pt x="15070" y="28628"/>
                      <a:pt x="18563" y="29536"/>
                      <a:pt x="21837" y="29536"/>
                    </a:cubicBezTo>
                    <a:cubicBezTo>
                      <a:pt x="26841" y="29536"/>
                      <a:pt x="31333" y="27415"/>
                      <a:pt x="33648" y="23428"/>
                    </a:cubicBezTo>
                    <a:cubicBezTo>
                      <a:pt x="37478" y="16832"/>
                      <a:pt x="33922" y="7592"/>
                      <a:pt x="25685" y="2820"/>
                    </a:cubicBezTo>
                    <a:cubicBezTo>
                      <a:pt x="22419" y="916"/>
                      <a:pt x="18910" y="1"/>
                      <a:pt x="15625" y="1"/>
                    </a:cubicBezTo>
                    <a:close/>
                  </a:path>
                </a:pathLst>
              </a:custGeom>
              <a:solidFill>
                <a:srgbClr val="F788C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2" name="Google Shape;3857;p60">
                <a:extLst>
                  <a:ext uri="{FF2B5EF4-FFF2-40B4-BE49-F238E27FC236}">
                    <a16:creationId xmlns:a16="http://schemas.microsoft.com/office/drawing/2014/main" id="{0CD1AF35-403F-4883-8340-3C98E001196B}"/>
                  </a:ext>
                </a:extLst>
              </p:cNvPr>
              <p:cNvSpPr/>
              <p:nvPr/>
            </p:nvSpPr>
            <p:spPr>
              <a:xfrm rot="-575087">
                <a:off x="7264466" y="4027098"/>
                <a:ext cx="451382" cy="703896"/>
              </a:xfrm>
              <a:custGeom>
                <a:avLst/>
                <a:gdLst/>
                <a:ahLst/>
                <a:cxnLst/>
                <a:rect l="l" t="t" r="r" b="b"/>
                <a:pathLst>
                  <a:path w="18056" h="28157" extrusionOk="0">
                    <a:moveTo>
                      <a:pt x="15636" y="1"/>
                    </a:moveTo>
                    <a:cubicBezTo>
                      <a:pt x="10621" y="1"/>
                      <a:pt x="6139" y="2128"/>
                      <a:pt x="3830" y="6089"/>
                    </a:cubicBezTo>
                    <a:cubicBezTo>
                      <a:pt x="0" y="12716"/>
                      <a:pt x="3587" y="21926"/>
                      <a:pt x="11824" y="26728"/>
                    </a:cubicBezTo>
                    <a:cubicBezTo>
                      <a:pt x="12766" y="27275"/>
                      <a:pt x="13769" y="27762"/>
                      <a:pt x="14803" y="28157"/>
                    </a:cubicBezTo>
                    <a:cubicBezTo>
                      <a:pt x="9332" y="24084"/>
                      <a:pt x="5502" y="17731"/>
                      <a:pt x="7478" y="10740"/>
                    </a:cubicBezTo>
                    <a:cubicBezTo>
                      <a:pt x="8997" y="5360"/>
                      <a:pt x="13283" y="2351"/>
                      <a:pt x="18055" y="162"/>
                    </a:cubicBezTo>
                    <a:cubicBezTo>
                      <a:pt x="17240" y="54"/>
                      <a:pt x="16431" y="1"/>
                      <a:pt x="15636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4" name="Google Shape;3858;p60">
                <a:extLst>
                  <a:ext uri="{FF2B5EF4-FFF2-40B4-BE49-F238E27FC236}">
                    <a16:creationId xmlns:a16="http://schemas.microsoft.com/office/drawing/2014/main" id="{B2D47A97-1AD1-48E2-A789-21FA9584EE56}"/>
                  </a:ext>
                </a:extLst>
              </p:cNvPr>
              <p:cNvSpPr/>
              <p:nvPr/>
            </p:nvSpPr>
            <p:spPr>
              <a:xfrm rot="-575087">
                <a:off x="7569582" y="4406946"/>
                <a:ext cx="218866" cy="182218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7289" extrusionOk="0">
                    <a:moveTo>
                      <a:pt x="4028" y="1"/>
                    </a:moveTo>
                    <a:cubicBezTo>
                      <a:pt x="2774" y="1"/>
                      <a:pt x="1594" y="592"/>
                      <a:pt x="973" y="1679"/>
                    </a:cubicBezTo>
                    <a:cubicBezTo>
                      <a:pt x="0" y="3381"/>
                      <a:pt x="730" y="5631"/>
                      <a:pt x="2584" y="6725"/>
                    </a:cubicBezTo>
                    <a:cubicBezTo>
                      <a:pt x="3259" y="7106"/>
                      <a:pt x="3989" y="7288"/>
                      <a:pt x="4694" y="7288"/>
                    </a:cubicBezTo>
                    <a:cubicBezTo>
                      <a:pt x="5956" y="7288"/>
                      <a:pt x="7138" y="6704"/>
                      <a:pt x="7782" y="5631"/>
                    </a:cubicBezTo>
                    <a:cubicBezTo>
                      <a:pt x="8754" y="3929"/>
                      <a:pt x="8025" y="1679"/>
                      <a:pt x="6140" y="585"/>
                    </a:cubicBezTo>
                    <a:cubicBezTo>
                      <a:pt x="5471" y="190"/>
                      <a:pt x="4737" y="1"/>
                      <a:pt x="4028" y="1"/>
                    </a:cubicBezTo>
                    <a:close/>
                  </a:path>
                </a:pathLst>
              </a:custGeom>
              <a:solidFill>
                <a:srgbClr val="FFE7D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5" name="Google Shape;3859;p60">
                <a:extLst>
                  <a:ext uri="{FF2B5EF4-FFF2-40B4-BE49-F238E27FC236}">
                    <a16:creationId xmlns:a16="http://schemas.microsoft.com/office/drawing/2014/main" id="{608943F5-857C-4E19-A8C3-11C3EB992156}"/>
                  </a:ext>
                </a:extLst>
              </p:cNvPr>
              <p:cNvSpPr/>
              <p:nvPr/>
            </p:nvSpPr>
            <p:spPr>
              <a:xfrm rot="-575087">
                <a:off x="7861341" y="4508593"/>
                <a:ext cx="110970" cy="75622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3025" extrusionOk="0">
                    <a:moveTo>
                      <a:pt x="1928" y="0"/>
                    </a:moveTo>
                    <a:cubicBezTo>
                      <a:pt x="1067" y="0"/>
                      <a:pt x="361" y="401"/>
                      <a:pt x="213" y="1041"/>
                    </a:cubicBezTo>
                    <a:cubicBezTo>
                      <a:pt x="0" y="1862"/>
                      <a:pt x="791" y="2683"/>
                      <a:pt x="1915" y="2956"/>
                    </a:cubicBezTo>
                    <a:cubicBezTo>
                      <a:pt x="2128" y="3002"/>
                      <a:pt x="2339" y="3024"/>
                      <a:pt x="2541" y="3024"/>
                    </a:cubicBezTo>
                    <a:cubicBezTo>
                      <a:pt x="3411" y="3024"/>
                      <a:pt x="4138" y="2619"/>
                      <a:pt x="4286" y="1953"/>
                    </a:cubicBezTo>
                    <a:cubicBezTo>
                      <a:pt x="4438" y="1163"/>
                      <a:pt x="3678" y="312"/>
                      <a:pt x="2554" y="69"/>
                    </a:cubicBezTo>
                    <a:cubicBezTo>
                      <a:pt x="2340" y="22"/>
                      <a:pt x="2130" y="0"/>
                      <a:pt x="1928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6" name="Google Shape;3860;p60">
                <a:extLst>
                  <a:ext uri="{FF2B5EF4-FFF2-40B4-BE49-F238E27FC236}">
                    <a16:creationId xmlns:a16="http://schemas.microsoft.com/office/drawing/2014/main" id="{AFAADC0C-D280-4633-944B-11580BBDA53C}"/>
                  </a:ext>
                </a:extLst>
              </p:cNvPr>
              <p:cNvSpPr/>
              <p:nvPr/>
            </p:nvSpPr>
            <p:spPr>
              <a:xfrm rot="-575087">
                <a:off x="7417466" y="4332272"/>
                <a:ext cx="100321" cy="91396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3656" extrusionOk="0">
                    <a:moveTo>
                      <a:pt x="1420" y="1"/>
                    </a:moveTo>
                    <a:cubicBezTo>
                      <a:pt x="1111" y="1"/>
                      <a:pt x="828" y="95"/>
                      <a:pt x="608" y="293"/>
                    </a:cubicBezTo>
                    <a:cubicBezTo>
                      <a:pt x="0" y="840"/>
                      <a:pt x="152" y="1965"/>
                      <a:pt x="912" y="2816"/>
                    </a:cubicBezTo>
                    <a:cubicBezTo>
                      <a:pt x="1417" y="3359"/>
                      <a:pt x="2058" y="3655"/>
                      <a:pt x="2606" y="3655"/>
                    </a:cubicBezTo>
                    <a:cubicBezTo>
                      <a:pt x="2916" y="3655"/>
                      <a:pt x="3196" y="3561"/>
                      <a:pt x="3404" y="3363"/>
                    </a:cubicBezTo>
                    <a:cubicBezTo>
                      <a:pt x="4012" y="2816"/>
                      <a:pt x="3860" y="1691"/>
                      <a:pt x="3101" y="840"/>
                    </a:cubicBezTo>
                    <a:cubicBezTo>
                      <a:pt x="2596" y="296"/>
                      <a:pt x="1967" y="1"/>
                      <a:pt x="142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7" name="Google Shape;3861;p60">
                <a:extLst>
                  <a:ext uri="{FF2B5EF4-FFF2-40B4-BE49-F238E27FC236}">
                    <a16:creationId xmlns:a16="http://schemas.microsoft.com/office/drawing/2014/main" id="{FA5FF52E-CE6B-4F70-BACF-77A652CF0626}"/>
                  </a:ext>
                </a:extLst>
              </p:cNvPr>
              <p:cNvSpPr/>
              <p:nvPr/>
            </p:nvSpPr>
            <p:spPr>
              <a:xfrm rot="-575087">
                <a:off x="7624080" y="4493154"/>
                <a:ext cx="96496" cy="63172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2527" extrusionOk="0">
                    <a:moveTo>
                      <a:pt x="153" y="0"/>
                    </a:moveTo>
                    <a:cubicBezTo>
                      <a:pt x="84" y="0"/>
                      <a:pt x="16" y="38"/>
                      <a:pt x="1" y="114"/>
                    </a:cubicBezTo>
                    <a:cubicBezTo>
                      <a:pt x="1" y="1026"/>
                      <a:pt x="639" y="1816"/>
                      <a:pt x="1368" y="2272"/>
                    </a:cubicBezTo>
                    <a:cubicBezTo>
                      <a:pt x="1655" y="2436"/>
                      <a:pt x="2059" y="2526"/>
                      <a:pt x="2463" y="2526"/>
                    </a:cubicBezTo>
                    <a:cubicBezTo>
                      <a:pt x="2958" y="2526"/>
                      <a:pt x="3455" y="2391"/>
                      <a:pt x="3739" y="2090"/>
                    </a:cubicBezTo>
                    <a:cubicBezTo>
                      <a:pt x="3859" y="1994"/>
                      <a:pt x="3752" y="1841"/>
                      <a:pt x="3641" y="1841"/>
                    </a:cubicBezTo>
                    <a:cubicBezTo>
                      <a:pt x="3612" y="1841"/>
                      <a:pt x="3582" y="1851"/>
                      <a:pt x="3557" y="1877"/>
                    </a:cubicBezTo>
                    <a:cubicBezTo>
                      <a:pt x="3309" y="2125"/>
                      <a:pt x="2926" y="2223"/>
                      <a:pt x="2538" y="2223"/>
                    </a:cubicBezTo>
                    <a:cubicBezTo>
                      <a:pt x="2166" y="2223"/>
                      <a:pt x="1788" y="2133"/>
                      <a:pt x="1520" y="1999"/>
                    </a:cubicBezTo>
                    <a:cubicBezTo>
                      <a:pt x="821" y="1634"/>
                      <a:pt x="335" y="935"/>
                      <a:pt x="305" y="114"/>
                    </a:cubicBezTo>
                    <a:cubicBezTo>
                      <a:pt x="289" y="38"/>
                      <a:pt x="221" y="0"/>
                      <a:pt x="15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8" name="Google Shape;3862;p60">
                <a:extLst>
                  <a:ext uri="{FF2B5EF4-FFF2-40B4-BE49-F238E27FC236}">
                    <a16:creationId xmlns:a16="http://schemas.microsoft.com/office/drawing/2014/main" id="{235D814F-027F-4F98-B05A-FCA93B86E442}"/>
                  </a:ext>
                </a:extLst>
              </p:cNvPr>
              <p:cNvSpPr/>
              <p:nvPr/>
            </p:nvSpPr>
            <p:spPr>
              <a:xfrm rot="-575087">
                <a:off x="7749122" y="4478817"/>
                <a:ext cx="215366" cy="132045"/>
              </a:xfrm>
              <a:custGeom>
                <a:avLst/>
                <a:gdLst/>
                <a:ahLst/>
                <a:cxnLst/>
                <a:rect l="l" t="t" r="r" b="b"/>
                <a:pathLst>
                  <a:path w="8615" h="5282" extrusionOk="0">
                    <a:moveTo>
                      <a:pt x="185" y="0"/>
                    </a:moveTo>
                    <a:cubicBezTo>
                      <a:pt x="50" y="0"/>
                      <a:pt x="1" y="238"/>
                      <a:pt x="160" y="291"/>
                    </a:cubicBezTo>
                    <a:cubicBezTo>
                      <a:pt x="1679" y="807"/>
                      <a:pt x="3138" y="1476"/>
                      <a:pt x="4506" y="2327"/>
                    </a:cubicBezTo>
                    <a:cubicBezTo>
                      <a:pt x="5844" y="3178"/>
                      <a:pt x="7120" y="4151"/>
                      <a:pt x="8306" y="5245"/>
                    </a:cubicBezTo>
                    <a:cubicBezTo>
                      <a:pt x="8331" y="5271"/>
                      <a:pt x="8361" y="5282"/>
                      <a:pt x="8390" y="5282"/>
                    </a:cubicBezTo>
                    <a:cubicBezTo>
                      <a:pt x="8502" y="5282"/>
                      <a:pt x="8615" y="5129"/>
                      <a:pt x="8518" y="5032"/>
                    </a:cubicBezTo>
                    <a:cubicBezTo>
                      <a:pt x="7303" y="3938"/>
                      <a:pt x="6026" y="2966"/>
                      <a:pt x="4658" y="2054"/>
                    </a:cubicBezTo>
                    <a:cubicBezTo>
                      <a:pt x="3290" y="1203"/>
                      <a:pt x="1801" y="503"/>
                      <a:pt x="251" y="17"/>
                    </a:cubicBezTo>
                    <a:cubicBezTo>
                      <a:pt x="227" y="5"/>
                      <a:pt x="205" y="0"/>
                      <a:pt x="18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3863;p60">
                <a:extLst>
                  <a:ext uri="{FF2B5EF4-FFF2-40B4-BE49-F238E27FC236}">
                    <a16:creationId xmlns:a16="http://schemas.microsoft.com/office/drawing/2014/main" id="{F3EB94D4-F81D-4B9D-AA02-2C23D2D0DDFD}"/>
                  </a:ext>
                </a:extLst>
              </p:cNvPr>
              <p:cNvSpPr/>
              <p:nvPr/>
            </p:nvSpPr>
            <p:spPr>
              <a:xfrm rot="-575087">
                <a:off x="7753475" y="4499198"/>
                <a:ext cx="175043" cy="137819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5513" extrusionOk="0">
                    <a:moveTo>
                      <a:pt x="221" y="1"/>
                    </a:moveTo>
                    <a:cubicBezTo>
                      <a:pt x="95" y="1"/>
                      <a:pt x="1" y="214"/>
                      <a:pt x="132" y="293"/>
                    </a:cubicBezTo>
                    <a:cubicBezTo>
                      <a:pt x="2594" y="1661"/>
                      <a:pt x="4661" y="3545"/>
                      <a:pt x="6697" y="5460"/>
                    </a:cubicBezTo>
                    <a:cubicBezTo>
                      <a:pt x="6727" y="5497"/>
                      <a:pt x="6762" y="5512"/>
                      <a:pt x="6796" y="5512"/>
                    </a:cubicBezTo>
                    <a:cubicBezTo>
                      <a:pt x="6902" y="5512"/>
                      <a:pt x="7002" y="5362"/>
                      <a:pt x="6910" y="5247"/>
                    </a:cubicBezTo>
                    <a:cubicBezTo>
                      <a:pt x="4873" y="3332"/>
                      <a:pt x="2746" y="1417"/>
                      <a:pt x="284" y="19"/>
                    </a:cubicBezTo>
                    <a:cubicBezTo>
                      <a:pt x="262" y="7"/>
                      <a:pt x="241" y="1"/>
                      <a:pt x="22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0" name="Google Shape;3864;p60">
                <a:extLst>
                  <a:ext uri="{FF2B5EF4-FFF2-40B4-BE49-F238E27FC236}">
                    <a16:creationId xmlns:a16="http://schemas.microsoft.com/office/drawing/2014/main" id="{65CD641D-0620-42CC-A08F-17E208E3EF5C}"/>
                  </a:ext>
                </a:extLst>
              </p:cNvPr>
              <p:cNvSpPr/>
              <p:nvPr/>
            </p:nvSpPr>
            <p:spPr>
              <a:xfrm rot="-575087">
                <a:off x="7746280" y="4519679"/>
                <a:ext cx="99371" cy="115870"/>
              </a:xfrm>
              <a:custGeom>
                <a:avLst/>
                <a:gdLst/>
                <a:ahLst/>
                <a:cxnLst/>
                <a:rect l="l" t="t" r="r" b="b"/>
                <a:pathLst>
                  <a:path w="3975" h="4635" extrusionOk="0">
                    <a:moveTo>
                      <a:pt x="207" y="0"/>
                    </a:moveTo>
                    <a:cubicBezTo>
                      <a:pt x="101" y="0"/>
                      <a:pt x="1" y="150"/>
                      <a:pt x="93" y="265"/>
                    </a:cubicBezTo>
                    <a:cubicBezTo>
                      <a:pt x="1278" y="1694"/>
                      <a:pt x="2585" y="3031"/>
                      <a:pt x="3619" y="4551"/>
                    </a:cubicBezTo>
                    <a:cubicBezTo>
                      <a:pt x="3658" y="4610"/>
                      <a:pt x="3714" y="4634"/>
                      <a:pt x="3767" y="4634"/>
                    </a:cubicBezTo>
                    <a:cubicBezTo>
                      <a:pt x="3877" y="4634"/>
                      <a:pt x="3974" y="4532"/>
                      <a:pt x="3892" y="4429"/>
                    </a:cubicBezTo>
                    <a:cubicBezTo>
                      <a:pt x="2829" y="2849"/>
                      <a:pt x="1522" y="1511"/>
                      <a:pt x="306" y="52"/>
                    </a:cubicBezTo>
                    <a:cubicBezTo>
                      <a:pt x="276" y="16"/>
                      <a:pt x="241" y="0"/>
                      <a:pt x="207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1" name="Google Shape;3865;p60">
                <a:extLst>
                  <a:ext uri="{FF2B5EF4-FFF2-40B4-BE49-F238E27FC236}">
                    <a16:creationId xmlns:a16="http://schemas.microsoft.com/office/drawing/2014/main" id="{513AB10E-34C9-4351-A1D1-7CB67BB7B944}"/>
                  </a:ext>
                </a:extLst>
              </p:cNvPr>
              <p:cNvSpPr/>
              <p:nvPr/>
            </p:nvSpPr>
            <p:spPr>
              <a:xfrm rot="-575087">
                <a:off x="7404435" y="4354907"/>
                <a:ext cx="220116" cy="123470"/>
              </a:xfrm>
              <a:custGeom>
                <a:avLst/>
                <a:gdLst/>
                <a:ahLst/>
                <a:cxnLst/>
                <a:rect l="l" t="t" r="r" b="b"/>
                <a:pathLst>
                  <a:path w="8805" h="4939" extrusionOk="0">
                    <a:moveTo>
                      <a:pt x="181" y="1"/>
                    </a:moveTo>
                    <a:cubicBezTo>
                      <a:pt x="36" y="1"/>
                      <a:pt x="1" y="257"/>
                      <a:pt x="167" y="313"/>
                    </a:cubicBezTo>
                    <a:cubicBezTo>
                      <a:pt x="1656" y="799"/>
                      <a:pt x="3146" y="1407"/>
                      <a:pt x="4574" y="2137"/>
                    </a:cubicBezTo>
                    <a:cubicBezTo>
                      <a:pt x="5972" y="2896"/>
                      <a:pt x="7310" y="3808"/>
                      <a:pt x="8465" y="4902"/>
                    </a:cubicBezTo>
                    <a:cubicBezTo>
                      <a:pt x="8497" y="4928"/>
                      <a:pt x="8531" y="4939"/>
                      <a:pt x="8565" y="4939"/>
                    </a:cubicBezTo>
                    <a:cubicBezTo>
                      <a:pt x="8691" y="4939"/>
                      <a:pt x="8804" y="4786"/>
                      <a:pt x="8708" y="4690"/>
                    </a:cubicBezTo>
                    <a:cubicBezTo>
                      <a:pt x="7492" y="3595"/>
                      <a:pt x="6155" y="2623"/>
                      <a:pt x="4726" y="1863"/>
                    </a:cubicBezTo>
                    <a:cubicBezTo>
                      <a:pt x="3267" y="1133"/>
                      <a:pt x="1778" y="495"/>
                      <a:pt x="228" y="9"/>
                    </a:cubicBezTo>
                    <a:cubicBezTo>
                      <a:pt x="211" y="3"/>
                      <a:pt x="196" y="1"/>
                      <a:pt x="181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2" name="Google Shape;3866;p60">
                <a:extLst>
                  <a:ext uri="{FF2B5EF4-FFF2-40B4-BE49-F238E27FC236}">
                    <a16:creationId xmlns:a16="http://schemas.microsoft.com/office/drawing/2014/main" id="{C5714C16-1D09-4884-82EF-271642A6FA99}"/>
                  </a:ext>
                </a:extLst>
              </p:cNvPr>
              <p:cNvSpPr/>
              <p:nvPr/>
            </p:nvSpPr>
            <p:spPr>
              <a:xfrm rot="-575087">
                <a:off x="7407995" y="4400923"/>
                <a:ext cx="205042" cy="85971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3439" extrusionOk="0">
                    <a:moveTo>
                      <a:pt x="207" y="1"/>
                    </a:moveTo>
                    <a:cubicBezTo>
                      <a:pt x="46" y="1"/>
                      <a:pt x="1" y="249"/>
                      <a:pt x="173" y="307"/>
                    </a:cubicBezTo>
                    <a:cubicBezTo>
                      <a:pt x="2818" y="1097"/>
                      <a:pt x="5493" y="1979"/>
                      <a:pt x="7924" y="3407"/>
                    </a:cubicBezTo>
                    <a:cubicBezTo>
                      <a:pt x="7951" y="3429"/>
                      <a:pt x="7978" y="3438"/>
                      <a:pt x="8003" y="3438"/>
                    </a:cubicBezTo>
                    <a:cubicBezTo>
                      <a:pt x="8121" y="3438"/>
                      <a:pt x="8201" y="3239"/>
                      <a:pt x="8076" y="3164"/>
                    </a:cubicBezTo>
                    <a:cubicBezTo>
                      <a:pt x="5645" y="1705"/>
                      <a:pt x="2939" y="824"/>
                      <a:pt x="234" y="3"/>
                    </a:cubicBezTo>
                    <a:cubicBezTo>
                      <a:pt x="225" y="2"/>
                      <a:pt x="215" y="1"/>
                      <a:pt x="207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3" name="Google Shape;3867;p60">
                <a:extLst>
                  <a:ext uri="{FF2B5EF4-FFF2-40B4-BE49-F238E27FC236}">
                    <a16:creationId xmlns:a16="http://schemas.microsoft.com/office/drawing/2014/main" id="{022AB2A9-2561-432A-B2D7-AE85F967976C}"/>
                  </a:ext>
                </a:extLst>
              </p:cNvPr>
              <p:cNvSpPr/>
              <p:nvPr/>
            </p:nvSpPr>
            <p:spPr>
              <a:xfrm rot="-575087">
                <a:off x="7464525" y="4466007"/>
                <a:ext cx="147944" cy="30474"/>
              </a:xfrm>
              <a:custGeom>
                <a:avLst/>
                <a:gdLst/>
                <a:ahLst/>
                <a:cxnLst/>
                <a:rect l="l" t="t" r="r" b="b"/>
                <a:pathLst>
                  <a:path w="5918" h="1219" extrusionOk="0">
                    <a:moveTo>
                      <a:pt x="183" y="0"/>
                    </a:moveTo>
                    <a:cubicBezTo>
                      <a:pt x="0" y="0"/>
                      <a:pt x="0" y="274"/>
                      <a:pt x="183" y="304"/>
                    </a:cubicBezTo>
                    <a:cubicBezTo>
                      <a:pt x="2037" y="426"/>
                      <a:pt x="3830" y="912"/>
                      <a:pt x="5684" y="1216"/>
                    </a:cubicBezTo>
                    <a:cubicBezTo>
                      <a:pt x="5694" y="1218"/>
                      <a:pt x="5703" y="1218"/>
                      <a:pt x="5712" y="1218"/>
                    </a:cubicBezTo>
                    <a:cubicBezTo>
                      <a:pt x="5872" y="1218"/>
                      <a:pt x="5918" y="971"/>
                      <a:pt x="5745" y="942"/>
                    </a:cubicBezTo>
                    <a:cubicBezTo>
                      <a:pt x="3891" y="608"/>
                      <a:pt x="2067" y="122"/>
                      <a:pt x="183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4" name="Google Shape;3868;p60">
                <a:extLst>
                  <a:ext uri="{FF2B5EF4-FFF2-40B4-BE49-F238E27FC236}">
                    <a16:creationId xmlns:a16="http://schemas.microsoft.com/office/drawing/2014/main" id="{1B56E851-A177-452D-B1AF-CCEBE1270732}"/>
                  </a:ext>
                </a:extLst>
              </p:cNvPr>
              <p:cNvSpPr/>
              <p:nvPr/>
            </p:nvSpPr>
            <p:spPr>
              <a:xfrm rot="-575087">
                <a:off x="7656416" y="3997782"/>
                <a:ext cx="118845" cy="169668"/>
              </a:xfrm>
              <a:custGeom>
                <a:avLst/>
                <a:gdLst/>
                <a:ahLst/>
                <a:cxnLst/>
                <a:rect l="l" t="t" r="r" b="b"/>
                <a:pathLst>
                  <a:path w="4754" h="6787" extrusionOk="0">
                    <a:moveTo>
                      <a:pt x="2413" y="1"/>
                    </a:moveTo>
                    <a:cubicBezTo>
                      <a:pt x="1501" y="1672"/>
                      <a:pt x="771" y="3466"/>
                      <a:pt x="255" y="5320"/>
                    </a:cubicBezTo>
                    <a:cubicBezTo>
                      <a:pt x="0" y="6211"/>
                      <a:pt x="735" y="6786"/>
                      <a:pt x="1458" y="6786"/>
                    </a:cubicBezTo>
                    <a:cubicBezTo>
                      <a:pt x="1944" y="6786"/>
                      <a:pt x="2424" y="6526"/>
                      <a:pt x="2595" y="5928"/>
                    </a:cubicBezTo>
                    <a:cubicBezTo>
                      <a:pt x="3082" y="4104"/>
                      <a:pt x="3811" y="2341"/>
                      <a:pt x="4753" y="700"/>
                    </a:cubicBezTo>
                    <a:cubicBezTo>
                      <a:pt x="3993" y="426"/>
                      <a:pt x="3203" y="183"/>
                      <a:pt x="2413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5" name="Google Shape;3869;p60">
                <a:extLst>
                  <a:ext uri="{FF2B5EF4-FFF2-40B4-BE49-F238E27FC236}">
                    <a16:creationId xmlns:a16="http://schemas.microsoft.com/office/drawing/2014/main" id="{C8D47F82-42EA-4B69-9C16-D6964E3F75CB}"/>
                  </a:ext>
                </a:extLst>
              </p:cNvPr>
              <p:cNvSpPr/>
              <p:nvPr/>
            </p:nvSpPr>
            <p:spPr>
              <a:xfrm rot="-575087">
                <a:off x="7754992" y="4027261"/>
                <a:ext cx="150444" cy="203892"/>
              </a:xfrm>
              <a:custGeom>
                <a:avLst/>
                <a:gdLst/>
                <a:ahLst/>
                <a:cxnLst/>
                <a:rect l="l" t="t" r="r" b="b"/>
                <a:pathLst>
                  <a:path w="6018" h="8156" extrusionOk="0">
                    <a:moveTo>
                      <a:pt x="3950" y="1"/>
                    </a:moveTo>
                    <a:cubicBezTo>
                      <a:pt x="3586" y="852"/>
                      <a:pt x="3130" y="1642"/>
                      <a:pt x="2704" y="2463"/>
                    </a:cubicBezTo>
                    <a:cubicBezTo>
                      <a:pt x="2035" y="3800"/>
                      <a:pt x="1275" y="5077"/>
                      <a:pt x="546" y="6353"/>
                    </a:cubicBezTo>
                    <a:cubicBezTo>
                      <a:pt x="0" y="7298"/>
                      <a:pt x="831" y="8155"/>
                      <a:pt x="1648" y="8155"/>
                    </a:cubicBezTo>
                    <a:cubicBezTo>
                      <a:pt x="2014" y="8155"/>
                      <a:pt x="2378" y="7983"/>
                      <a:pt x="2613" y="7569"/>
                    </a:cubicBezTo>
                    <a:cubicBezTo>
                      <a:pt x="3403" y="6232"/>
                      <a:pt x="4163" y="4864"/>
                      <a:pt x="4893" y="3496"/>
                    </a:cubicBezTo>
                    <a:cubicBezTo>
                      <a:pt x="5288" y="2767"/>
                      <a:pt x="5652" y="2037"/>
                      <a:pt x="6017" y="1277"/>
                    </a:cubicBezTo>
                    <a:cubicBezTo>
                      <a:pt x="5561" y="973"/>
                      <a:pt x="5075" y="669"/>
                      <a:pt x="4589" y="396"/>
                    </a:cubicBezTo>
                    <a:cubicBezTo>
                      <a:pt x="4376" y="274"/>
                      <a:pt x="4163" y="153"/>
                      <a:pt x="3950" y="1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6" name="Google Shape;3870;p60">
                <a:extLst>
                  <a:ext uri="{FF2B5EF4-FFF2-40B4-BE49-F238E27FC236}">
                    <a16:creationId xmlns:a16="http://schemas.microsoft.com/office/drawing/2014/main" id="{8473471A-1D64-4D29-B16F-6534CB0AF4E3}"/>
                  </a:ext>
                </a:extLst>
              </p:cNvPr>
              <p:cNvSpPr/>
              <p:nvPr/>
            </p:nvSpPr>
            <p:spPr>
              <a:xfrm rot="-575087">
                <a:off x="7862733" y="4081001"/>
                <a:ext cx="144219" cy="166493"/>
              </a:xfrm>
              <a:custGeom>
                <a:avLst/>
                <a:gdLst/>
                <a:ahLst/>
                <a:cxnLst/>
                <a:rect l="l" t="t" r="r" b="b"/>
                <a:pathLst>
                  <a:path w="5769" h="6660" extrusionOk="0">
                    <a:moveTo>
                      <a:pt x="3945" y="0"/>
                    </a:moveTo>
                    <a:cubicBezTo>
                      <a:pt x="3276" y="1733"/>
                      <a:pt x="2212" y="3313"/>
                      <a:pt x="875" y="4621"/>
                    </a:cubicBezTo>
                    <a:cubicBezTo>
                      <a:pt x="1" y="5447"/>
                      <a:pt x="815" y="6659"/>
                      <a:pt x="1764" y="6659"/>
                    </a:cubicBezTo>
                    <a:cubicBezTo>
                      <a:pt x="2036" y="6659"/>
                      <a:pt x="2319" y="6560"/>
                      <a:pt x="2577" y="6323"/>
                    </a:cubicBezTo>
                    <a:cubicBezTo>
                      <a:pt x="3914" y="5046"/>
                      <a:pt x="5008" y="3526"/>
                      <a:pt x="5768" y="1824"/>
                    </a:cubicBezTo>
                    <a:cubicBezTo>
                      <a:pt x="5221" y="1186"/>
                      <a:pt x="4613" y="578"/>
                      <a:pt x="3945" y="0"/>
                    </a:cubicBezTo>
                    <a:close/>
                  </a:path>
                </a:pathLst>
              </a:custGeom>
              <a:solidFill>
                <a:srgbClr val="CD4AA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7" name="Google Shape;3871;p60">
                <a:extLst>
                  <a:ext uri="{FF2B5EF4-FFF2-40B4-BE49-F238E27FC236}">
                    <a16:creationId xmlns:a16="http://schemas.microsoft.com/office/drawing/2014/main" id="{02B1426C-95BB-40DF-B69C-1044675984A7}"/>
                  </a:ext>
                </a:extLst>
              </p:cNvPr>
              <p:cNvSpPr/>
              <p:nvPr/>
            </p:nvSpPr>
            <p:spPr>
              <a:xfrm rot="-575087">
                <a:off x="7650796" y="4425897"/>
                <a:ext cx="85147" cy="67947"/>
              </a:xfrm>
              <a:custGeom>
                <a:avLst/>
                <a:gdLst/>
                <a:ahLst/>
                <a:cxnLst/>
                <a:rect l="l" t="t" r="r" b="b"/>
                <a:pathLst>
                  <a:path w="3406" h="2718" extrusionOk="0">
                    <a:moveTo>
                      <a:pt x="1465" y="0"/>
                    </a:moveTo>
                    <a:cubicBezTo>
                      <a:pt x="995" y="0"/>
                      <a:pt x="561" y="197"/>
                      <a:pt x="335" y="592"/>
                    </a:cubicBezTo>
                    <a:cubicBezTo>
                      <a:pt x="1" y="1199"/>
                      <a:pt x="305" y="2051"/>
                      <a:pt x="1034" y="2476"/>
                    </a:cubicBezTo>
                    <a:cubicBezTo>
                      <a:pt x="1326" y="2639"/>
                      <a:pt x="1636" y="2718"/>
                      <a:pt x="1927" y="2718"/>
                    </a:cubicBezTo>
                    <a:cubicBezTo>
                      <a:pt x="2395" y="2718"/>
                      <a:pt x="2816" y="2516"/>
                      <a:pt x="3041" y="2142"/>
                    </a:cubicBezTo>
                    <a:cubicBezTo>
                      <a:pt x="3405" y="1534"/>
                      <a:pt x="3101" y="652"/>
                      <a:pt x="2341" y="227"/>
                    </a:cubicBezTo>
                    <a:cubicBezTo>
                      <a:pt x="2062" y="76"/>
                      <a:pt x="1757" y="0"/>
                      <a:pt x="1465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8" name="Google Shape;3872;p60">
                <a:extLst>
                  <a:ext uri="{FF2B5EF4-FFF2-40B4-BE49-F238E27FC236}">
                    <a16:creationId xmlns:a16="http://schemas.microsoft.com/office/drawing/2014/main" id="{5E36E5CD-C493-4BC2-9A07-7E3D83F6D820}"/>
                  </a:ext>
                </a:extLst>
              </p:cNvPr>
              <p:cNvSpPr/>
              <p:nvPr/>
            </p:nvSpPr>
            <p:spPr>
              <a:xfrm rot="-575087">
                <a:off x="7666153" y="4439854"/>
                <a:ext cx="32249" cy="20074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03" extrusionOk="0">
                    <a:moveTo>
                      <a:pt x="852" y="0"/>
                    </a:moveTo>
                    <a:cubicBezTo>
                      <a:pt x="510" y="0"/>
                      <a:pt x="208" y="204"/>
                      <a:pt x="74" y="527"/>
                    </a:cubicBezTo>
                    <a:cubicBezTo>
                      <a:pt x="0" y="693"/>
                      <a:pt x="150" y="803"/>
                      <a:pt x="299" y="803"/>
                    </a:cubicBezTo>
                    <a:cubicBezTo>
                      <a:pt x="397" y="803"/>
                      <a:pt x="494" y="756"/>
                      <a:pt x="530" y="649"/>
                    </a:cubicBezTo>
                    <a:cubicBezTo>
                      <a:pt x="598" y="512"/>
                      <a:pt x="735" y="495"/>
                      <a:pt x="863" y="495"/>
                    </a:cubicBezTo>
                    <a:cubicBezTo>
                      <a:pt x="906" y="495"/>
                      <a:pt x="948" y="497"/>
                      <a:pt x="986" y="497"/>
                    </a:cubicBezTo>
                    <a:cubicBezTo>
                      <a:pt x="1290" y="497"/>
                      <a:pt x="1290" y="41"/>
                      <a:pt x="986" y="10"/>
                    </a:cubicBezTo>
                    <a:cubicBezTo>
                      <a:pt x="941" y="3"/>
                      <a:pt x="896" y="0"/>
                      <a:pt x="852" y="0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79" name="Google Shape;3873;p60">
                <a:extLst>
                  <a:ext uri="{FF2B5EF4-FFF2-40B4-BE49-F238E27FC236}">
                    <a16:creationId xmlns:a16="http://schemas.microsoft.com/office/drawing/2014/main" id="{0A78E9A0-1BD9-4ACA-993E-778AC29B2730}"/>
                  </a:ext>
                </a:extLst>
              </p:cNvPr>
              <p:cNvSpPr/>
              <p:nvPr/>
            </p:nvSpPr>
            <p:spPr>
              <a:xfrm>
                <a:off x="7534100" y="4264825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6" name="Google Shape;3874;p60">
                <a:extLst>
                  <a:ext uri="{FF2B5EF4-FFF2-40B4-BE49-F238E27FC236}">
                    <a16:creationId xmlns:a16="http://schemas.microsoft.com/office/drawing/2014/main" id="{4AC238DB-9E2A-41A1-8706-6134FC898C15}"/>
                  </a:ext>
                </a:extLst>
              </p:cNvPr>
              <p:cNvSpPr/>
              <p:nvPr/>
            </p:nvSpPr>
            <p:spPr>
              <a:xfrm rot="-575087">
                <a:off x="7539762" y="4288016"/>
                <a:ext cx="92171" cy="79922"/>
              </a:xfrm>
              <a:custGeom>
                <a:avLst/>
                <a:gdLst/>
                <a:ahLst/>
                <a:cxnLst/>
                <a:rect l="l" t="t" r="r" b="b"/>
                <a:pathLst>
                  <a:path w="3687" h="3197" extrusionOk="0">
                    <a:moveTo>
                      <a:pt x="1853" y="1"/>
                    </a:moveTo>
                    <a:cubicBezTo>
                      <a:pt x="863" y="1"/>
                      <a:pt x="0" y="934"/>
                      <a:pt x="312" y="2038"/>
                    </a:cubicBezTo>
                    <a:cubicBezTo>
                      <a:pt x="514" y="2793"/>
                      <a:pt x="1178" y="3196"/>
                      <a:pt x="1846" y="3196"/>
                    </a:cubicBezTo>
                    <a:cubicBezTo>
                      <a:pt x="2387" y="3196"/>
                      <a:pt x="2931" y="2931"/>
                      <a:pt x="3230" y="2373"/>
                    </a:cubicBezTo>
                    <a:cubicBezTo>
                      <a:pt x="3686" y="1613"/>
                      <a:pt x="3413" y="640"/>
                      <a:pt x="2653" y="214"/>
                    </a:cubicBezTo>
                    <a:cubicBezTo>
                      <a:pt x="2391" y="67"/>
                      <a:pt x="2117" y="1"/>
                      <a:pt x="1853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7" name="Google Shape;3875;p60">
                <a:extLst>
                  <a:ext uri="{FF2B5EF4-FFF2-40B4-BE49-F238E27FC236}">
                    <a16:creationId xmlns:a16="http://schemas.microsoft.com/office/drawing/2014/main" id="{4816C71B-9D1B-430A-9651-78873C48C429}"/>
                  </a:ext>
                </a:extLst>
              </p:cNvPr>
              <p:cNvSpPr/>
              <p:nvPr/>
            </p:nvSpPr>
            <p:spPr>
              <a:xfrm rot="-575087">
                <a:off x="7569554" y="4300393"/>
                <a:ext cx="42048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295" extrusionOk="0">
                    <a:moveTo>
                      <a:pt x="837" y="0"/>
                    </a:moveTo>
                    <a:cubicBezTo>
                      <a:pt x="646" y="0"/>
                      <a:pt x="460" y="101"/>
                      <a:pt x="354" y="350"/>
                    </a:cubicBezTo>
                    <a:cubicBezTo>
                      <a:pt x="0" y="830"/>
                      <a:pt x="432" y="1295"/>
                      <a:pt x="846" y="1295"/>
                    </a:cubicBezTo>
                    <a:cubicBezTo>
                      <a:pt x="1036" y="1295"/>
                      <a:pt x="1222" y="1197"/>
                      <a:pt x="1327" y="958"/>
                    </a:cubicBezTo>
                    <a:cubicBezTo>
                      <a:pt x="1681" y="479"/>
                      <a:pt x="1250" y="0"/>
                      <a:pt x="837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8" name="Google Shape;3876;p60">
                <a:extLst>
                  <a:ext uri="{FF2B5EF4-FFF2-40B4-BE49-F238E27FC236}">
                    <a16:creationId xmlns:a16="http://schemas.microsoft.com/office/drawing/2014/main" id="{AC996C40-3D80-4214-91F4-A80842106875}"/>
                  </a:ext>
                </a:extLst>
              </p:cNvPr>
              <p:cNvSpPr/>
              <p:nvPr/>
            </p:nvSpPr>
            <p:spPr>
              <a:xfrm>
                <a:off x="7816986" y="4371198"/>
                <a:ext cx="103500" cy="103500"/>
              </a:xfrm>
              <a:prstGeom prst="ellipse">
                <a:avLst/>
              </a:pr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89" name="Google Shape;3877;p60">
                <a:extLst>
                  <a:ext uri="{FF2B5EF4-FFF2-40B4-BE49-F238E27FC236}">
                    <a16:creationId xmlns:a16="http://schemas.microsoft.com/office/drawing/2014/main" id="{563D1B71-698C-48A7-A2A2-47921D8E9458}"/>
                  </a:ext>
                </a:extLst>
              </p:cNvPr>
              <p:cNvSpPr/>
              <p:nvPr/>
            </p:nvSpPr>
            <p:spPr>
              <a:xfrm rot="-575087">
                <a:off x="7814560" y="4390881"/>
                <a:ext cx="91396" cy="80222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3209" extrusionOk="0">
                    <a:moveTo>
                      <a:pt x="1842" y="1"/>
                    </a:moveTo>
                    <a:cubicBezTo>
                      <a:pt x="856" y="1"/>
                      <a:pt x="1" y="950"/>
                      <a:pt x="312" y="2050"/>
                    </a:cubicBezTo>
                    <a:cubicBezTo>
                      <a:pt x="513" y="2805"/>
                      <a:pt x="1177" y="3208"/>
                      <a:pt x="1845" y="3208"/>
                    </a:cubicBezTo>
                    <a:cubicBezTo>
                      <a:pt x="2386" y="3208"/>
                      <a:pt x="2930" y="2943"/>
                      <a:pt x="3230" y="2384"/>
                    </a:cubicBezTo>
                    <a:cubicBezTo>
                      <a:pt x="3655" y="1624"/>
                      <a:pt x="3412" y="652"/>
                      <a:pt x="2652" y="226"/>
                    </a:cubicBezTo>
                    <a:cubicBezTo>
                      <a:pt x="2386" y="71"/>
                      <a:pt x="2109" y="1"/>
                      <a:pt x="1842" y="1"/>
                    </a:cubicBezTo>
                    <a:close/>
                  </a:path>
                </a:pathLst>
              </a:custGeom>
              <a:solidFill>
                <a:srgbClr val="7A255C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90" name="Google Shape;3878;p60">
                <a:extLst>
                  <a:ext uri="{FF2B5EF4-FFF2-40B4-BE49-F238E27FC236}">
                    <a16:creationId xmlns:a16="http://schemas.microsoft.com/office/drawing/2014/main" id="{9D0E1FA9-D86F-4807-8FEB-480B2637E7D4}"/>
                  </a:ext>
                </a:extLst>
              </p:cNvPr>
              <p:cNvSpPr/>
              <p:nvPr/>
            </p:nvSpPr>
            <p:spPr>
              <a:xfrm rot="-575087">
                <a:off x="7849608" y="4403328"/>
                <a:ext cx="32949" cy="29124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165" extrusionOk="0">
                    <a:moveTo>
                      <a:pt x="654" y="0"/>
                    </a:moveTo>
                    <a:cubicBezTo>
                      <a:pt x="301" y="0"/>
                      <a:pt x="0" y="311"/>
                      <a:pt x="72" y="716"/>
                    </a:cubicBezTo>
                    <a:cubicBezTo>
                      <a:pt x="144" y="1004"/>
                      <a:pt x="387" y="1164"/>
                      <a:pt x="637" y="1164"/>
                    </a:cubicBezTo>
                    <a:cubicBezTo>
                      <a:pt x="808" y="1164"/>
                      <a:pt x="982" y="1089"/>
                      <a:pt x="1105" y="928"/>
                    </a:cubicBezTo>
                    <a:cubicBezTo>
                      <a:pt x="1318" y="655"/>
                      <a:pt x="1227" y="260"/>
                      <a:pt x="953" y="77"/>
                    </a:cubicBezTo>
                    <a:cubicBezTo>
                      <a:pt x="854" y="24"/>
                      <a:pt x="752" y="0"/>
                      <a:pt x="654" y="0"/>
                    </a:cubicBezTo>
                    <a:close/>
                  </a:path>
                </a:pathLst>
              </a:custGeom>
              <a:solidFill>
                <a:srgbClr val="FFFE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48" name="ตาราง 4">
            <a:extLst>
              <a:ext uri="{FF2B5EF4-FFF2-40B4-BE49-F238E27FC236}">
                <a16:creationId xmlns:a16="http://schemas.microsoft.com/office/drawing/2014/main" id="{62EA3CCC-5379-4906-972E-BD6D871947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5474353"/>
              </p:ext>
            </p:extLst>
          </p:nvPr>
        </p:nvGraphicFramePr>
        <p:xfrm>
          <a:off x="1277525" y="3968509"/>
          <a:ext cx="2160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617749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1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75116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7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75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57" dur="75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3" grpId="0" animBg="1"/>
      <p:bldP spid="2" grpId="0"/>
      <p:bldP spid="52" grpId="0"/>
      <p:bldP spid="83" grpId="0"/>
      <p:bldP spid="84" grpId="0"/>
      <p:bldP spid="85" grpId="0"/>
      <p:bldP spid="47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552232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เปรียบเทียบจำนวน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548847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954238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099384" y="1316652"/>
            <a:ext cx="25795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 8,926 กับ 4,397</a:t>
            </a:r>
          </a:p>
        </p:txBody>
      </p: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DD23F6BD-5DB1-4830-A7A3-CE29F2C4339B}"/>
              </a:ext>
            </a:extLst>
          </p:cNvPr>
          <p:cNvGrpSpPr/>
          <p:nvPr/>
        </p:nvGrpSpPr>
        <p:grpSpPr>
          <a:xfrm>
            <a:off x="1099384" y="1800948"/>
            <a:ext cx="4875053" cy="1815882"/>
            <a:chOff x="896187" y="1884073"/>
            <a:chExt cx="4875053" cy="1815882"/>
          </a:xfrm>
        </p:grpSpPr>
        <p:sp>
          <p:nvSpPr>
            <p:cNvPr id="61" name="กล่องข้อความ 60">
              <a:extLst>
                <a:ext uri="{FF2B5EF4-FFF2-40B4-BE49-F238E27FC236}">
                  <a16:creationId xmlns:a16="http://schemas.microsoft.com/office/drawing/2014/main" id="{0FED016A-EFCD-4CD9-A8C6-62ED634804C2}"/>
                </a:ext>
              </a:extLst>
            </p:cNvPr>
            <p:cNvSpPr txBox="1"/>
            <p:nvPr/>
          </p:nvSpPr>
          <p:spPr>
            <a:xfrm>
              <a:off x="896187" y="1884073"/>
              <a:ext cx="4875053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8 9 2 6 	8 ในหลักพัน มีค่า 8,000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4 3 9 7 	4 ในหลักพัน มีค่า 4,000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8,000 &gt; 4,000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ดังนั้น 8,926 &gt; 4,397	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4" name="วงรี 3">
              <a:extLst>
                <a:ext uri="{FF2B5EF4-FFF2-40B4-BE49-F238E27FC236}">
                  <a16:creationId xmlns:a16="http://schemas.microsoft.com/office/drawing/2014/main" id="{AE8F9915-F08D-47F3-9A9D-1115D2892E93}"/>
                </a:ext>
              </a:extLst>
            </p:cNvPr>
            <p:cNvSpPr/>
            <p:nvPr/>
          </p:nvSpPr>
          <p:spPr>
            <a:xfrm>
              <a:off x="1524000" y="1932233"/>
              <a:ext cx="350982" cy="791772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2" name="กล่องข้อความ 61">
            <a:extLst>
              <a:ext uri="{FF2B5EF4-FFF2-40B4-BE49-F238E27FC236}">
                <a16:creationId xmlns:a16="http://schemas.microsoft.com/office/drawing/2014/main" id="{835341A4-52E9-44ED-90DA-E6F68F86606D}"/>
              </a:ext>
            </a:extLst>
          </p:cNvPr>
          <p:cNvSpPr txBox="1"/>
          <p:nvPr/>
        </p:nvSpPr>
        <p:spPr>
          <a:xfrm>
            <a:off x="6359408" y="1323513"/>
            <a:ext cx="263405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5,882 กับ 5,889</a:t>
            </a:r>
          </a:p>
        </p:txBody>
      </p: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EEE0AEB0-1200-4052-8AC4-182117939019}"/>
              </a:ext>
            </a:extLst>
          </p:cNvPr>
          <p:cNvGrpSpPr/>
          <p:nvPr/>
        </p:nvGrpSpPr>
        <p:grpSpPr>
          <a:xfrm>
            <a:off x="6359408" y="1807809"/>
            <a:ext cx="4458593" cy="1815882"/>
            <a:chOff x="896187" y="1884073"/>
            <a:chExt cx="4458593" cy="1815882"/>
          </a:xfrm>
        </p:grpSpPr>
        <p:sp>
          <p:nvSpPr>
            <p:cNvPr id="64" name="กล่องข้อความ 63">
              <a:extLst>
                <a:ext uri="{FF2B5EF4-FFF2-40B4-BE49-F238E27FC236}">
                  <a16:creationId xmlns:a16="http://schemas.microsoft.com/office/drawing/2014/main" id="{37F868B1-592D-4301-BF35-75201DF14F47}"/>
                </a:ext>
              </a:extLst>
            </p:cNvPr>
            <p:cNvSpPr txBox="1"/>
            <p:nvPr/>
          </p:nvSpPr>
          <p:spPr>
            <a:xfrm>
              <a:off x="896187" y="1884073"/>
              <a:ext cx="4458593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</a:t>
              </a: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5 8 8 2 	2 ในหลักหน่วย มีค่า 2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5 8 8 9 	9 ในหลักหน่วย มีค่า 9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2 &lt; 9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lang="th-TH" dirty="0">
                  <a:solidFill>
                    <a:srgbClr val="FF0000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ดังนั้น 5,882 &lt; 5,889	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  <p:sp>
          <p:nvSpPr>
            <p:cNvPr id="68" name="วงรี 67">
              <a:extLst>
                <a:ext uri="{FF2B5EF4-FFF2-40B4-BE49-F238E27FC236}">
                  <a16:creationId xmlns:a16="http://schemas.microsoft.com/office/drawing/2014/main" id="{734C91C5-E478-4C70-84B7-C9A10BBC0962}"/>
                </a:ext>
              </a:extLst>
            </p:cNvPr>
            <p:cNvSpPr/>
            <p:nvPr/>
          </p:nvSpPr>
          <p:spPr>
            <a:xfrm>
              <a:off x="2373744" y="1932233"/>
              <a:ext cx="350982" cy="791772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501C77FD-56FB-4AF4-ACA8-7CA5BE49BBAB}"/>
              </a:ext>
            </a:extLst>
          </p:cNvPr>
          <p:cNvSpPr txBox="1"/>
          <p:nvPr/>
        </p:nvSpPr>
        <p:spPr>
          <a:xfrm>
            <a:off x="1099384" y="3727730"/>
            <a:ext cx="27238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10,000 กับ 10,011</a:t>
            </a:r>
          </a:p>
        </p:txBody>
      </p: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E785F2BC-8126-4BF1-B506-A10E245D4433}"/>
              </a:ext>
            </a:extLst>
          </p:cNvPr>
          <p:cNvGrpSpPr/>
          <p:nvPr/>
        </p:nvGrpSpPr>
        <p:grpSpPr>
          <a:xfrm>
            <a:off x="1099384" y="4212026"/>
            <a:ext cx="4360809" cy="1815882"/>
            <a:chOff x="896187" y="1884073"/>
            <a:chExt cx="4360809" cy="1815882"/>
          </a:xfrm>
        </p:grpSpPr>
        <p:sp>
          <p:nvSpPr>
            <p:cNvPr id="71" name="กล่องข้อความ 70">
              <a:extLst>
                <a:ext uri="{FF2B5EF4-FFF2-40B4-BE49-F238E27FC236}">
                  <a16:creationId xmlns:a16="http://schemas.microsoft.com/office/drawing/2014/main" id="{70DCE253-AC32-4C77-9553-6F1F8400982B}"/>
                </a:ext>
              </a:extLst>
            </p:cNvPr>
            <p:cNvSpPr txBox="1"/>
            <p:nvPr/>
          </p:nvSpPr>
          <p:spPr>
            <a:xfrm>
              <a:off x="896187" y="1884073"/>
              <a:ext cx="4360809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1 0 0 0 0 	 0 ในหลักสิบ มีค่า 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1 0 0 1  1 	 1 ในหลักสิบ มีค่า 10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0 &lt; 10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 10,000 &lt; 10,011</a:t>
              </a:r>
            </a:p>
          </p:txBody>
        </p:sp>
        <p:sp>
          <p:nvSpPr>
            <p:cNvPr id="72" name="วงรี 71">
              <a:extLst>
                <a:ext uri="{FF2B5EF4-FFF2-40B4-BE49-F238E27FC236}">
                  <a16:creationId xmlns:a16="http://schemas.microsoft.com/office/drawing/2014/main" id="{39E77A94-BD20-48CF-B2B4-473B62F621FE}"/>
                </a:ext>
              </a:extLst>
            </p:cNvPr>
            <p:cNvSpPr/>
            <p:nvPr/>
          </p:nvSpPr>
          <p:spPr>
            <a:xfrm>
              <a:off x="2285806" y="1934201"/>
              <a:ext cx="350982" cy="791772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FDFAD7BB-2F8C-41B3-8E98-060896C076E9}"/>
              </a:ext>
            </a:extLst>
          </p:cNvPr>
          <p:cNvSpPr txBox="1"/>
          <p:nvPr/>
        </p:nvSpPr>
        <p:spPr>
          <a:xfrm>
            <a:off x="6359408" y="3734591"/>
            <a:ext cx="28696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)  35,100 กับ 35,001</a:t>
            </a:r>
          </a:p>
        </p:txBody>
      </p: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B49DE1B3-A0AC-4A66-BD1F-ECBDD691E084}"/>
              </a:ext>
            </a:extLst>
          </p:cNvPr>
          <p:cNvGrpSpPr/>
          <p:nvPr/>
        </p:nvGrpSpPr>
        <p:grpSpPr>
          <a:xfrm>
            <a:off x="6359408" y="4218887"/>
            <a:ext cx="4630114" cy="1815882"/>
            <a:chOff x="896187" y="1884073"/>
            <a:chExt cx="4630114" cy="1815882"/>
          </a:xfrm>
        </p:grpSpPr>
        <p:sp>
          <p:nvSpPr>
            <p:cNvPr id="75" name="กล่องข้อความ 74">
              <a:extLst>
                <a:ext uri="{FF2B5EF4-FFF2-40B4-BE49-F238E27FC236}">
                  <a16:creationId xmlns:a16="http://schemas.microsoft.com/office/drawing/2014/main" id="{93FFE7C8-2C76-4CD7-B040-49729704C241}"/>
                </a:ext>
              </a:extLst>
            </p:cNvPr>
            <p:cNvSpPr txBox="1"/>
            <p:nvPr/>
          </p:nvSpPr>
          <p:spPr>
            <a:xfrm>
              <a:off x="896187" y="1884073"/>
              <a:ext cx="4630114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3 5 1 0 0 	 1 ในหลักร้อย มีค่า 100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3 5 0 0 1 	 0 ในหลักร้อย มีค่า 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100 &gt; 0</a:t>
              </a:r>
            </a:p>
            <a:p>
              <a:pPr lvl="0">
                <a:tabLst>
                  <a:tab pos="628650" algn="l"/>
                  <a:tab pos="2058988" algn="l"/>
                </a:tabLst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 35,100 &gt; 35,001</a:t>
              </a:r>
            </a:p>
          </p:txBody>
        </p:sp>
        <p:sp>
          <p:nvSpPr>
            <p:cNvPr id="76" name="วงรี 75">
              <a:extLst>
                <a:ext uri="{FF2B5EF4-FFF2-40B4-BE49-F238E27FC236}">
                  <a16:creationId xmlns:a16="http://schemas.microsoft.com/office/drawing/2014/main" id="{3185C6F8-5FA7-4803-86F8-2D443C752EC4}"/>
                </a:ext>
              </a:extLst>
            </p:cNvPr>
            <p:cNvSpPr/>
            <p:nvPr/>
          </p:nvSpPr>
          <p:spPr>
            <a:xfrm>
              <a:off x="2068945" y="1932233"/>
              <a:ext cx="350982" cy="791772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236049887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3044198" y="537339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มากกว่าหรือน้อยกว่า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6426543" y="492390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23" name="Google Shape;8099;p68">
            <a:extLst>
              <a:ext uri="{FF2B5EF4-FFF2-40B4-BE49-F238E27FC236}">
                <a16:creationId xmlns:a16="http://schemas.microsoft.com/office/drawing/2014/main" id="{F45C8B97-E1DC-41D4-B7A5-5BB73840B54C}"/>
              </a:ext>
            </a:extLst>
          </p:cNvPr>
          <p:cNvSpPr/>
          <p:nvPr/>
        </p:nvSpPr>
        <p:spPr>
          <a:xfrm rot="191175">
            <a:off x="2895050" y="905405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42369" y="462698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98FCACD0-39C6-47C6-9CDE-E95D0D21CCEB}"/>
              </a:ext>
            </a:extLst>
          </p:cNvPr>
          <p:cNvSpPr txBox="1"/>
          <p:nvPr/>
        </p:nvSpPr>
        <p:spPr>
          <a:xfrm>
            <a:off x="1195447" y="1265279"/>
            <a:ext cx="925472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อุปกรณ์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บัตรตัวเลขแสดงจำนวนสี่หลัก จำนวนห้าหลัก และจำนวนหกหลัก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DA6F117A-EF2A-4971-AA00-61E6ABF32DDB}"/>
              </a:ext>
            </a:extLst>
          </p:cNvPr>
          <p:cNvSpPr txBox="1"/>
          <p:nvPr/>
        </p:nvSpPr>
        <p:spPr>
          <a:xfrm>
            <a:off x="4451927" y="2389971"/>
            <a:ext cx="290015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b="1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ตัวอย่างบัตรตัวเลขแสดงจำนวน</a:t>
            </a:r>
          </a:p>
        </p:txBody>
      </p:sp>
      <p:sp>
        <p:nvSpPr>
          <p:cNvPr id="9" name="สี่เหลี่ยมผืนผ้า: มุมมน 8">
            <a:extLst>
              <a:ext uri="{FF2B5EF4-FFF2-40B4-BE49-F238E27FC236}">
                <a16:creationId xmlns:a16="http://schemas.microsoft.com/office/drawing/2014/main" id="{054B4E85-4AF0-4346-9784-AFC40BDF19E0}"/>
              </a:ext>
            </a:extLst>
          </p:cNvPr>
          <p:cNvSpPr/>
          <p:nvPr/>
        </p:nvSpPr>
        <p:spPr>
          <a:xfrm>
            <a:off x="1246908" y="3043557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70,876</a:t>
            </a:r>
          </a:p>
        </p:txBody>
      </p:sp>
      <p:sp>
        <p:nvSpPr>
          <p:cNvPr id="56" name="สี่เหลี่ยมผืนผ้า: มุมมน 55">
            <a:extLst>
              <a:ext uri="{FF2B5EF4-FFF2-40B4-BE49-F238E27FC236}">
                <a16:creationId xmlns:a16="http://schemas.microsoft.com/office/drawing/2014/main" id="{5BD114AD-4D90-4853-944D-F2DE56FE1AB7}"/>
              </a:ext>
            </a:extLst>
          </p:cNvPr>
          <p:cNvSpPr/>
          <p:nvPr/>
        </p:nvSpPr>
        <p:spPr>
          <a:xfrm>
            <a:off x="3303313" y="3036888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19,896</a:t>
            </a:r>
          </a:p>
        </p:txBody>
      </p:sp>
      <p:sp>
        <p:nvSpPr>
          <p:cNvPr id="57" name="สี่เหลี่ยมผืนผ้า: มุมมน 56">
            <a:extLst>
              <a:ext uri="{FF2B5EF4-FFF2-40B4-BE49-F238E27FC236}">
                <a16:creationId xmlns:a16="http://schemas.microsoft.com/office/drawing/2014/main" id="{5F015021-6762-4E17-9AB0-A0DDF288F952}"/>
              </a:ext>
            </a:extLst>
          </p:cNvPr>
          <p:cNvSpPr/>
          <p:nvPr/>
        </p:nvSpPr>
        <p:spPr>
          <a:xfrm>
            <a:off x="5359718" y="3043556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25,000</a:t>
            </a:r>
          </a:p>
        </p:txBody>
      </p:sp>
      <p:sp>
        <p:nvSpPr>
          <p:cNvPr id="58" name="สี่เหลี่ยมผืนผ้า: มุมมน 57">
            <a:extLst>
              <a:ext uri="{FF2B5EF4-FFF2-40B4-BE49-F238E27FC236}">
                <a16:creationId xmlns:a16="http://schemas.microsoft.com/office/drawing/2014/main" id="{068DC705-CF53-41D3-981B-B599B39B5D82}"/>
              </a:ext>
            </a:extLst>
          </p:cNvPr>
          <p:cNvSpPr/>
          <p:nvPr/>
        </p:nvSpPr>
        <p:spPr>
          <a:xfrm>
            <a:off x="7371461" y="3033096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8,786</a:t>
            </a:r>
          </a:p>
        </p:txBody>
      </p:sp>
      <p:sp>
        <p:nvSpPr>
          <p:cNvPr id="59" name="สี่เหลี่ยมผืนผ้า: มุมมน 58">
            <a:extLst>
              <a:ext uri="{FF2B5EF4-FFF2-40B4-BE49-F238E27FC236}">
                <a16:creationId xmlns:a16="http://schemas.microsoft.com/office/drawing/2014/main" id="{6D1FEF21-68AE-4825-898A-42072FE5521D}"/>
              </a:ext>
            </a:extLst>
          </p:cNvPr>
          <p:cNvSpPr/>
          <p:nvPr/>
        </p:nvSpPr>
        <p:spPr>
          <a:xfrm>
            <a:off x="9427866" y="3039764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4,521</a:t>
            </a:r>
          </a:p>
        </p:txBody>
      </p:sp>
      <p:sp>
        <p:nvSpPr>
          <p:cNvPr id="60" name="สี่เหลี่ยมผืนผ้า: มุมมน 59">
            <a:extLst>
              <a:ext uri="{FF2B5EF4-FFF2-40B4-BE49-F238E27FC236}">
                <a16:creationId xmlns:a16="http://schemas.microsoft.com/office/drawing/2014/main" id="{5EC5538F-179E-4E1A-AA1B-B10EB3B7248C}"/>
              </a:ext>
            </a:extLst>
          </p:cNvPr>
          <p:cNvSpPr/>
          <p:nvPr/>
        </p:nvSpPr>
        <p:spPr>
          <a:xfrm>
            <a:off x="1246908" y="3877152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81,469</a:t>
            </a:r>
          </a:p>
        </p:txBody>
      </p:sp>
      <p:sp>
        <p:nvSpPr>
          <p:cNvPr id="61" name="สี่เหลี่ยมผืนผ้า: มุมมน 60">
            <a:extLst>
              <a:ext uri="{FF2B5EF4-FFF2-40B4-BE49-F238E27FC236}">
                <a16:creationId xmlns:a16="http://schemas.microsoft.com/office/drawing/2014/main" id="{DD3DF1DD-B400-4ABD-9060-63D6FDA807D2}"/>
              </a:ext>
            </a:extLst>
          </p:cNvPr>
          <p:cNvSpPr/>
          <p:nvPr/>
        </p:nvSpPr>
        <p:spPr>
          <a:xfrm>
            <a:off x="3303313" y="3870483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26,409</a:t>
            </a:r>
          </a:p>
        </p:txBody>
      </p:sp>
      <p:sp>
        <p:nvSpPr>
          <p:cNvPr id="62" name="สี่เหลี่ยมผืนผ้า: มุมมน 61">
            <a:extLst>
              <a:ext uri="{FF2B5EF4-FFF2-40B4-BE49-F238E27FC236}">
                <a16:creationId xmlns:a16="http://schemas.microsoft.com/office/drawing/2014/main" id="{A0734C0D-8AF1-4B62-82FC-FAAF03AB1E29}"/>
              </a:ext>
            </a:extLst>
          </p:cNvPr>
          <p:cNvSpPr/>
          <p:nvPr/>
        </p:nvSpPr>
        <p:spPr>
          <a:xfrm>
            <a:off x="5359718" y="3877151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56,000</a:t>
            </a:r>
          </a:p>
        </p:txBody>
      </p:sp>
      <p:sp>
        <p:nvSpPr>
          <p:cNvPr id="64" name="สี่เหลี่ยมผืนผ้า: มุมมน 63">
            <a:extLst>
              <a:ext uri="{FF2B5EF4-FFF2-40B4-BE49-F238E27FC236}">
                <a16:creationId xmlns:a16="http://schemas.microsoft.com/office/drawing/2014/main" id="{E8D35D18-3E76-4819-8440-4680BEBE9029}"/>
              </a:ext>
            </a:extLst>
          </p:cNvPr>
          <p:cNvSpPr/>
          <p:nvPr/>
        </p:nvSpPr>
        <p:spPr>
          <a:xfrm>
            <a:off x="7371461" y="3866691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9,207</a:t>
            </a:r>
          </a:p>
        </p:txBody>
      </p:sp>
      <p:sp>
        <p:nvSpPr>
          <p:cNvPr id="67" name="สี่เหลี่ยมผืนผ้า: มุมมน 66">
            <a:extLst>
              <a:ext uri="{FF2B5EF4-FFF2-40B4-BE49-F238E27FC236}">
                <a16:creationId xmlns:a16="http://schemas.microsoft.com/office/drawing/2014/main" id="{EC14C245-1361-4889-A7DA-9E8C8A1FD5DE}"/>
              </a:ext>
            </a:extLst>
          </p:cNvPr>
          <p:cNvSpPr/>
          <p:nvPr/>
        </p:nvSpPr>
        <p:spPr>
          <a:xfrm>
            <a:off x="9427866" y="3873359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2,900</a:t>
            </a:r>
          </a:p>
        </p:txBody>
      </p:sp>
      <p:sp>
        <p:nvSpPr>
          <p:cNvPr id="68" name="สี่เหลี่ยมผืนผ้า: มุมมน 67">
            <a:extLst>
              <a:ext uri="{FF2B5EF4-FFF2-40B4-BE49-F238E27FC236}">
                <a16:creationId xmlns:a16="http://schemas.microsoft.com/office/drawing/2014/main" id="{0863F530-63E5-4BCE-A817-ABD206313BBB}"/>
              </a:ext>
            </a:extLst>
          </p:cNvPr>
          <p:cNvSpPr/>
          <p:nvPr/>
        </p:nvSpPr>
        <p:spPr>
          <a:xfrm>
            <a:off x="1246908" y="4706954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83,278</a:t>
            </a:r>
          </a:p>
        </p:txBody>
      </p:sp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35B4962A-EEB0-470B-9E14-09E98FC2AC61}"/>
              </a:ext>
            </a:extLst>
          </p:cNvPr>
          <p:cNvSpPr/>
          <p:nvPr/>
        </p:nvSpPr>
        <p:spPr>
          <a:xfrm>
            <a:off x="3303313" y="4700285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45,218</a:t>
            </a:r>
          </a:p>
        </p:txBody>
      </p:sp>
      <p:sp>
        <p:nvSpPr>
          <p:cNvPr id="70" name="สี่เหลี่ยมผืนผ้า: มุมมน 69">
            <a:extLst>
              <a:ext uri="{FF2B5EF4-FFF2-40B4-BE49-F238E27FC236}">
                <a16:creationId xmlns:a16="http://schemas.microsoft.com/office/drawing/2014/main" id="{99A10C7E-298D-45EB-96F8-EE71A548AD13}"/>
              </a:ext>
            </a:extLst>
          </p:cNvPr>
          <p:cNvSpPr/>
          <p:nvPr/>
        </p:nvSpPr>
        <p:spPr>
          <a:xfrm>
            <a:off x="5359718" y="4706953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98,000</a:t>
            </a:r>
          </a:p>
        </p:txBody>
      </p:sp>
      <p:sp>
        <p:nvSpPr>
          <p:cNvPr id="71" name="สี่เหลี่ยมผืนผ้า: มุมมน 70">
            <a:extLst>
              <a:ext uri="{FF2B5EF4-FFF2-40B4-BE49-F238E27FC236}">
                <a16:creationId xmlns:a16="http://schemas.microsoft.com/office/drawing/2014/main" id="{405DCFBE-E954-417C-A96E-023BEB6238D7}"/>
              </a:ext>
            </a:extLst>
          </p:cNvPr>
          <p:cNvSpPr/>
          <p:nvPr/>
        </p:nvSpPr>
        <p:spPr>
          <a:xfrm>
            <a:off x="7371461" y="4696493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6,159</a:t>
            </a:r>
          </a:p>
        </p:txBody>
      </p:sp>
      <p:sp>
        <p:nvSpPr>
          <p:cNvPr id="72" name="สี่เหลี่ยมผืนผ้า: มุมมน 71">
            <a:extLst>
              <a:ext uri="{FF2B5EF4-FFF2-40B4-BE49-F238E27FC236}">
                <a16:creationId xmlns:a16="http://schemas.microsoft.com/office/drawing/2014/main" id="{459B71F3-80A4-46C6-BA1D-9B8E1E6541B5}"/>
              </a:ext>
            </a:extLst>
          </p:cNvPr>
          <p:cNvSpPr/>
          <p:nvPr/>
        </p:nvSpPr>
        <p:spPr>
          <a:xfrm>
            <a:off x="9427866" y="4703161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9,814</a:t>
            </a:r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3385E205-B164-4A36-AE85-358C5A8272A0}"/>
              </a:ext>
            </a:extLst>
          </p:cNvPr>
          <p:cNvSpPr/>
          <p:nvPr/>
        </p:nvSpPr>
        <p:spPr>
          <a:xfrm>
            <a:off x="1246908" y="5543424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90,987</a:t>
            </a:r>
          </a:p>
        </p:txBody>
      </p:sp>
      <p:sp>
        <p:nvSpPr>
          <p:cNvPr id="74" name="สี่เหลี่ยมผืนผ้า: มุมมน 73">
            <a:extLst>
              <a:ext uri="{FF2B5EF4-FFF2-40B4-BE49-F238E27FC236}">
                <a16:creationId xmlns:a16="http://schemas.microsoft.com/office/drawing/2014/main" id="{B4268ACB-16A3-41B6-8FF0-61E5CE27CCAB}"/>
              </a:ext>
            </a:extLst>
          </p:cNvPr>
          <p:cNvSpPr/>
          <p:nvPr/>
        </p:nvSpPr>
        <p:spPr>
          <a:xfrm>
            <a:off x="3303313" y="5536755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50,987</a:t>
            </a: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ADABB532-6CD3-446C-96BF-14BB8B3377E2}"/>
              </a:ext>
            </a:extLst>
          </p:cNvPr>
          <p:cNvSpPr/>
          <p:nvPr/>
        </p:nvSpPr>
        <p:spPr>
          <a:xfrm>
            <a:off x="5359718" y="5543423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99,000</a:t>
            </a: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3728F769-78E9-411E-9D58-569970B3E385}"/>
              </a:ext>
            </a:extLst>
          </p:cNvPr>
          <p:cNvSpPr/>
          <p:nvPr/>
        </p:nvSpPr>
        <p:spPr>
          <a:xfrm>
            <a:off x="7371461" y="5532963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5,679</a:t>
            </a:r>
          </a:p>
        </p:txBody>
      </p:sp>
      <p:sp>
        <p:nvSpPr>
          <p:cNvPr id="77" name="สี่เหลี่ยมผืนผ้า: มุมมน 76">
            <a:extLst>
              <a:ext uri="{FF2B5EF4-FFF2-40B4-BE49-F238E27FC236}">
                <a16:creationId xmlns:a16="http://schemas.microsoft.com/office/drawing/2014/main" id="{AE3F9FB8-3D43-489B-971F-49AC60BDF6DF}"/>
              </a:ext>
            </a:extLst>
          </p:cNvPr>
          <p:cNvSpPr/>
          <p:nvPr/>
        </p:nvSpPr>
        <p:spPr>
          <a:xfrm>
            <a:off x="9427866" y="5539631"/>
            <a:ext cx="1522480" cy="555309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dirty="0">
                <a:solidFill>
                  <a:schemeClr val="tx1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100,000</a:t>
            </a:r>
          </a:p>
        </p:txBody>
      </p:sp>
    </p:spTree>
    <p:extLst>
      <p:ext uri="{BB962C8B-B14F-4D97-AF65-F5344CB8AC3E}">
        <p14:creationId xmlns:p14="http://schemas.microsoft.com/office/powerpoint/2010/main" val="38430062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98FCACD0-39C6-47C6-9CDE-E95D0D21CCEB}"/>
              </a:ext>
            </a:extLst>
          </p:cNvPr>
          <p:cNvSpPr txBox="1"/>
          <p:nvPr/>
        </p:nvSpPr>
        <p:spPr>
          <a:xfrm>
            <a:off x="1471841" y="850900"/>
            <a:ext cx="9113031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วิธีจัดกิจกรรม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1.	ครูแบ่งนักเรียนเป็นกลุ่ม กลุ่มละเท่า ๆ กัน และแจกบัตรตัวเลขแสดงจำนวนกลุ่มละ 5 บัตร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2.	ครูเขียนจำนวนบนกระดาน เช่น 20,900 เก้าพันสิบสาม แล้วให้นักเรียนหาบัตรตัวเลขแสดงจำนวนที่มากกว่าหรือน้อยกว่าจำนวนที่ครูกำหนดและแยกเป็นกองไว้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3.	ครูให้นักเรียนแต่ละกลุ่มชูบัตรตัวเลขแสดงจำนวนที่มากกว่าจำนวนที่ครูกำหนด พร้อมทั้งช่วยกันตรวจสอบความถูกต้อง จากนั้นครูให้นักเรียนแต่ละกลุ่มชูบัตรตัวเลขแสดงจำนวนที่น้อยกว่าจำนวนที่ครูกำหนด พร้อมทั้งช่วยกันตรวจสอบความถูกต้อง</a:t>
            </a:r>
          </a:p>
        </p:txBody>
      </p:sp>
      <p:pic>
        <p:nvPicPr>
          <p:cNvPr id="41" name="รูปภาพ 40">
            <a:extLst>
              <a:ext uri="{FF2B5EF4-FFF2-40B4-BE49-F238E27FC236}">
                <a16:creationId xmlns:a16="http://schemas.microsoft.com/office/drawing/2014/main" id="{E886C428-BE25-480E-AF2E-B4589D9C18CE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16" t="2202" r="56285" b="52350"/>
          <a:stretch/>
        </p:blipFill>
        <p:spPr>
          <a:xfrm>
            <a:off x="6382326" y="3513144"/>
            <a:ext cx="2272145" cy="27686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9489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9" name="กลุ่ม 2">
            <a:extLst>
              <a:ext uri="{FF2B5EF4-FFF2-40B4-BE49-F238E27FC236}">
                <a16:creationId xmlns:a16="http://schemas.microsoft.com/office/drawing/2014/main" id="{5745D18E-C9D1-4F4B-8F6D-E71860F3FFB2}"/>
              </a:ext>
            </a:extLst>
          </p:cNvPr>
          <p:cNvGrpSpPr/>
          <p:nvPr/>
        </p:nvGrpSpPr>
        <p:grpSpPr>
          <a:xfrm>
            <a:off x="1462464" y="1522712"/>
            <a:ext cx="468000" cy="468000"/>
            <a:chOff x="1239484" y="1722687"/>
            <a:chExt cx="468000" cy="468000"/>
          </a:xfrm>
        </p:grpSpPr>
        <p:sp>
          <p:nvSpPr>
            <p:cNvPr id="141" name="Google Shape;523;p27">
              <a:extLst>
                <a:ext uri="{FF2B5EF4-FFF2-40B4-BE49-F238E27FC236}">
                  <a16:creationId xmlns:a16="http://schemas.microsoft.com/office/drawing/2014/main" id="{65393847-58C6-4C65-B13C-0EA75108BB0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656;p49">
              <a:extLst>
                <a:ext uri="{FF2B5EF4-FFF2-40B4-BE49-F238E27FC236}">
                  <a16:creationId xmlns:a16="http://schemas.microsoft.com/office/drawing/2014/main" id="{F9167CAC-EC9A-4ED2-ABA7-F7803EE85A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2161171" y="1450469"/>
            <a:ext cx="312777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เติมเครื่องหมาย </a:t>
            </a: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&gt; 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หรือ </a:t>
            </a:r>
            <a:r>
              <a:rPr kumimoji="0" lang="en-US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&lt;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3633768" y="79946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82795" y="72813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2C0AE672-B0B1-4864-AEA3-9FD8361CC4EF}"/>
              </a:ext>
            </a:extLst>
          </p:cNvPr>
          <p:cNvSpPr txBox="1"/>
          <p:nvPr/>
        </p:nvSpPr>
        <p:spPr>
          <a:xfrm>
            <a:off x="2203434" y="2166940"/>
            <a:ext cx="3459601" cy="16414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	4,571	5,471</a:t>
            </a:r>
          </a:p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	19,002	9,200</a:t>
            </a:r>
          </a:p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5)	34,500	34,510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6F24DE87-94D7-454B-A8FA-807CCF2CC650}"/>
              </a:ext>
            </a:extLst>
          </p:cNvPr>
          <p:cNvSpPr txBox="1"/>
          <p:nvPr/>
        </p:nvSpPr>
        <p:spPr>
          <a:xfrm>
            <a:off x="6410601" y="2174649"/>
            <a:ext cx="3514104" cy="16414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	5,091	5,910</a:t>
            </a:r>
          </a:p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4)	80,552	80,462</a:t>
            </a:r>
          </a:p>
          <a:p>
            <a:pPr algn="l">
              <a:spcAft>
                <a:spcPts val="1000"/>
              </a:spcAft>
              <a:tabLst>
                <a:tab pos="4429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6)	100,000	99,999</a:t>
            </a:r>
          </a:p>
        </p:txBody>
      </p:sp>
      <p:sp>
        <p:nvSpPr>
          <p:cNvPr id="53" name="สี่เหลี่ยมผืนผ้า: มุมมน 52">
            <a:extLst>
              <a:ext uri="{FF2B5EF4-FFF2-40B4-BE49-F238E27FC236}">
                <a16:creationId xmlns:a16="http://schemas.microsoft.com/office/drawing/2014/main" id="{2E34C1C6-2496-44ED-95E9-DD2D5C285626}"/>
              </a:ext>
            </a:extLst>
          </p:cNvPr>
          <p:cNvSpPr/>
          <p:nvPr/>
        </p:nvSpPr>
        <p:spPr>
          <a:xfrm>
            <a:off x="8178983" y="2174649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54" name="สี่เหลี่ยมผืนผ้า: มุมมน 53">
            <a:extLst>
              <a:ext uri="{FF2B5EF4-FFF2-40B4-BE49-F238E27FC236}">
                <a16:creationId xmlns:a16="http://schemas.microsoft.com/office/drawing/2014/main" id="{764C0591-8478-4F3E-AC06-B58A9D44AA99}"/>
              </a:ext>
            </a:extLst>
          </p:cNvPr>
          <p:cNvSpPr/>
          <p:nvPr/>
        </p:nvSpPr>
        <p:spPr>
          <a:xfrm>
            <a:off x="8178983" y="2737136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55" name="สี่เหลี่ยมผืนผ้า: มุมมน 54">
            <a:extLst>
              <a:ext uri="{FF2B5EF4-FFF2-40B4-BE49-F238E27FC236}">
                <a16:creationId xmlns:a16="http://schemas.microsoft.com/office/drawing/2014/main" id="{C423FB15-1A16-40E3-B15B-447BF9F6994B}"/>
              </a:ext>
            </a:extLst>
          </p:cNvPr>
          <p:cNvSpPr/>
          <p:nvPr/>
        </p:nvSpPr>
        <p:spPr>
          <a:xfrm>
            <a:off x="8178983" y="3313740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56" name="สี่เหลี่ยมผืนผ้า: มุมมน 55">
            <a:extLst>
              <a:ext uri="{FF2B5EF4-FFF2-40B4-BE49-F238E27FC236}">
                <a16:creationId xmlns:a16="http://schemas.microsoft.com/office/drawing/2014/main" id="{E41E5498-3AB4-48E0-A5D4-80599CEA3AE5}"/>
              </a:ext>
            </a:extLst>
          </p:cNvPr>
          <p:cNvSpPr/>
          <p:nvPr/>
        </p:nvSpPr>
        <p:spPr>
          <a:xfrm>
            <a:off x="3944025" y="2164786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57" name="สี่เหลี่ยมผืนผ้า: มุมมน 56">
            <a:extLst>
              <a:ext uri="{FF2B5EF4-FFF2-40B4-BE49-F238E27FC236}">
                <a16:creationId xmlns:a16="http://schemas.microsoft.com/office/drawing/2014/main" id="{0CBBBA0C-BEC3-4608-BA19-B7C83903FFCC}"/>
              </a:ext>
            </a:extLst>
          </p:cNvPr>
          <p:cNvSpPr/>
          <p:nvPr/>
        </p:nvSpPr>
        <p:spPr>
          <a:xfrm>
            <a:off x="3944025" y="2736509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58" name="สี่เหลี่ยมผืนผ้า: มุมมน 57">
            <a:extLst>
              <a:ext uri="{FF2B5EF4-FFF2-40B4-BE49-F238E27FC236}">
                <a16:creationId xmlns:a16="http://schemas.microsoft.com/office/drawing/2014/main" id="{A011F01B-9ADE-403F-8C5A-F5D3BC2BD46D}"/>
              </a:ext>
            </a:extLst>
          </p:cNvPr>
          <p:cNvSpPr/>
          <p:nvPr/>
        </p:nvSpPr>
        <p:spPr>
          <a:xfrm>
            <a:off x="3944025" y="3303877"/>
            <a:ext cx="471054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0B12D309-EB6A-49FD-952B-389F23ED0956}"/>
              </a:ext>
            </a:extLst>
          </p:cNvPr>
          <p:cNvGrpSpPr/>
          <p:nvPr/>
        </p:nvGrpSpPr>
        <p:grpSpPr>
          <a:xfrm>
            <a:off x="1464446" y="4068369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55C65B2D-64CE-4FC6-B03E-C11D63F75B4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3C051183-4960-47B2-90A5-21C257F1D4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2" name="Google Shape;4259;p71">
            <a:extLst>
              <a:ext uri="{FF2B5EF4-FFF2-40B4-BE49-F238E27FC236}">
                <a16:creationId xmlns:a16="http://schemas.microsoft.com/office/drawing/2014/main" id="{0C8F9EE1-A1A2-43B1-87BF-BB22627FBB98}"/>
              </a:ext>
            </a:extLst>
          </p:cNvPr>
          <p:cNvSpPr txBox="1"/>
          <p:nvPr/>
        </p:nvSpPr>
        <p:spPr>
          <a:xfrm>
            <a:off x="2163153" y="3996126"/>
            <a:ext cx="312777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เติมตัวเลขแสดงจำนวน</a:t>
            </a:r>
          </a:p>
        </p:txBody>
      </p:sp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569F1E67-BB85-4367-99AF-BCFFA4C2A833}"/>
              </a:ext>
            </a:extLst>
          </p:cNvPr>
          <p:cNvSpPr txBox="1"/>
          <p:nvPr/>
        </p:nvSpPr>
        <p:spPr>
          <a:xfrm>
            <a:off x="2162315" y="4589464"/>
            <a:ext cx="3459601" cy="16414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spcAft>
                <a:spcPts val="1000"/>
              </a:spcAft>
              <a:tabLst>
                <a:tab pos="442913" algn="l"/>
                <a:tab pos="17002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1)		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&lt;	3,678</a:t>
            </a:r>
            <a:endParaRPr lang="th-TH" dirty="0"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  <a:p>
            <a:pPr algn="l">
              <a:spcAft>
                <a:spcPts val="1000"/>
              </a:spcAft>
              <a:tabLst>
                <a:tab pos="442913" algn="l"/>
                <a:tab pos="17002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2)	 ๑๐,๖๕๐	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&gt;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</a:p>
          <a:p>
            <a:pPr algn="l">
              <a:spcAft>
                <a:spcPts val="1000"/>
              </a:spcAft>
              <a:tabLst>
                <a:tab pos="442913" algn="l"/>
                <a:tab pos="1700213" algn="l"/>
                <a:tab pos="2419350" algn="l"/>
              </a:tabLst>
            </a:pP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3)		</a:t>
            </a:r>
            <a:r>
              <a:rPr lang="en-US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 &gt;</a:t>
            </a:r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	30,217</a:t>
            </a:r>
          </a:p>
        </p:txBody>
      </p:sp>
      <p:sp>
        <p:nvSpPr>
          <p:cNvPr id="64" name="สี่เหลี่ยมผืนผ้า: มุมมน 63">
            <a:extLst>
              <a:ext uri="{FF2B5EF4-FFF2-40B4-BE49-F238E27FC236}">
                <a16:creationId xmlns:a16="http://schemas.microsoft.com/office/drawing/2014/main" id="{0413920C-C9DC-471C-843E-C4BDA3E69AC4}"/>
              </a:ext>
            </a:extLst>
          </p:cNvPr>
          <p:cNvSpPr/>
          <p:nvPr/>
        </p:nvSpPr>
        <p:spPr>
          <a:xfrm>
            <a:off x="2784861" y="4589464"/>
            <a:ext cx="1001721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5" name="สี่เหลี่ยมผืนผ้า: มุมมน 64">
            <a:extLst>
              <a:ext uri="{FF2B5EF4-FFF2-40B4-BE49-F238E27FC236}">
                <a16:creationId xmlns:a16="http://schemas.microsoft.com/office/drawing/2014/main" id="{16AD7D46-52F2-4F15-A3B3-B55C4E2AE643}"/>
              </a:ext>
            </a:extLst>
          </p:cNvPr>
          <p:cNvSpPr/>
          <p:nvPr/>
        </p:nvSpPr>
        <p:spPr>
          <a:xfrm>
            <a:off x="4479734" y="5204697"/>
            <a:ext cx="1001721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691CBC2B-BD68-4B0B-A69D-0A9409DACACE}"/>
              </a:ext>
            </a:extLst>
          </p:cNvPr>
          <p:cNvSpPr/>
          <p:nvPr/>
        </p:nvSpPr>
        <p:spPr>
          <a:xfrm>
            <a:off x="2784861" y="5731802"/>
            <a:ext cx="1001721" cy="405668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pic>
        <p:nvPicPr>
          <p:cNvPr id="67" name="รูปภาพ 66">
            <a:extLst>
              <a:ext uri="{FF2B5EF4-FFF2-40B4-BE49-F238E27FC236}">
                <a16:creationId xmlns:a16="http://schemas.microsoft.com/office/drawing/2014/main" id="{82F5426D-E060-4DAD-90DD-735982064C5E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409" b="50000"/>
          <a:stretch/>
        </p:blipFill>
        <p:spPr>
          <a:xfrm>
            <a:off x="7202030" y="3852032"/>
            <a:ext cx="1931245" cy="2378907"/>
          </a:xfrm>
          <a:prstGeom prst="rect">
            <a:avLst/>
          </a:prstGeom>
        </p:spPr>
      </p:pic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FF7CB90A-C3D7-4AB5-997A-367AAD091A8E}"/>
              </a:ext>
            </a:extLst>
          </p:cNvPr>
          <p:cNvSpPr txBox="1"/>
          <p:nvPr/>
        </p:nvSpPr>
        <p:spPr>
          <a:xfrm>
            <a:off x="4013061" y="2061796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EE74912C-AAC0-4C51-BD77-979AEFD14A55}"/>
              </a:ext>
            </a:extLst>
          </p:cNvPr>
          <p:cNvSpPr txBox="1"/>
          <p:nvPr/>
        </p:nvSpPr>
        <p:spPr>
          <a:xfrm>
            <a:off x="8257255" y="2055645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76A29C56-3E74-41B1-9A3E-4DADCA693B4A}"/>
              </a:ext>
            </a:extLst>
          </p:cNvPr>
          <p:cNvSpPr txBox="1"/>
          <p:nvPr/>
        </p:nvSpPr>
        <p:spPr>
          <a:xfrm>
            <a:off x="4037871" y="2619785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580A21D5-92A5-4205-BE0D-7BBAFEE66DEA}"/>
              </a:ext>
            </a:extLst>
          </p:cNvPr>
          <p:cNvSpPr txBox="1"/>
          <p:nvPr/>
        </p:nvSpPr>
        <p:spPr>
          <a:xfrm>
            <a:off x="8292881" y="2632249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DC418201-DE6F-4544-9926-E669669E0CEF}"/>
              </a:ext>
            </a:extLst>
          </p:cNvPr>
          <p:cNvSpPr txBox="1"/>
          <p:nvPr/>
        </p:nvSpPr>
        <p:spPr>
          <a:xfrm>
            <a:off x="4018176" y="3200096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&lt;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BD18956C-FC03-4675-87FE-440797240B96}"/>
              </a:ext>
            </a:extLst>
          </p:cNvPr>
          <p:cNvSpPr txBox="1"/>
          <p:nvPr/>
        </p:nvSpPr>
        <p:spPr>
          <a:xfrm>
            <a:off x="8277943" y="3214323"/>
            <a:ext cx="31451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sz="3200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&gt;</a:t>
            </a:r>
            <a:endParaRPr lang="th-TH" sz="3200" dirty="0">
              <a:solidFill>
                <a:srgbClr val="FF0000"/>
              </a:solidFill>
              <a:latin typeface="4804_KwangMD_PukluK" panose="02000000000000000000" pitchFamily="2" charset="0"/>
              <a:cs typeface="4804_KwangMD_PukluK" panose="02000000000000000000" pitchFamily="2" charset="0"/>
            </a:endParaRP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58E36CD1-E570-4913-8555-7712BFD01F1D}"/>
              </a:ext>
            </a:extLst>
          </p:cNvPr>
          <p:cNvSpPr txBox="1"/>
          <p:nvPr/>
        </p:nvSpPr>
        <p:spPr>
          <a:xfrm>
            <a:off x="2849930" y="4560165"/>
            <a:ext cx="90601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3,000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88A5E55E-C8F2-40AC-9648-32D015F72B08}"/>
              </a:ext>
            </a:extLst>
          </p:cNvPr>
          <p:cNvSpPr txBox="1"/>
          <p:nvPr/>
        </p:nvSpPr>
        <p:spPr>
          <a:xfrm>
            <a:off x="4482764" y="5180669"/>
            <a:ext cx="10134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10,000</a:t>
            </a:r>
          </a:p>
        </p:txBody>
      </p:sp>
      <p:sp>
        <p:nvSpPr>
          <p:cNvPr id="76" name="กล่องข้อความ 75">
            <a:extLst>
              <a:ext uri="{FF2B5EF4-FFF2-40B4-BE49-F238E27FC236}">
                <a16:creationId xmlns:a16="http://schemas.microsoft.com/office/drawing/2014/main" id="{F48990BB-BD54-4EA9-B733-826F551C7B69}"/>
              </a:ext>
            </a:extLst>
          </p:cNvPr>
          <p:cNvSpPr txBox="1"/>
          <p:nvPr/>
        </p:nvSpPr>
        <p:spPr>
          <a:xfrm>
            <a:off x="2742528" y="5700734"/>
            <a:ext cx="10839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40,000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C35CBC0F-438C-497E-A7F3-B7172B4429CC}"/>
              </a:ext>
            </a:extLst>
          </p:cNvPr>
          <p:cNvSpPr txBox="1"/>
          <p:nvPr/>
        </p:nvSpPr>
        <p:spPr>
          <a:xfrm>
            <a:off x="4409128" y="4070067"/>
            <a:ext cx="21996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(คำตอบมีหลากหลาย)</a:t>
            </a:r>
          </a:p>
        </p:txBody>
      </p:sp>
    </p:spTree>
    <p:extLst>
      <p:ext uri="{BB962C8B-B14F-4D97-AF65-F5344CB8AC3E}">
        <p14:creationId xmlns:p14="http://schemas.microsoft.com/office/powerpoint/2010/main" val="32088576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2663638" y="1364404"/>
            <a:ext cx="7678256" cy="4386491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05394" y="1299485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03972">
            <a:off x="3707315" y="2376027"/>
            <a:ext cx="6315964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การเปรียบเทียบจำนวนสองจำนวน</a:t>
            </a:r>
          </a:p>
          <a:p>
            <a:pPr marL="360363" marR="0" lvl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28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ถ้าจำนวนหลักไม่เท่ากัน จำนวนที่มีจำนวนหลักมากกว่าจะมากกว่า</a:t>
            </a:r>
          </a:p>
          <a:p>
            <a:pPr marL="360363" marR="0" lvl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ถ้าจำนวนหลักเท่ากัน</a:t>
            </a:r>
          </a:p>
          <a:p>
            <a:pPr marL="803275" marR="0" lvl="0" indent="-442913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lang="th-TH" sz="2800" kern="0" dirty="0">
                <a:solidFill>
                  <a:srgbClr val="004468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-  จำนวนที่ค่าของเลขโดดในหลักที่อยู่ซ้ายสุดมากกว่าจะมากกว่า</a:t>
            </a:r>
          </a:p>
          <a:p>
            <a:pPr marL="803275" marR="0" lvl="0" indent="-442913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-	ถ้าเลขโดดในหลักที่อยู่ซ้ายสุดมีค่าเท่ากัน ให้พิจารณาค่าของเลขโดดในหลักถัดไปทางขวาทีละหลัก ค่าของเลขโดดของจำนวนใดมากกว่าจำนวนนั้นจะมากกว่า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19A7D87-0B21-4AD0-899B-759AA8BB08CD}"/>
              </a:ext>
            </a:extLst>
          </p:cNvPr>
          <p:cNvGrpSpPr/>
          <p:nvPr/>
        </p:nvGrpSpPr>
        <p:grpSpPr>
          <a:xfrm>
            <a:off x="4842448" y="1889114"/>
            <a:ext cx="3177667" cy="723718"/>
            <a:chOff x="4915160" y="2499914"/>
            <a:chExt cx="3177667" cy="723718"/>
          </a:xfrm>
        </p:grpSpPr>
        <p:sp>
          <p:nvSpPr>
            <p:cNvPr id="259" name="Google Shape;4975;p59">
              <a:extLst>
                <a:ext uri="{FF2B5EF4-FFF2-40B4-BE49-F238E27FC236}">
                  <a16:creationId xmlns:a16="http://schemas.microsoft.com/office/drawing/2014/main" id="{8600E551-18F5-4869-ABCC-D4A8EE567E5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57" name="Google Shape;4975;p59">
              <a:extLst>
                <a:ext uri="{FF2B5EF4-FFF2-40B4-BE49-F238E27FC236}">
                  <a16:creationId xmlns:a16="http://schemas.microsoft.com/office/drawing/2014/main" id="{6BD83D6E-76AE-4CB3-81B3-4D4DE106514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  <p:sp>
        <p:nvSpPr>
          <p:cNvPr id="258" name="สี่เหลี่ยมผืนผ้า 257">
            <a:extLst>
              <a:ext uri="{FF2B5EF4-FFF2-40B4-BE49-F238E27FC236}">
                <a16:creationId xmlns:a16="http://schemas.microsoft.com/office/drawing/2014/main" id="{961EB5FC-2F21-44A7-BB2C-D4139DEDF506}"/>
              </a:ext>
            </a:extLst>
          </p:cNvPr>
          <p:cNvSpPr/>
          <p:nvPr/>
        </p:nvSpPr>
        <p:spPr>
          <a:xfrm rot="21129405">
            <a:off x="3926342" y="3348374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285" name="สี่เหลี่ยมผืนผ้า 284">
            <a:extLst>
              <a:ext uri="{FF2B5EF4-FFF2-40B4-BE49-F238E27FC236}">
                <a16:creationId xmlns:a16="http://schemas.microsoft.com/office/drawing/2014/main" id="{9ABF0BE9-22C7-41CC-B32C-302C0BF2D181}"/>
              </a:ext>
            </a:extLst>
          </p:cNvPr>
          <p:cNvSpPr/>
          <p:nvPr/>
        </p:nvSpPr>
        <p:spPr>
          <a:xfrm rot="21129405">
            <a:off x="3975783" y="3786583"/>
            <a:ext cx="90000" cy="90000"/>
          </a:xfrm>
          <a:prstGeom prst="rect">
            <a:avLst/>
          </a:prstGeom>
          <a:solidFill>
            <a:srgbClr val="004468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45012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3219184"/>
            <a:ext cx="5117860" cy="187241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36851" y="3309526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การ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เรียงลำดับจำนวน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5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63" name="กลุ่ม 62">
            <a:extLst>
              <a:ext uri="{FF2B5EF4-FFF2-40B4-BE49-F238E27FC236}">
                <a16:creationId xmlns:a16="http://schemas.microsoft.com/office/drawing/2014/main" id="{9C418BD8-61EC-481D-92FB-AA1863CD8F1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64" name="รูปแบบอิสระ: รูปร่าง 63">
              <a:extLst>
                <a:ext uri="{FF2B5EF4-FFF2-40B4-BE49-F238E27FC236}">
                  <a16:creationId xmlns:a16="http://schemas.microsoft.com/office/drawing/2014/main" id="{8B3EAF44-BD6C-445A-BEAC-CC72F304088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183A0169-40C7-461D-9C6F-39517F0FA46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6" name="กลุ่ม 65">
            <a:extLst>
              <a:ext uri="{FF2B5EF4-FFF2-40B4-BE49-F238E27FC236}">
                <a16:creationId xmlns:a16="http://schemas.microsoft.com/office/drawing/2014/main" id="{30FAF13F-C2B1-460A-82D3-059C3157D13B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7" name="รูปแบบอิสระ: รูปร่าง 66">
              <a:extLst>
                <a:ext uri="{FF2B5EF4-FFF2-40B4-BE49-F238E27FC236}">
                  <a16:creationId xmlns:a16="http://schemas.microsoft.com/office/drawing/2014/main" id="{67B0F9AB-35F5-4834-B81A-1D189F29449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28B81368-31D2-4880-8C39-53266988D3F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CD3672A6-45F0-4C9E-B63E-8D72D132DF15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76" name="รูปแบบอิสระ: รูปร่าง 75">
              <a:extLst>
                <a:ext uri="{FF2B5EF4-FFF2-40B4-BE49-F238E27FC236}">
                  <a16:creationId xmlns:a16="http://schemas.microsoft.com/office/drawing/2014/main" id="{22076195-BA98-45C3-BFE0-DF4AEAD2D7E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C3090FAB-28D8-42AB-A5A5-EAAB3CC5EB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8" name="กลุ่ม 77">
            <a:extLst>
              <a:ext uri="{FF2B5EF4-FFF2-40B4-BE49-F238E27FC236}">
                <a16:creationId xmlns:a16="http://schemas.microsoft.com/office/drawing/2014/main" id="{1FA6C3E8-0DAA-41F8-8F73-A224D4B3BBD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79" name="รูปแบบอิสระ: รูปร่าง 78">
              <a:extLst>
                <a:ext uri="{FF2B5EF4-FFF2-40B4-BE49-F238E27FC236}">
                  <a16:creationId xmlns:a16="http://schemas.microsoft.com/office/drawing/2014/main" id="{A70769A6-0949-42E3-A6D2-B737096278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0" name="รูปแบบอิสระ: รูปร่าง 79">
              <a:extLst>
                <a:ext uri="{FF2B5EF4-FFF2-40B4-BE49-F238E27FC236}">
                  <a16:creationId xmlns:a16="http://schemas.microsoft.com/office/drawing/2014/main" id="{8876A58B-3DCC-41D0-A1DE-C9AAC8B03E1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1" name="กลุ่ม 80">
            <a:extLst>
              <a:ext uri="{FF2B5EF4-FFF2-40B4-BE49-F238E27FC236}">
                <a16:creationId xmlns:a16="http://schemas.microsoft.com/office/drawing/2014/main" id="{EA343CD6-3238-4604-91D5-E3D364EC6D8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82" name="รูปแบบอิสระ: รูปร่าง 81">
              <a:extLst>
                <a:ext uri="{FF2B5EF4-FFF2-40B4-BE49-F238E27FC236}">
                  <a16:creationId xmlns:a16="http://schemas.microsoft.com/office/drawing/2014/main" id="{A26ABEAE-C167-4D8D-BE74-BE58BA5856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3" name="รูปแบบอิสระ: รูปร่าง 82">
              <a:extLst>
                <a:ext uri="{FF2B5EF4-FFF2-40B4-BE49-F238E27FC236}">
                  <a16:creationId xmlns:a16="http://schemas.microsoft.com/office/drawing/2014/main" id="{39696683-5EAA-4B29-B716-7786D4C645E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4" name="กลุ่ม 83">
            <a:extLst>
              <a:ext uri="{FF2B5EF4-FFF2-40B4-BE49-F238E27FC236}">
                <a16:creationId xmlns:a16="http://schemas.microsoft.com/office/drawing/2014/main" id="{D52BA91A-463D-449F-B4C6-BD903C4CD24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85" name="รูปแบบอิสระ: รูปร่าง 84">
              <a:extLst>
                <a:ext uri="{FF2B5EF4-FFF2-40B4-BE49-F238E27FC236}">
                  <a16:creationId xmlns:a16="http://schemas.microsoft.com/office/drawing/2014/main" id="{2592FDEE-0F66-4979-A1EA-4A6B91CA58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6" name="รูปแบบอิสระ: รูปร่าง 85">
              <a:extLst>
                <a:ext uri="{FF2B5EF4-FFF2-40B4-BE49-F238E27FC236}">
                  <a16:creationId xmlns:a16="http://schemas.microsoft.com/office/drawing/2014/main" id="{64CB0E04-4C87-418C-8B83-2E009FA148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87" name="กลุ่ม 86">
            <a:extLst>
              <a:ext uri="{FF2B5EF4-FFF2-40B4-BE49-F238E27FC236}">
                <a16:creationId xmlns:a16="http://schemas.microsoft.com/office/drawing/2014/main" id="{424356CE-EC2C-4F4E-B15F-EA7F51270A32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A423C110-1875-46D7-855E-510424DF5C5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9" name="รูปแบบอิสระ: รูปร่าง 88">
              <a:extLst>
                <a:ext uri="{FF2B5EF4-FFF2-40B4-BE49-F238E27FC236}">
                  <a16:creationId xmlns:a16="http://schemas.microsoft.com/office/drawing/2014/main" id="{3D8A6ECE-E6B3-41E8-85E7-1197F6A92C8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90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24C37E4-6099-4C7D-B2EA-29BF2DD1730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1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ADE22547-4E0E-4E94-B653-ABFB255A876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2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9E8BF5C-B96E-42B5-87FC-CC1382F631E3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3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075A756-C684-4A6D-8096-9AE8453F2E8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4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62C3A602-922D-4EFD-B6F1-C387A92A9E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95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0FA04E90-985C-45FF-9653-7161D2DAC85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96" name="รูปภาพ 95">
            <a:hlinkClick r:id="rId10" action="ppaction://hlinksldjump"/>
            <a:extLst>
              <a:ext uri="{FF2B5EF4-FFF2-40B4-BE49-F238E27FC236}">
                <a16:creationId xmlns:a16="http://schemas.microsoft.com/office/drawing/2014/main" id="{16F165E9-CAAF-415C-BAC4-0153C4CD0F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475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5141FF0-DA1A-42A7-9CA8-53256CB90540}"/>
              </a:ext>
            </a:extLst>
          </p:cNvPr>
          <p:cNvGrpSpPr/>
          <p:nvPr/>
        </p:nvGrpSpPr>
        <p:grpSpPr>
          <a:xfrm>
            <a:off x="1650318" y="3402242"/>
            <a:ext cx="8731355" cy="2828697"/>
            <a:chOff x="1650318" y="3873293"/>
            <a:chExt cx="8731355" cy="2828697"/>
          </a:xfrm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F99C3365-80F6-46DB-9C66-BAF3F53FDC9C}"/>
                </a:ext>
              </a:extLst>
            </p:cNvPr>
            <p:cNvSpPr/>
            <p:nvPr/>
          </p:nvSpPr>
          <p:spPr>
            <a:xfrm>
              <a:off x="1650318" y="3873293"/>
              <a:ext cx="8731355" cy="2828697"/>
            </a:xfrm>
            <a:prstGeom prst="roundRect">
              <a:avLst>
                <a:gd name="adj" fmla="val 9273"/>
              </a:avLst>
            </a:prstGeom>
            <a:solidFill>
              <a:srgbClr val="ECE7F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933464" y="3959726"/>
              <a:ext cx="793678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5,990	6,090	5,890	เป็นจำนวนสี่หลัก พิจารณาค่าของเลขโดดในหลักพัน ดังนี้</a:t>
              </a: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1579161" y="597397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BC2F736F-0B39-4FF0-A742-CD379A8CEE3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7383" y="580643"/>
            <a:ext cx="8108950" cy="1821759"/>
          </a:xfrm>
          <a:prstGeom prst="rect">
            <a:avLst/>
          </a:prstGeom>
        </p:spPr>
      </p:pic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21BC7DEE-0949-41A8-991E-34F3B252E3D0}"/>
              </a:ext>
            </a:extLst>
          </p:cNvPr>
          <p:cNvSpPr txBox="1"/>
          <p:nvPr/>
        </p:nvSpPr>
        <p:spPr>
          <a:xfrm>
            <a:off x="1730622" y="2598901"/>
            <a:ext cx="4263775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จักรยานรุ่นนี้</a:t>
            </a:r>
            <a:r>
              <a:rPr kumimoji="0" lang="th-TH" sz="2800" b="0" i="0" u="none" strike="noStrike" kern="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 ร้านไหนราคาถูกที่สุด 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14D73107-89FA-4674-BB54-CAEC00EE2308}"/>
              </a:ext>
            </a:extLst>
          </p:cNvPr>
          <p:cNvGrpSpPr/>
          <p:nvPr/>
        </p:nvGrpSpPr>
        <p:grpSpPr>
          <a:xfrm>
            <a:off x="6194167" y="2648199"/>
            <a:ext cx="3910418" cy="591996"/>
            <a:chOff x="6194167" y="2916052"/>
            <a:chExt cx="3910418" cy="591996"/>
          </a:xfrm>
        </p:grpSpPr>
        <p:sp>
          <p:nvSpPr>
            <p:cNvPr id="62" name="Google Shape;782;p36">
              <a:extLst>
                <a:ext uri="{FF2B5EF4-FFF2-40B4-BE49-F238E27FC236}">
                  <a16:creationId xmlns:a16="http://schemas.microsoft.com/office/drawing/2014/main" id="{3338514F-3941-4407-860D-2EE8D554340E}"/>
                </a:ext>
              </a:extLst>
            </p:cNvPr>
            <p:cNvSpPr/>
            <p:nvPr/>
          </p:nvSpPr>
          <p:spPr>
            <a:xfrm rot="357528">
              <a:off x="6194167" y="2916052"/>
              <a:ext cx="191883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p:sp>
          <p:nvSpPr>
            <p:cNvPr id="65" name="Google Shape;782;p36">
              <a:extLst>
                <a:ext uri="{FF2B5EF4-FFF2-40B4-BE49-F238E27FC236}">
                  <a16:creationId xmlns:a16="http://schemas.microsoft.com/office/drawing/2014/main" id="{AA621DA3-5F4F-443F-85E2-DA17765F32AF}"/>
                </a:ext>
              </a:extLst>
            </p:cNvPr>
            <p:cNvSpPr/>
            <p:nvPr/>
          </p:nvSpPr>
          <p:spPr>
            <a:xfrm rot="357528">
              <a:off x="8073767" y="2936949"/>
              <a:ext cx="1918835" cy="563840"/>
            </a:xfrm>
            <a:custGeom>
              <a:avLst/>
              <a:gdLst/>
              <a:ahLst/>
              <a:cxnLst/>
              <a:rect l="l" t="t" r="r" b="b"/>
              <a:pathLst>
                <a:path w="67842" h="8290" extrusionOk="0">
                  <a:moveTo>
                    <a:pt x="66961" y="1"/>
                  </a:moveTo>
                  <a:cubicBezTo>
                    <a:pt x="65549" y="1"/>
                    <a:pt x="62061" y="407"/>
                    <a:pt x="61852" y="526"/>
                  </a:cubicBezTo>
                  <a:cubicBezTo>
                    <a:pt x="61813" y="552"/>
                    <a:pt x="61769" y="564"/>
                    <a:pt x="61725" y="564"/>
                  </a:cubicBezTo>
                  <a:cubicBezTo>
                    <a:pt x="61646" y="564"/>
                    <a:pt x="61567" y="524"/>
                    <a:pt x="61520" y="452"/>
                  </a:cubicBezTo>
                  <a:cubicBezTo>
                    <a:pt x="61501" y="415"/>
                    <a:pt x="60882" y="406"/>
                    <a:pt x="60258" y="406"/>
                  </a:cubicBezTo>
                  <a:cubicBezTo>
                    <a:pt x="59634" y="406"/>
                    <a:pt x="59006" y="415"/>
                    <a:pt x="58969" y="415"/>
                  </a:cubicBezTo>
                  <a:lnTo>
                    <a:pt x="56455" y="415"/>
                  </a:lnTo>
                  <a:cubicBezTo>
                    <a:pt x="56455" y="351"/>
                    <a:pt x="56405" y="311"/>
                    <a:pt x="56326" y="311"/>
                  </a:cubicBezTo>
                  <a:cubicBezTo>
                    <a:pt x="56270" y="311"/>
                    <a:pt x="56199" y="332"/>
                    <a:pt x="56122" y="378"/>
                  </a:cubicBezTo>
                  <a:cubicBezTo>
                    <a:pt x="55434" y="706"/>
                    <a:pt x="49756" y="1062"/>
                    <a:pt x="47543" y="1062"/>
                  </a:cubicBezTo>
                  <a:cubicBezTo>
                    <a:pt x="47258" y="1062"/>
                    <a:pt x="47031" y="1056"/>
                    <a:pt x="46879" y="1044"/>
                  </a:cubicBezTo>
                  <a:cubicBezTo>
                    <a:pt x="46480" y="984"/>
                    <a:pt x="46081" y="955"/>
                    <a:pt x="45681" y="955"/>
                  </a:cubicBezTo>
                  <a:cubicBezTo>
                    <a:pt x="45082" y="955"/>
                    <a:pt x="44483" y="1021"/>
                    <a:pt x="43884" y="1154"/>
                  </a:cubicBezTo>
                  <a:cubicBezTo>
                    <a:pt x="42184" y="1487"/>
                    <a:pt x="37267" y="1339"/>
                    <a:pt x="35048" y="1598"/>
                  </a:cubicBezTo>
                  <a:cubicBezTo>
                    <a:pt x="34831" y="1628"/>
                    <a:pt x="34687" y="1640"/>
                    <a:pt x="34587" y="1640"/>
                  </a:cubicBezTo>
                  <a:cubicBezTo>
                    <a:pt x="34225" y="1640"/>
                    <a:pt x="34458" y="1484"/>
                    <a:pt x="33934" y="1484"/>
                  </a:cubicBezTo>
                  <a:cubicBezTo>
                    <a:pt x="33892" y="1484"/>
                    <a:pt x="33844" y="1485"/>
                    <a:pt x="33791" y="1487"/>
                  </a:cubicBezTo>
                  <a:cubicBezTo>
                    <a:pt x="33015" y="1487"/>
                    <a:pt x="28357" y="1709"/>
                    <a:pt x="23772" y="1857"/>
                  </a:cubicBezTo>
                  <a:cubicBezTo>
                    <a:pt x="21499" y="1912"/>
                    <a:pt x="19253" y="1949"/>
                    <a:pt x="17561" y="1949"/>
                  </a:cubicBezTo>
                  <a:cubicBezTo>
                    <a:pt x="15870" y="1949"/>
                    <a:pt x="14733" y="1912"/>
                    <a:pt x="14678" y="1820"/>
                  </a:cubicBezTo>
                  <a:cubicBezTo>
                    <a:pt x="14665" y="1789"/>
                    <a:pt x="14644" y="1777"/>
                    <a:pt x="14616" y="1777"/>
                  </a:cubicBezTo>
                  <a:cubicBezTo>
                    <a:pt x="14499" y="1777"/>
                    <a:pt x="14268" y="1997"/>
                    <a:pt x="14123" y="1997"/>
                  </a:cubicBezTo>
                  <a:cubicBezTo>
                    <a:pt x="14094" y="1997"/>
                    <a:pt x="14069" y="1988"/>
                    <a:pt x="14049" y="1968"/>
                  </a:cubicBezTo>
                  <a:cubicBezTo>
                    <a:pt x="13238" y="2024"/>
                    <a:pt x="7539" y="2228"/>
                    <a:pt x="4444" y="2228"/>
                  </a:cubicBezTo>
                  <a:cubicBezTo>
                    <a:pt x="3448" y="2228"/>
                    <a:pt x="2721" y="2207"/>
                    <a:pt x="2514" y="2153"/>
                  </a:cubicBezTo>
                  <a:cubicBezTo>
                    <a:pt x="2324" y="2102"/>
                    <a:pt x="2173" y="2077"/>
                    <a:pt x="2049" y="2077"/>
                  </a:cubicBezTo>
                  <a:cubicBezTo>
                    <a:pt x="1812" y="2077"/>
                    <a:pt x="1674" y="2168"/>
                    <a:pt x="1553" y="2338"/>
                  </a:cubicBezTo>
                  <a:cubicBezTo>
                    <a:pt x="961" y="3003"/>
                    <a:pt x="0" y="7809"/>
                    <a:pt x="629" y="8105"/>
                  </a:cubicBezTo>
                  <a:cubicBezTo>
                    <a:pt x="748" y="8138"/>
                    <a:pt x="1069" y="8150"/>
                    <a:pt x="1533" y="8150"/>
                  </a:cubicBezTo>
                  <a:cubicBezTo>
                    <a:pt x="3158" y="8150"/>
                    <a:pt x="6544" y="7995"/>
                    <a:pt x="9240" y="7995"/>
                  </a:cubicBezTo>
                  <a:cubicBezTo>
                    <a:pt x="11028" y="7995"/>
                    <a:pt x="12512" y="8063"/>
                    <a:pt x="12977" y="8290"/>
                  </a:cubicBezTo>
                  <a:cubicBezTo>
                    <a:pt x="14473" y="8177"/>
                    <a:pt x="19764" y="7676"/>
                    <a:pt x="23120" y="7676"/>
                  </a:cubicBezTo>
                  <a:cubicBezTo>
                    <a:pt x="24159" y="7676"/>
                    <a:pt x="25012" y="7724"/>
                    <a:pt x="25510" y="7846"/>
                  </a:cubicBezTo>
                  <a:cubicBezTo>
                    <a:pt x="26102" y="7513"/>
                    <a:pt x="29244" y="7439"/>
                    <a:pt x="32276" y="7439"/>
                  </a:cubicBezTo>
                  <a:cubicBezTo>
                    <a:pt x="35344" y="7403"/>
                    <a:pt x="38302" y="7403"/>
                    <a:pt x="38524" y="7329"/>
                  </a:cubicBezTo>
                  <a:cubicBezTo>
                    <a:pt x="38781" y="7190"/>
                    <a:pt x="39547" y="7115"/>
                    <a:pt x="40249" y="7115"/>
                  </a:cubicBezTo>
                  <a:cubicBezTo>
                    <a:pt x="40858" y="7115"/>
                    <a:pt x="41418" y="7171"/>
                    <a:pt x="41555" y="7292"/>
                  </a:cubicBezTo>
                  <a:cubicBezTo>
                    <a:pt x="41753" y="7424"/>
                    <a:pt x="41980" y="7469"/>
                    <a:pt x="42214" y="7469"/>
                  </a:cubicBezTo>
                  <a:cubicBezTo>
                    <a:pt x="42731" y="7469"/>
                    <a:pt x="43282" y="7246"/>
                    <a:pt x="43626" y="7246"/>
                  </a:cubicBezTo>
                  <a:cubicBezTo>
                    <a:pt x="43736" y="7246"/>
                    <a:pt x="43825" y="7269"/>
                    <a:pt x="43884" y="7329"/>
                  </a:cubicBezTo>
                  <a:cubicBezTo>
                    <a:pt x="47397" y="6774"/>
                    <a:pt x="45363" y="6922"/>
                    <a:pt x="53238" y="6663"/>
                  </a:cubicBezTo>
                  <a:cubicBezTo>
                    <a:pt x="56492" y="6552"/>
                    <a:pt x="59782" y="6441"/>
                    <a:pt x="59782" y="6441"/>
                  </a:cubicBezTo>
                  <a:cubicBezTo>
                    <a:pt x="60732" y="6201"/>
                    <a:pt x="61778" y="6151"/>
                    <a:pt x="62766" y="6151"/>
                  </a:cubicBezTo>
                  <a:cubicBezTo>
                    <a:pt x="63460" y="6151"/>
                    <a:pt x="64127" y="6175"/>
                    <a:pt x="64711" y="6175"/>
                  </a:cubicBezTo>
                  <a:cubicBezTo>
                    <a:pt x="65721" y="6175"/>
                    <a:pt x="66486" y="6102"/>
                    <a:pt x="66732" y="5702"/>
                  </a:cubicBezTo>
                  <a:cubicBezTo>
                    <a:pt x="67287" y="4778"/>
                    <a:pt x="67842" y="970"/>
                    <a:pt x="67546" y="82"/>
                  </a:cubicBezTo>
                  <a:cubicBezTo>
                    <a:pt x="67524" y="25"/>
                    <a:pt x="67304" y="1"/>
                    <a:pt x="66961" y="1"/>
                  </a:cubicBezTo>
                  <a:close/>
                </a:path>
              </a:pathLst>
            </a:custGeom>
            <a:solidFill>
              <a:srgbClr val="C4F150">
                <a:alpha val="495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89"/>
            </a:p>
          </p:txBody>
        </p:sp>
        <p:sp>
          <p:nvSpPr>
            <p:cNvPr id="64" name="กล่องข้อความ 63">
              <a:extLst>
                <a:ext uri="{FF2B5EF4-FFF2-40B4-BE49-F238E27FC236}">
                  <a16:creationId xmlns:a16="http://schemas.microsoft.com/office/drawing/2014/main" id="{CC6F226F-2046-4B0B-A956-42D13082060C}"/>
                </a:ext>
              </a:extLst>
            </p:cNvPr>
            <p:cNvSpPr txBox="1"/>
            <p:nvPr/>
          </p:nvSpPr>
          <p:spPr>
            <a:xfrm>
              <a:off x="6322635" y="2984828"/>
              <a:ext cx="3781950" cy="52322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th-TH" sz="2800" i="0" u="none" strike="noStrike" kern="0" cap="none" spc="0" normalizeH="0" baseline="0" noProof="0" dirty="0">
                  <a:ln>
                    <a:noFill/>
                  </a:ln>
                  <a:solidFill>
                    <a:srgbClr val="322824"/>
                  </a:solidFill>
                  <a:effectLst/>
                  <a:uLnTx/>
                  <a:uFillTx/>
                  <a:latin typeface="4804_KwangMD_PukluK" panose="02000000000000000000" pitchFamily="2" charset="0"/>
                  <a:cs typeface="4804_KwangMD_PukluK" panose="02000000000000000000" pitchFamily="2" charset="0"/>
                  <a:sym typeface="Didact Gothic"/>
                </a:rPr>
                <a:t>เรียงลำดับราคาจักรยานจากน้อยไปมาก</a:t>
              </a:r>
              <a:endParaRPr lang="th-TH" dirty="0"/>
            </a:p>
          </p:txBody>
        </p:sp>
      </p:grpSp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3226911" y="4058129"/>
            <a:ext cx="390198" cy="1444238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10089148" y="3379683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0E8ABA2F-4D94-4C82-8534-4DB130A623D1}"/>
              </a:ext>
            </a:extLst>
          </p:cNvPr>
          <p:cNvSpPr txBox="1"/>
          <p:nvPr/>
        </p:nvSpPr>
        <p:spPr>
          <a:xfrm>
            <a:off x="5558211" y="4056834"/>
            <a:ext cx="326563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  	ในหลักพัน	มีค่า 5,000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FB6E42EB-3668-4253-9E9A-CB4802C306FC}"/>
              </a:ext>
            </a:extLst>
          </p:cNvPr>
          <p:cNvSpPr txBox="1"/>
          <p:nvPr/>
        </p:nvSpPr>
        <p:spPr>
          <a:xfrm>
            <a:off x="5558211" y="4551677"/>
            <a:ext cx="32608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ในหลักพัน	มีค่า 6,000</a:t>
            </a:r>
          </a:p>
        </p:txBody>
      </p:sp>
      <p:graphicFrame>
        <p:nvGraphicFramePr>
          <p:cNvPr id="74" name="ตาราง 4">
            <a:extLst>
              <a:ext uri="{FF2B5EF4-FFF2-40B4-BE49-F238E27FC236}">
                <a16:creationId xmlns:a16="http://schemas.microsoft.com/office/drawing/2014/main" id="{BDE5BFE0-41BA-4D16-8F56-5A4D09BF8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3851952"/>
              </p:ext>
            </p:extLst>
          </p:nvPr>
        </p:nvGraphicFramePr>
        <p:xfrm>
          <a:off x="3229428" y="4536307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55F4BF0-4234-42E7-8CD4-7C175ECE24F4}"/>
              </a:ext>
            </a:extLst>
          </p:cNvPr>
          <p:cNvSpPr txBox="1"/>
          <p:nvPr/>
        </p:nvSpPr>
        <p:spPr>
          <a:xfrm>
            <a:off x="5553402" y="5064142"/>
            <a:ext cx="32608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ในหลักพัน	มีค่า 6,000</a:t>
            </a:r>
          </a:p>
        </p:txBody>
      </p:sp>
      <p:graphicFrame>
        <p:nvGraphicFramePr>
          <p:cNvPr id="76" name="ตาราง 4">
            <a:extLst>
              <a:ext uri="{FF2B5EF4-FFF2-40B4-BE49-F238E27FC236}">
                <a16:creationId xmlns:a16="http://schemas.microsoft.com/office/drawing/2014/main" id="{62C91452-8274-4C2B-937A-3F1A9F3C9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3123313"/>
              </p:ext>
            </p:extLst>
          </p:nvPr>
        </p:nvGraphicFramePr>
        <p:xfrm>
          <a:off x="3224619" y="5048772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955403" y="5640706"/>
            <a:ext cx="23439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จะได้ </a:t>
            </a:r>
            <a:r>
              <a:rPr lang="th-TH" b="1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6,090 มากที่สุด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2" name="ตาราง 4">
            <a:extLst>
              <a:ext uri="{FF2B5EF4-FFF2-40B4-BE49-F238E27FC236}">
                <a16:creationId xmlns:a16="http://schemas.microsoft.com/office/drawing/2014/main" id="{F96111F8-AC7A-4B49-B4C8-C0F667E21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8923586"/>
              </p:ext>
            </p:extLst>
          </p:nvPr>
        </p:nvGraphicFramePr>
        <p:xfrm>
          <a:off x="3229428" y="4041464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19937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75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5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7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25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9" grpId="0" animBg="1"/>
      <p:bldP spid="71" grpId="0"/>
      <p:bldP spid="73" grpId="0"/>
      <p:bldP spid="75" grpId="0"/>
      <p:bldP spid="77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5141FF0-DA1A-42A7-9CA8-53256CB90540}"/>
              </a:ext>
            </a:extLst>
          </p:cNvPr>
          <p:cNvGrpSpPr/>
          <p:nvPr/>
        </p:nvGrpSpPr>
        <p:grpSpPr>
          <a:xfrm>
            <a:off x="1556822" y="2596751"/>
            <a:ext cx="8731355" cy="3408728"/>
            <a:chOff x="1650318" y="3873293"/>
            <a:chExt cx="8731355" cy="3408728"/>
          </a:xfrm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F99C3365-80F6-46DB-9C66-BAF3F53FDC9C}"/>
                </a:ext>
              </a:extLst>
            </p:cNvPr>
            <p:cNvSpPr/>
            <p:nvPr/>
          </p:nvSpPr>
          <p:spPr>
            <a:xfrm>
              <a:off x="1650318" y="3873293"/>
              <a:ext cx="8731355" cy="3408728"/>
            </a:xfrm>
            <a:prstGeom prst="roundRect">
              <a:avLst>
                <a:gd name="adj" fmla="val 9273"/>
              </a:avLst>
            </a:prstGeom>
            <a:solidFill>
              <a:srgbClr val="ECE7F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933464" y="3959726"/>
              <a:ext cx="7109639" cy="9541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5,990	5,890	เป็นจำนวนสี่หลัก 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เล</a:t>
              </a:r>
              <a:r>
                <a:rPr lang="th-TH" dirty="0">
                  <a:solidFill>
                    <a:prstClr val="black"/>
                  </a:solidFill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ขโดดในหลักพันมีค่า 5,000 เท่ากัน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จึงพิจารณาเลขโดดในหลักร้อย</a:t>
              </a: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1485665" y="5168482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3549049" y="3705215"/>
            <a:ext cx="390198" cy="933032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9995652" y="2574192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0E8ABA2F-4D94-4C82-8534-4DB130A623D1}"/>
              </a:ext>
            </a:extLst>
          </p:cNvPr>
          <p:cNvSpPr txBox="1"/>
          <p:nvPr/>
        </p:nvSpPr>
        <p:spPr>
          <a:xfrm>
            <a:off x="5464715" y="3703920"/>
            <a:ext cx="30235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noProof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ในหลักร้อย	มีค่า 900</a:t>
            </a:r>
          </a:p>
        </p:txBody>
      </p:sp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55F4BF0-4234-42E7-8CD4-7C175ECE24F4}"/>
              </a:ext>
            </a:extLst>
          </p:cNvPr>
          <p:cNvSpPr txBox="1"/>
          <p:nvPr/>
        </p:nvSpPr>
        <p:spPr>
          <a:xfrm>
            <a:off x="5459906" y="4212467"/>
            <a:ext cx="30187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ในหลักร้อย	มีค่า 800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903823" y="4790270"/>
            <a:ext cx="31245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5,990 มากกว่า 5,890</a:t>
            </a:r>
          </a:p>
        </p:txBody>
      </p:sp>
      <p:graphicFrame>
        <p:nvGraphicFramePr>
          <p:cNvPr id="72" name="ตาราง 4">
            <a:extLst>
              <a:ext uri="{FF2B5EF4-FFF2-40B4-BE49-F238E27FC236}">
                <a16:creationId xmlns:a16="http://schemas.microsoft.com/office/drawing/2014/main" id="{F96111F8-AC7A-4B49-B4C8-C0F667E21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5381143"/>
              </p:ext>
            </p:extLst>
          </p:nvPr>
        </p:nvGraphicFramePr>
        <p:xfrm>
          <a:off x="3135932" y="3688550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grpSp>
        <p:nvGrpSpPr>
          <p:cNvPr id="59" name="Google Shape;3848;p60">
            <a:extLst>
              <a:ext uri="{FF2B5EF4-FFF2-40B4-BE49-F238E27FC236}">
                <a16:creationId xmlns:a16="http://schemas.microsoft.com/office/drawing/2014/main" id="{73EAA408-B6C3-42B6-9A15-BD312629BE66}"/>
              </a:ext>
            </a:extLst>
          </p:cNvPr>
          <p:cNvGrpSpPr/>
          <p:nvPr/>
        </p:nvGrpSpPr>
        <p:grpSpPr>
          <a:xfrm>
            <a:off x="5202319" y="773045"/>
            <a:ext cx="2036889" cy="2033127"/>
            <a:chOff x="7208941" y="3794503"/>
            <a:chExt cx="1134210" cy="1132114"/>
          </a:xfrm>
        </p:grpSpPr>
        <p:sp>
          <p:nvSpPr>
            <p:cNvPr id="60" name="Google Shape;3849;p60">
              <a:extLst>
                <a:ext uri="{FF2B5EF4-FFF2-40B4-BE49-F238E27FC236}">
                  <a16:creationId xmlns:a16="http://schemas.microsoft.com/office/drawing/2014/main" id="{24247206-564E-45A8-B496-52B13A527832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63" name="Google Shape;3850;p60">
              <a:extLst>
                <a:ext uri="{FF2B5EF4-FFF2-40B4-BE49-F238E27FC236}">
                  <a16:creationId xmlns:a16="http://schemas.microsoft.com/office/drawing/2014/main" id="{1BE2C1F2-8573-4E13-B62A-EA83EE3BF8BE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3851;p60">
              <a:extLst>
                <a:ext uri="{FF2B5EF4-FFF2-40B4-BE49-F238E27FC236}">
                  <a16:creationId xmlns:a16="http://schemas.microsoft.com/office/drawing/2014/main" id="{7E3ACD90-DBC7-4D6C-B7BA-D7CCDAF21104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52;p60">
              <a:extLst>
                <a:ext uri="{FF2B5EF4-FFF2-40B4-BE49-F238E27FC236}">
                  <a16:creationId xmlns:a16="http://schemas.microsoft.com/office/drawing/2014/main" id="{129E86E8-2E47-4607-BA1E-2E1DEDD3504A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3;p60">
              <a:extLst>
                <a:ext uri="{FF2B5EF4-FFF2-40B4-BE49-F238E27FC236}">
                  <a16:creationId xmlns:a16="http://schemas.microsoft.com/office/drawing/2014/main" id="{9CCB8B6C-E1C4-4728-A222-9619C23E5121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4;p60">
              <a:extLst>
                <a:ext uri="{FF2B5EF4-FFF2-40B4-BE49-F238E27FC236}">
                  <a16:creationId xmlns:a16="http://schemas.microsoft.com/office/drawing/2014/main" id="{D491C93B-F3A9-4854-BB16-69B6B595EF39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5;p60">
              <a:extLst>
                <a:ext uri="{FF2B5EF4-FFF2-40B4-BE49-F238E27FC236}">
                  <a16:creationId xmlns:a16="http://schemas.microsoft.com/office/drawing/2014/main" id="{59074E27-3D95-4FAE-9851-0EA579A67FF6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6;p60">
              <a:extLst>
                <a:ext uri="{FF2B5EF4-FFF2-40B4-BE49-F238E27FC236}">
                  <a16:creationId xmlns:a16="http://schemas.microsoft.com/office/drawing/2014/main" id="{5C8656DB-B8F3-48BF-A6AD-5D0B2A191384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7;p60">
              <a:extLst>
                <a:ext uri="{FF2B5EF4-FFF2-40B4-BE49-F238E27FC236}">
                  <a16:creationId xmlns:a16="http://schemas.microsoft.com/office/drawing/2014/main" id="{26FE50CB-A849-46EC-AC38-300D226E6E01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8;p60">
              <a:extLst>
                <a:ext uri="{FF2B5EF4-FFF2-40B4-BE49-F238E27FC236}">
                  <a16:creationId xmlns:a16="http://schemas.microsoft.com/office/drawing/2014/main" id="{74F5254A-3239-4763-AEF9-9822FAB63728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9;p60">
              <a:extLst>
                <a:ext uri="{FF2B5EF4-FFF2-40B4-BE49-F238E27FC236}">
                  <a16:creationId xmlns:a16="http://schemas.microsoft.com/office/drawing/2014/main" id="{128BCC6F-1846-4B82-8E20-9DA7A1E6640C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60;p60">
              <a:extLst>
                <a:ext uri="{FF2B5EF4-FFF2-40B4-BE49-F238E27FC236}">
                  <a16:creationId xmlns:a16="http://schemas.microsoft.com/office/drawing/2014/main" id="{1ABBF776-59D1-4876-9227-F7265F9E47C2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61;p60">
              <a:extLst>
                <a:ext uri="{FF2B5EF4-FFF2-40B4-BE49-F238E27FC236}">
                  <a16:creationId xmlns:a16="http://schemas.microsoft.com/office/drawing/2014/main" id="{AEF9CB0D-C1F2-413E-B98E-96DE3C6355B5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62;p60">
              <a:extLst>
                <a:ext uri="{FF2B5EF4-FFF2-40B4-BE49-F238E27FC236}">
                  <a16:creationId xmlns:a16="http://schemas.microsoft.com/office/drawing/2014/main" id="{D600F2BD-7BA5-4144-B77B-4C7A8BFDDD59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3;p60">
              <a:extLst>
                <a:ext uri="{FF2B5EF4-FFF2-40B4-BE49-F238E27FC236}">
                  <a16:creationId xmlns:a16="http://schemas.microsoft.com/office/drawing/2014/main" id="{84BCD558-8260-4460-9B37-2333C82189E6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4;p60">
              <a:extLst>
                <a:ext uri="{FF2B5EF4-FFF2-40B4-BE49-F238E27FC236}">
                  <a16:creationId xmlns:a16="http://schemas.microsoft.com/office/drawing/2014/main" id="{64AC8E8D-C21B-4092-90E2-65FA03A0CE9F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5;p60">
              <a:extLst>
                <a:ext uri="{FF2B5EF4-FFF2-40B4-BE49-F238E27FC236}">
                  <a16:creationId xmlns:a16="http://schemas.microsoft.com/office/drawing/2014/main" id="{36D25F2A-8611-4C64-8E05-AF9FF633B8A0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6;p60">
              <a:extLst>
                <a:ext uri="{FF2B5EF4-FFF2-40B4-BE49-F238E27FC236}">
                  <a16:creationId xmlns:a16="http://schemas.microsoft.com/office/drawing/2014/main" id="{E1DB56B2-59F6-40C9-82A2-7FC1FB246EE5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7;p60">
              <a:extLst>
                <a:ext uri="{FF2B5EF4-FFF2-40B4-BE49-F238E27FC236}">
                  <a16:creationId xmlns:a16="http://schemas.microsoft.com/office/drawing/2014/main" id="{24234CC5-1FBA-4A39-BE37-762E4BE41881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8;p60">
              <a:extLst>
                <a:ext uri="{FF2B5EF4-FFF2-40B4-BE49-F238E27FC236}">
                  <a16:creationId xmlns:a16="http://schemas.microsoft.com/office/drawing/2014/main" id="{A5D182B9-9099-41AE-8DAF-40A4227D3695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9;p60">
              <a:extLst>
                <a:ext uri="{FF2B5EF4-FFF2-40B4-BE49-F238E27FC236}">
                  <a16:creationId xmlns:a16="http://schemas.microsoft.com/office/drawing/2014/main" id="{79F1DA21-B3CD-4355-A78E-C9684E382F6B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70;p60">
              <a:extLst>
                <a:ext uri="{FF2B5EF4-FFF2-40B4-BE49-F238E27FC236}">
                  <a16:creationId xmlns:a16="http://schemas.microsoft.com/office/drawing/2014/main" id="{F919369C-98F9-4891-9705-E23923429A77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71;p60">
              <a:extLst>
                <a:ext uri="{FF2B5EF4-FFF2-40B4-BE49-F238E27FC236}">
                  <a16:creationId xmlns:a16="http://schemas.microsoft.com/office/drawing/2014/main" id="{27131F90-5397-404A-9867-1089A2D0A334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72;p60">
              <a:extLst>
                <a:ext uri="{FF2B5EF4-FFF2-40B4-BE49-F238E27FC236}">
                  <a16:creationId xmlns:a16="http://schemas.microsoft.com/office/drawing/2014/main" id="{9AD4073E-3DA6-4BD3-80D3-AFBCA12A9A20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3;p60">
              <a:extLst>
                <a:ext uri="{FF2B5EF4-FFF2-40B4-BE49-F238E27FC236}">
                  <a16:creationId xmlns:a16="http://schemas.microsoft.com/office/drawing/2014/main" id="{BD4ABC94-1DAA-43CB-9B67-1471675AA087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4;p60">
              <a:extLst>
                <a:ext uri="{FF2B5EF4-FFF2-40B4-BE49-F238E27FC236}">
                  <a16:creationId xmlns:a16="http://schemas.microsoft.com/office/drawing/2014/main" id="{45C8B915-62E9-4E70-872A-BBBC163D61F4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5;p60">
              <a:extLst>
                <a:ext uri="{FF2B5EF4-FFF2-40B4-BE49-F238E27FC236}">
                  <a16:creationId xmlns:a16="http://schemas.microsoft.com/office/drawing/2014/main" id="{9F069196-EDF5-47C6-9F0D-7E693407ADA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6;p60">
              <a:extLst>
                <a:ext uri="{FF2B5EF4-FFF2-40B4-BE49-F238E27FC236}">
                  <a16:creationId xmlns:a16="http://schemas.microsoft.com/office/drawing/2014/main" id="{7DFA6792-4D11-4C3D-B937-D6985B606CC5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7;p60">
              <a:extLst>
                <a:ext uri="{FF2B5EF4-FFF2-40B4-BE49-F238E27FC236}">
                  <a16:creationId xmlns:a16="http://schemas.microsoft.com/office/drawing/2014/main" id="{4387BB3B-B7BF-4BB0-A344-EF32FC10EC7D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8;p60">
              <a:extLst>
                <a:ext uri="{FF2B5EF4-FFF2-40B4-BE49-F238E27FC236}">
                  <a16:creationId xmlns:a16="http://schemas.microsoft.com/office/drawing/2014/main" id="{22ABB4C7-89D6-459A-BE86-7C0813E8CCCD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aphicFrame>
        <p:nvGraphicFramePr>
          <p:cNvPr id="76" name="ตาราง 4">
            <a:extLst>
              <a:ext uri="{FF2B5EF4-FFF2-40B4-BE49-F238E27FC236}">
                <a16:creationId xmlns:a16="http://schemas.microsoft.com/office/drawing/2014/main" id="{62C91452-8274-4C2B-937A-3F1A9F3C9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1551300"/>
              </p:ext>
            </p:extLst>
          </p:nvPr>
        </p:nvGraphicFramePr>
        <p:xfrm>
          <a:off x="3131123" y="4197097"/>
          <a:ext cx="1728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32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105" name="กล่องข้อความ 104">
            <a:extLst>
              <a:ext uri="{FF2B5EF4-FFF2-40B4-BE49-F238E27FC236}">
                <a16:creationId xmlns:a16="http://schemas.microsoft.com/office/drawing/2014/main" id="{F06DCD9D-95BA-42F2-A1B3-9AB5A0C09B61}"/>
              </a:ext>
            </a:extLst>
          </p:cNvPr>
          <p:cNvSpPr txBox="1"/>
          <p:nvPr/>
        </p:nvSpPr>
        <p:spPr>
          <a:xfrm>
            <a:off x="1903823" y="5375727"/>
            <a:ext cx="71769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 เรียงลำดับจำนวนจากน้อยไปมาก ดังนี้ 5,890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 5,990   6,090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360881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7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1" grpId="0"/>
      <p:bldP spid="75" grpId="0"/>
      <p:bldP spid="77" grpId="0"/>
      <p:bldP spid="10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563730" y="3319483"/>
            <a:ext cx="4553378" cy="1347161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777039" y="3444331"/>
            <a:ext cx="4240289" cy="10281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252528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จำ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นวนนับไม่เกิน 10,000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7321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01</a:t>
            </a: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8347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FD3D56A-9E70-471B-811A-26719947E27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FD988F4A-A180-499E-B151-D1BF23007B9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24752B09-FCD2-4E4E-A4B7-E1ECF00DDD8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BF0B91FD-312E-4B64-8543-59EAFC18F7A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041296A0-DDB1-49D4-A7EF-4288AEF254C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B3C32CEF-1A6F-4477-A622-BFA9228FEBB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6C57818A-1876-4C58-B736-0D897BCF1794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E5BDF9FE-780C-42DC-B8FB-6EE667ED3E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BCEB5E70-678D-4C51-AE13-257B7AC1660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C6910FCE-C50E-49A0-955D-8B5C6DBA722D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A87AC26F-A2DF-4855-8052-76271971C41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A7022B3F-468F-4086-BC4B-A16D946EB9B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F9A8545F-BDF8-451E-8BF8-7E42AF60A4A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BBAA021C-069F-41BD-89B4-E36BDE265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8756030B-5962-43A3-B037-B58BC6325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07" name="กลุ่ม 106">
            <a:extLst>
              <a:ext uri="{FF2B5EF4-FFF2-40B4-BE49-F238E27FC236}">
                <a16:creationId xmlns:a16="http://schemas.microsoft.com/office/drawing/2014/main" id="{BF99238E-34DA-416B-9BF2-54D170196E3D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8" name="รูปแบบอิสระ: รูปร่าง 107">
              <a:extLst>
                <a:ext uri="{FF2B5EF4-FFF2-40B4-BE49-F238E27FC236}">
                  <a16:creationId xmlns:a16="http://schemas.microsoft.com/office/drawing/2014/main" id="{E9B4A960-6AF9-4189-9787-F20A43A5FC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9" name="รูปแบบอิสระ: รูปร่าง 108">
              <a:extLst>
                <a:ext uri="{FF2B5EF4-FFF2-40B4-BE49-F238E27FC236}">
                  <a16:creationId xmlns:a16="http://schemas.microsoft.com/office/drawing/2014/main" id="{B4876BE5-36C9-48CE-A241-61FB70E798C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AE7C3D84-0BB7-4746-9830-43802710EE05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11" name="รูปแบบอิสระ: รูปร่าง 110">
              <a:extLst>
                <a:ext uri="{FF2B5EF4-FFF2-40B4-BE49-F238E27FC236}">
                  <a16:creationId xmlns:a16="http://schemas.microsoft.com/office/drawing/2014/main" id="{5958C6F2-5DF5-45BD-A0D0-AE883AD1AA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2" name="รูปแบบอิสระ: รูปร่าง 111">
              <a:extLst>
                <a:ext uri="{FF2B5EF4-FFF2-40B4-BE49-F238E27FC236}">
                  <a16:creationId xmlns:a16="http://schemas.microsoft.com/office/drawing/2014/main" id="{088719E7-F6CD-49D8-8475-8AC62B8CEEB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707FC1E9-AF81-411A-9FE7-209EDB973C06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E4AFA3B-C696-486C-B643-AFB08FDD32FD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710C6BC4-0F65-4570-9516-74EB67C8B9A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19A172F-220D-4FB8-A81C-D5EFB83B8144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57DBF1C7-D289-4BE0-80B0-2476DEAD48A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11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BCA189CA-F5EF-43FC-B978-2CFADEEDEAFB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119" name="รูปภาพ 118">
            <a:hlinkClick r:id="rId10" action="ppaction://hlinksldjump"/>
            <a:extLst>
              <a:ext uri="{FF2B5EF4-FFF2-40B4-BE49-F238E27FC236}">
                <a16:creationId xmlns:a16="http://schemas.microsoft.com/office/drawing/2014/main" id="{9BE75333-98E7-470C-B7EE-B6F24DC94B56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962598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5141FF0-DA1A-42A7-9CA8-53256CB90540}"/>
              </a:ext>
            </a:extLst>
          </p:cNvPr>
          <p:cNvGrpSpPr/>
          <p:nvPr/>
        </p:nvGrpSpPr>
        <p:grpSpPr>
          <a:xfrm>
            <a:off x="1145310" y="1619620"/>
            <a:ext cx="10049164" cy="4410590"/>
            <a:chOff x="1650318" y="3873293"/>
            <a:chExt cx="8731355" cy="4410590"/>
          </a:xfrm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F99C3365-80F6-46DB-9C66-BAF3F53FDC9C}"/>
                </a:ext>
              </a:extLst>
            </p:cNvPr>
            <p:cNvSpPr/>
            <p:nvPr/>
          </p:nvSpPr>
          <p:spPr>
            <a:xfrm>
              <a:off x="1650318" y="3873293"/>
              <a:ext cx="8731355" cy="4410590"/>
            </a:xfrm>
            <a:prstGeom prst="roundRect">
              <a:avLst>
                <a:gd name="adj" fmla="val 5922"/>
              </a:avLst>
            </a:prstGeom>
            <a:solidFill>
              <a:srgbClr val="ECE7F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748889" y="4070562"/>
              <a:ext cx="476765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พิจารณา 16,990 6,890 42,670 46,782</a:t>
              </a: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1072866" y="6001347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21BC7DEE-0949-41A8-991E-34F3B252E3D0}"/>
              </a:ext>
            </a:extLst>
          </p:cNvPr>
          <p:cNvSpPr txBox="1"/>
          <p:nvPr/>
        </p:nvSpPr>
        <p:spPr>
          <a:xfrm>
            <a:off x="2303186" y="827790"/>
            <a:ext cx="7197343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lang="th-TH" kern="0" noProof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เรียงลำดับ 16,990  6,890  42,670  46,782 จากน้อยไปมาก</a:t>
            </a:r>
            <a:endParaRPr kumimoji="0" lang="th-TH" sz="2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Fira Sans Extra Condensed"/>
              <a:cs typeface="4804_KwangMD_PukluK" panose="02000000000000000000" pitchFamily="2" charset="0"/>
              <a:sym typeface="Fira Sans Extra Condensed"/>
            </a:endParaRPr>
          </a:p>
        </p:txBody>
      </p:sp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2321749" y="3660954"/>
            <a:ext cx="390198" cy="1444238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10089148" y="1597061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0E8ABA2F-4D94-4C82-8534-4DB130A623D1}"/>
              </a:ext>
            </a:extLst>
          </p:cNvPr>
          <p:cNvSpPr txBox="1"/>
          <p:nvPr/>
        </p:nvSpPr>
        <p:spPr>
          <a:xfrm>
            <a:off x="5096392" y="3659659"/>
            <a:ext cx="33570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ในหลักหมื่น	มีค่า 10,000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FB6E42EB-3668-4253-9E9A-CB4802C306FC}"/>
              </a:ext>
            </a:extLst>
          </p:cNvPr>
          <p:cNvSpPr txBox="1"/>
          <p:nvPr/>
        </p:nvSpPr>
        <p:spPr>
          <a:xfrm>
            <a:off x="5096392" y="4154502"/>
            <a:ext cx="34275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 	ในหลักหมื่น	มีค่า 40,000</a:t>
            </a:r>
          </a:p>
        </p:txBody>
      </p:sp>
      <p:graphicFrame>
        <p:nvGraphicFramePr>
          <p:cNvPr id="74" name="ตาราง 4">
            <a:extLst>
              <a:ext uri="{FF2B5EF4-FFF2-40B4-BE49-F238E27FC236}">
                <a16:creationId xmlns:a16="http://schemas.microsoft.com/office/drawing/2014/main" id="{BDE5BFE0-41BA-4D16-8F56-5A4D09BF8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4388428"/>
              </p:ext>
            </p:extLst>
          </p:nvPr>
        </p:nvGraphicFramePr>
        <p:xfrm>
          <a:off x="2342738" y="4139132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6368107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55F4BF0-4234-42E7-8CD4-7C175ECE24F4}"/>
              </a:ext>
            </a:extLst>
          </p:cNvPr>
          <p:cNvSpPr txBox="1"/>
          <p:nvPr/>
        </p:nvSpPr>
        <p:spPr>
          <a:xfrm>
            <a:off x="5091583" y="4666967"/>
            <a:ext cx="34275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 	ในหลักหมื่น	มีค่า 40,000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271915" y="5338425"/>
            <a:ext cx="248497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16,990 </a:t>
            </a:r>
            <a:r>
              <a:rPr kumimoji="0" lang="th-TH" sz="28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น้อยที่สุด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2" name="ตาราง 4">
            <a:extLst>
              <a:ext uri="{FF2B5EF4-FFF2-40B4-BE49-F238E27FC236}">
                <a16:creationId xmlns:a16="http://schemas.microsoft.com/office/drawing/2014/main" id="{F96111F8-AC7A-4B49-B4C8-C0F667E21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9769607"/>
              </p:ext>
            </p:extLst>
          </p:nvPr>
        </p:nvGraphicFramePr>
        <p:xfrm>
          <a:off x="2342738" y="3644289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77556448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1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32C691B7-081C-417A-9F94-E6F90E1A5BB2}"/>
              </a:ext>
            </a:extLst>
          </p:cNvPr>
          <p:cNvSpPr txBox="1"/>
          <p:nvPr/>
        </p:nvSpPr>
        <p:spPr>
          <a:xfrm>
            <a:off x="1244208" y="2392698"/>
            <a:ext cx="99838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6,890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เป็นจำนวนสี่หลัก และ 16,990 42,670 46,782 เป็นจำนวนห้าหลัก 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จะได้ 6,890 น้อยที่สุด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ECE20DEF-5905-4B11-BB2A-10A197394CD1}"/>
              </a:ext>
            </a:extLst>
          </p:cNvPr>
          <p:cNvSpPr txBox="1"/>
          <p:nvPr/>
        </p:nvSpPr>
        <p:spPr>
          <a:xfrm>
            <a:off x="1271915" y="2988182"/>
            <a:ext cx="74110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16,990 42,670 46,782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เป็นจำนวนห้าหลัก หลักที่อยู่ซ้ายสุดคือหลักหมื่น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6" name="ตาราง 4">
            <a:extLst>
              <a:ext uri="{FF2B5EF4-FFF2-40B4-BE49-F238E27FC236}">
                <a16:creationId xmlns:a16="http://schemas.microsoft.com/office/drawing/2014/main" id="{62C91452-8274-4C2B-937A-3F1A9F3C9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920518"/>
              </p:ext>
            </p:extLst>
          </p:nvPr>
        </p:nvGraphicFramePr>
        <p:xfrm>
          <a:off x="2337929" y="4651597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3400084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494465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50"/>
                            </p:stCondLst>
                            <p:childTnLst>
                              <p:par>
                                <p:cTn id="2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7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25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9" grpId="0" animBg="1"/>
      <p:bldP spid="71" grpId="0"/>
      <p:bldP spid="73" grpId="0"/>
      <p:bldP spid="75" grpId="0"/>
      <p:bldP spid="77" grpId="0"/>
      <p:bldP spid="59" grpId="0"/>
      <p:bldP spid="60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F99C3365-80F6-46DB-9C66-BAF3F53FDC9C}"/>
              </a:ext>
            </a:extLst>
          </p:cNvPr>
          <p:cNvSpPr/>
          <p:nvPr/>
        </p:nvSpPr>
        <p:spPr>
          <a:xfrm>
            <a:off x="1556822" y="1996393"/>
            <a:ext cx="8731355" cy="4234546"/>
          </a:xfrm>
          <a:prstGeom prst="roundRect">
            <a:avLst>
              <a:gd name="adj" fmla="val 4911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1484377" y="5992449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3077999" y="3825288"/>
            <a:ext cx="390198" cy="933032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10052766" y="20022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977713" y="4910343"/>
            <a:ext cx="35125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42,670 น้อยกว่า 46,782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Google Shape;3848;p60">
            <a:extLst>
              <a:ext uri="{FF2B5EF4-FFF2-40B4-BE49-F238E27FC236}">
                <a16:creationId xmlns:a16="http://schemas.microsoft.com/office/drawing/2014/main" id="{73EAA408-B6C3-42B6-9A15-BD312629BE66}"/>
              </a:ext>
            </a:extLst>
          </p:cNvPr>
          <p:cNvGrpSpPr/>
          <p:nvPr/>
        </p:nvGrpSpPr>
        <p:grpSpPr>
          <a:xfrm>
            <a:off x="5202319" y="172687"/>
            <a:ext cx="2036889" cy="2033127"/>
            <a:chOff x="7208941" y="3794503"/>
            <a:chExt cx="1134210" cy="1132114"/>
          </a:xfrm>
        </p:grpSpPr>
        <p:sp>
          <p:nvSpPr>
            <p:cNvPr id="60" name="Google Shape;3849;p60">
              <a:extLst>
                <a:ext uri="{FF2B5EF4-FFF2-40B4-BE49-F238E27FC236}">
                  <a16:creationId xmlns:a16="http://schemas.microsoft.com/office/drawing/2014/main" id="{24247206-564E-45A8-B496-52B13A527832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63" name="Google Shape;3850;p60">
              <a:extLst>
                <a:ext uri="{FF2B5EF4-FFF2-40B4-BE49-F238E27FC236}">
                  <a16:creationId xmlns:a16="http://schemas.microsoft.com/office/drawing/2014/main" id="{1BE2C1F2-8573-4E13-B62A-EA83EE3BF8BE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3851;p60">
              <a:extLst>
                <a:ext uri="{FF2B5EF4-FFF2-40B4-BE49-F238E27FC236}">
                  <a16:creationId xmlns:a16="http://schemas.microsoft.com/office/drawing/2014/main" id="{7E3ACD90-DBC7-4D6C-B7BA-D7CCDAF21104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52;p60">
              <a:extLst>
                <a:ext uri="{FF2B5EF4-FFF2-40B4-BE49-F238E27FC236}">
                  <a16:creationId xmlns:a16="http://schemas.microsoft.com/office/drawing/2014/main" id="{129E86E8-2E47-4607-BA1E-2E1DEDD3504A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3;p60">
              <a:extLst>
                <a:ext uri="{FF2B5EF4-FFF2-40B4-BE49-F238E27FC236}">
                  <a16:creationId xmlns:a16="http://schemas.microsoft.com/office/drawing/2014/main" id="{9CCB8B6C-E1C4-4728-A222-9619C23E5121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4;p60">
              <a:extLst>
                <a:ext uri="{FF2B5EF4-FFF2-40B4-BE49-F238E27FC236}">
                  <a16:creationId xmlns:a16="http://schemas.microsoft.com/office/drawing/2014/main" id="{D491C93B-F3A9-4854-BB16-69B6B595EF39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5;p60">
              <a:extLst>
                <a:ext uri="{FF2B5EF4-FFF2-40B4-BE49-F238E27FC236}">
                  <a16:creationId xmlns:a16="http://schemas.microsoft.com/office/drawing/2014/main" id="{59074E27-3D95-4FAE-9851-0EA579A67FF6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6;p60">
              <a:extLst>
                <a:ext uri="{FF2B5EF4-FFF2-40B4-BE49-F238E27FC236}">
                  <a16:creationId xmlns:a16="http://schemas.microsoft.com/office/drawing/2014/main" id="{5C8656DB-B8F3-48BF-A6AD-5D0B2A191384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7;p60">
              <a:extLst>
                <a:ext uri="{FF2B5EF4-FFF2-40B4-BE49-F238E27FC236}">
                  <a16:creationId xmlns:a16="http://schemas.microsoft.com/office/drawing/2014/main" id="{26FE50CB-A849-46EC-AC38-300D226E6E01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8;p60">
              <a:extLst>
                <a:ext uri="{FF2B5EF4-FFF2-40B4-BE49-F238E27FC236}">
                  <a16:creationId xmlns:a16="http://schemas.microsoft.com/office/drawing/2014/main" id="{74F5254A-3239-4763-AEF9-9822FAB63728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9;p60">
              <a:extLst>
                <a:ext uri="{FF2B5EF4-FFF2-40B4-BE49-F238E27FC236}">
                  <a16:creationId xmlns:a16="http://schemas.microsoft.com/office/drawing/2014/main" id="{128BCC6F-1846-4B82-8E20-9DA7A1E6640C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60;p60">
              <a:extLst>
                <a:ext uri="{FF2B5EF4-FFF2-40B4-BE49-F238E27FC236}">
                  <a16:creationId xmlns:a16="http://schemas.microsoft.com/office/drawing/2014/main" id="{1ABBF776-59D1-4876-9227-F7265F9E47C2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61;p60">
              <a:extLst>
                <a:ext uri="{FF2B5EF4-FFF2-40B4-BE49-F238E27FC236}">
                  <a16:creationId xmlns:a16="http://schemas.microsoft.com/office/drawing/2014/main" id="{AEF9CB0D-C1F2-413E-B98E-96DE3C6355B5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62;p60">
              <a:extLst>
                <a:ext uri="{FF2B5EF4-FFF2-40B4-BE49-F238E27FC236}">
                  <a16:creationId xmlns:a16="http://schemas.microsoft.com/office/drawing/2014/main" id="{D600F2BD-7BA5-4144-B77B-4C7A8BFDDD59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3;p60">
              <a:extLst>
                <a:ext uri="{FF2B5EF4-FFF2-40B4-BE49-F238E27FC236}">
                  <a16:creationId xmlns:a16="http://schemas.microsoft.com/office/drawing/2014/main" id="{84BCD558-8260-4460-9B37-2333C82189E6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4;p60">
              <a:extLst>
                <a:ext uri="{FF2B5EF4-FFF2-40B4-BE49-F238E27FC236}">
                  <a16:creationId xmlns:a16="http://schemas.microsoft.com/office/drawing/2014/main" id="{64AC8E8D-C21B-4092-90E2-65FA03A0CE9F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5;p60">
              <a:extLst>
                <a:ext uri="{FF2B5EF4-FFF2-40B4-BE49-F238E27FC236}">
                  <a16:creationId xmlns:a16="http://schemas.microsoft.com/office/drawing/2014/main" id="{36D25F2A-8611-4C64-8E05-AF9FF633B8A0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6;p60">
              <a:extLst>
                <a:ext uri="{FF2B5EF4-FFF2-40B4-BE49-F238E27FC236}">
                  <a16:creationId xmlns:a16="http://schemas.microsoft.com/office/drawing/2014/main" id="{E1DB56B2-59F6-40C9-82A2-7FC1FB246EE5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7;p60">
              <a:extLst>
                <a:ext uri="{FF2B5EF4-FFF2-40B4-BE49-F238E27FC236}">
                  <a16:creationId xmlns:a16="http://schemas.microsoft.com/office/drawing/2014/main" id="{24234CC5-1FBA-4A39-BE37-762E4BE41881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8;p60">
              <a:extLst>
                <a:ext uri="{FF2B5EF4-FFF2-40B4-BE49-F238E27FC236}">
                  <a16:creationId xmlns:a16="http://schemas.microsoft.com/office/drawing/2014/main" id="{A5D182B9-9099-41AE-8DAF-40A4227D3695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9;p60">
              <a:extLst>
                <a:ext uri="{FF2B5EF4-FFF2-40B4-BE49-F238E27FC236}">
                  <a16:creationId xmlns:a16="http://schemas.microsoft.com/office/drawing/2014/main" id="{79F1DA21-B3CD-4355-A78E-C9684E382F6B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70;p60">
              <a:extLst>
                <a:ext uri="{FF2B5EF4-FFF2-40B4-BE49-F238E27FC236}">
                  <a16:creationId xmlns:a16="http://schemas.microsoft.com/office/drawing/2014/main" id="{F919369C-98F9-4891-9705-E23923429A77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71;p60">
              <a:extLst>
                <a:ext uri="{FF2B5EF4-FFF2-40B4-BE49-F238E27FC236}">
                  <a16:creationId xmlns:a16="http://schemas.microsoft.com/office/drawing/2014/main" id="{27131F90-5397-404A-9867-1089A2D0A334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72;p60">
              <a:extLst>
                <a:ext uri="{FF2B5EF4-FFF2-40B4-BE49-F238E27FC236}">
                  <a16:creationId xmlns:a16="http://schemas.microsoft.com/office/drawing/2014/main" id="{9AD4073E-3DA6-4BD3-80D3-AFBCA12A9A20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3;p60">
              <a:extLst>
                <a:ext uri="{FF2B5EF4-FFF2-40B4-BE49-F238E27FC236}">
                  <a16:creationId xmlns:a16="http://schemas.microsoft.com/office/drawing/2014/main" id="{BD4ABC94-1DAA-43CB-9B67-1471675AA087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4;p60">
              <a:extLst>
                <a:ext uri="{FF2B5EF4-FFF2-40B4-BE49-F238E27FC236}">
                  <a16:creationId xmlns:a16="http://schemas.microsoft.com/office/drawing/2014/main" id="{45C8B915-62E9-4E70-872A-BBBC163D61F4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5;p60">
              <a:extLst>
                <a:ext uri="{FF2B5EF4-FFF2-40B4-BE49-F238E27FC236}">
                  <a16:creationId xmlns:a16="http://schemas.microsoft.com/office/drawing/2014/main" id="{9F069196-EDF5-47C6-9F0D-7E693407ADA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6;p60">
              <a:extLst>
                <a:ext uri="{FF2B5EF4-FFF2-40B4-BE49-F238E27FC236}">
                  <a16:creationId xmlns:a16="http://schemas.microsoft.com/office/drawing/2014/main" id="{7DFA6792-4D11-4C3D-B937-D6985B606CC5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7;p60">
              <a:extLst>
                <a:ext uri="{FF2B5EF4-FFF2-40B4-BE49-F238E27FC236}">
                  <a16:creationId xmlns:a16="http://schemas.microsoft.com/office/drawing/2014/main" id="{4387BB3B-B7BF-4BB0-A344-EF32FC10EC7D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8;p60">
              <a:extLst>
                <a:ext uri="{FF2B5EF4-FFF2-40B4-BE49-F238E27FC236}">
                  <a16:creationId xmlns:a16="http://schemas.microsoft.com/office/drawing/2014/main" id="{22ABB4C7-89D6-459A-BE86-7C0813E8CCCD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5" name="กล่องข้อความ 104">
            <a:extLst>
              <a:ext uri="{FF2B5EF4-FFF2-40B4-BE49-F238E27FC236}">
                <a16:creationId xmlns:a16="http://schemas.microsoft.com/office/drawing/2014/main" id="{F06DCD9D-95BA-42F2-A1B3-9AB5A0C09B61}"/>
              </a:ext>
            </a:extLst>
          </p:cNvPr>
          <p:cNvSpPr txBox="1"/>
          <p:nvPr/>
        </p:nvSpPr>
        <p:spPr>
          <a:xfrm>
            <a:off x="1977713" y="5495800"/>
            <a:ext cx="79704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 เรียงลำดับจำนวนจากน้อยไปมาก ดังนี้ 6,890 16,990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42,670 46,782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6F3E97D5-2855-4AB4-B923-EE51476BA902}"/>
              </a:ext>
            </a:extLst>
          </p:cNvPr>
          <p:cNvGrpSpPr/>
          <p:nvPr/>
        </p:nvGrpSpPr>
        <p:grpSpPr>
          <a:xfrm>
            <a:off x="1913858" y="2293142"/>
            <a:ext cx="4689462" cy="534573"/>
            <a:chOff x="1839968" y="2773429"/>
            <a:chExt cx="4689462" cy="534573"/>
          </a:xfrm>
        </p:grpSpPr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839968" y="2784782"/>
              <a:ext cx="295625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  6,890  16,990  </a:t>
              </a:r>
            </a:p>
          </p:txBody>
        </p:sp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ABC66D9F-B77C-4A9C-ACF6-AA193BBE1AFB}"/>
                </a:ext>
              </a:extLst>
            </p:cNvPr>
            <p:cNvSpPr/>
            <p:nvPr/>
          </p:nvSpPr>
          <p:spPr>
            <a:xfrm>
              <a:off x="4610639" y="2773429"/>
              <a:ext cx="822085" cy="459122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6" name="สี่เหลี่ยมผืนผ้า: มุมมน 105">
              <a:extLst>
                <a:ext uri="{FF2B5EF4-FFF2-40B4-BE49-F238E27FC236}">
                  <a16:creationId xmlns:a16="http://schemas.microsoft.com/office/drawing/2014/main" id="{367725C6-1652-494D-9CE6-35FD6BC7EDF7}"/>
                </a:ext>
              </a:extLst>
            </p:cNvPr>
            <p:cNvSpPr/>
            <p:nvPr/>
          </p:nvSpPr>
          <p:spPr>
            <a:xfrm>
              <a:off x="5707345" y="2778209"/>
              <a:ext cx="822085" cy="459122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84696F66-6E1F-4FC6-9561-3A693075BA7D}"/>
              </a:ext>
            </a:extLst>
          </p:cNvPr>
          <p:cNvSpPr txBox="1"/>
          <p:nvPr/>
        </p:nvSpPr>
        <p:spPr>
          <a:xfrm>
            <a:off x="1913858" y="2789312"/>
            <a:ext cx="70214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พิจารณา 42,670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46,782 เลขโดดที่อยู่ซ้ายสุดมีค่า 40,000 เท่ากัน</a:t>
            </a: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31F3D69A-FA99-4DED-BFAF-BE829D1D18CA}"/>
              </a:ext>
            </a:extLst>
          </p:cNvPr>
          <p:cNvSpPr txBox="1"/>
          <p:nvPr/>
        </p:nvSpPr>
        <p:spPr>
          <a:xfrm>
            <a:off x="5484325" y="3821940"/>
            <a:ext cx="33746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  	ในหลักพัน	มีค่า 2,000</a:t>
            </a:r>
          </a:p>
        </p:txBody>
      </p:sp>
      <p:graphicFrame>
        <p:nvGraphicFramePr>
          <p:cNvPr id="109" name="ตาราง 4">
            <a:extLst>
              <a:ext uri="{FF2B5EF4-FFF2-40B4-BE49-F238E27FC236}">
                <a16:creationId xmlns:a16="http://schemas.microsoft.com/office/drawing/2014/main" id="{DAE194EB-B2AA-43A2-8811-3A987A4F08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816520"/>
              </p:ext>
            </p:extLst>
          </p:nvPr>
        </p:nvGraphicFramePr>
        <p:xfrm>
          <a:off x="2730671" y="3806570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6368107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0D767411-05B0-4D5E-BC10-7692D52D66BE}"/>
              </a:ext>
            </a:extLst>
          </p:cNvPr>
          <p:cNvSpPr txBox="1"/>
          <p:nvPr/>
        </p:nvSpPr>
        <p:spPr>
          <a:xfrm>
            <a:off x="5479516" y="4334405"/>
            <a:ext cx="325762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  	ในหลักพัน	มีค่า 6,000</a:t>
            </a:r>
          </a:p>
        </p:txBody>
      </p:sp>
      <p:graphicFrame>
        <p:nvGraphicFramePr>
          <p:cNvPr id="111" name="ตาราง 4">
            <a:extLst>
              <a:ext uri="{FF2B5EF4-FFF2-40B4-BE49-F238E27FC236}">
                <a16:creationId xmlns:a16="http://schemas.microsoft.com/office/drawing/2014/main" id="{F7066307-8F85-4961-937F-9AAAD6430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4958533"/>
              </p:ext>
            </p:extLst>
          </p:nvPr>
        </p:nvGraphicFramePr>
        <p:xfrm>
          <a:off x="2725862" y="4319035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3400084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112" name="กล่องข้อความ 111">
            <a:extLst>
              <a:ext uri="{FF2B5EF4-FFF2-40B4-BE49-F238E27FC236}">
                <a16:creationId xmlns:a16="http://schemas.microsoft.com/office/drawing/2014/main" id="{F3195BE3-73E1-4DA2-BF70-867F7B09F46C}"/>
              </a:ext>
            </a:extLst>
          </p:cNvPr>
          <p:cNvSpPr txBox="1"/>
          <p:nvPr/>
        </p:nvSpPr>
        <p:spPr>
          <a:xfrm>
            <a:off x="1931435" y="3271994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baseline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จึงพิจารณาเลขโดดในหลักพัน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61199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7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7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75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75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5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7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7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9" grpId="0" animBg="1"/>
      <p:bldP spid="77" grpId="0"/>
      <p:bldP spid="105" grpId="0"/>
      <p:bldP spid="107" grpId="0"/>
      <p:bldP spid="108" grpId="0"/>
      <p:bldP spid="110" grpId="0"/>
      <p:bldP spid="112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727721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เรียงลำดับจำนวนจากมากไปน้อย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72433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943235" y="1648350"/>
            <a:ext cx="5888150" cy="38779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	8,349	2,560	4,918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2)	35,678	33,129	35,680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6640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3)	5,628	13,141	25,680	9,780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756150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6640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4)	80,875	69,200	88,900	69,772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593F1E-FBD9-46F1-8154-17ECF867B228}"/>
              </a:ext>
            </a:extLst>
          </p:cNvPr>
          <p:cNvGrpSpPr/>
          <p:nvPr/>
        </p:nvGrpSpPr>
        <p:grpSpPr>
          <a:xfrm>
            <a:off x="1349960" y="794749"/>
            <a:ext cx="540000" cy="540000"/>
            <a:chOff x="1239484" y="1722687"/>
            <a:chExt cx="540000" cy="540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A2DBCC9F-A89D-44DF-AC3D-300EF3E0C1AF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23765D3-FC6E-45EC-8B43-9F43F89799A9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0CEDEB03-B764-4314-AC01-45EF40F3B886}"/>
              </a:ext>
            </a:extLst>
          </p:cNvPr>
          <p:cNvSpPr txBox="1"/>
          <p:nvPr/>
        </p:nvSpPr>
        <p:spPr>
          <a:xfrm>
            <a:off x="2381932" y="2134160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1347788" algn="l"/>
                <a:tab pos="2687638" algn="l"/>
              </a:tabLst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8,349 	4,918 		2,560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endParaRPr lang="th-TH" dirty="0">
              <a:solidFill>
                <a:srgbClr val="FF0000"/>
              </a:solidFill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04FEBEBC-E7AE-4709-9CE1-1B1707FADBA6}"/>
              </a:ext>
            </a:extLst>
          </p:cNvPr>
          <p:cNvSpPr txBox="1"/>
          <p:nvPr/>
        </p:nvSpPr>
        <p:spPr>
          <a:xfrm>
            <a:off x="2400404" y="3257486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1347788" algn="l"/>
                <a:tab pos="2687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35,680 	35,678	33,129	</a:t>
            </a:r>
            <a:endParaRPr lang="th-TH" dirty="0">
              <a:solidFill>
                <a:srgbClr val="FF0000"/>
              </a:solidFill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D6FFB64-CEF5-420E-917F-1CE134AC25F0}"/>
              </a:ext>
            </a:extLst>
          </p:cNvPr>
          <p:cNvSpPr txBox="1"/>
          <p:nvPr/>
        </p:nvSpPr>
        <p:spPr>
          <a:xfrm>
            <a:off x="2400403" y="4398976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1347788" algn="l"/>
                <a:tab pos="2687638" algn="l"/>
                <a:tab pos="4211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25,680 	13,141	9,780	5,628</a:t>
            </a:r>
            <a:endParaRPr lang="th-TH" dirty="0">
              <a:solidFill>
                <a:srgbClr val="FF0000"/>
              </a:solidFill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69FA654E-8D7D-4EC8-B6F5-B334F41358D7}"/>
              </a:ext>
            </a:extLst>
          </p:cNvPr>
          <p:cNvSpPr txBox="1"/>
          <p:nvPr/>
        </p:nvSpPr>
        <p:spPr>
          <a:xfrm>
            <a:off x="2400402" y="5448500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1347788" algn="l"/>
                <a:tab pos="2687638" algn="l"/>
                <a:tab pos="4211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88,900 	80,875	 69,772 	69,200</a:t>
            </a:r>
            <a:endParaRPr lang="th-TH" dirty="0">
              <a:solidFill>
                <a:srgbClr val="FF0000"/>
              </a:solidFill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49F2768-3221-469B-A088-9280089421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65" b="52662"/>
          <a:stretch/>
        </p:blipFill>
        <p:spPr>
          <a:xfrm>
            <a:off x="7622162" y="1091153"/>
            <a:ext cx="3219878" cy="3246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091671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7" grpId="0"/>
      <p:bldP spid="78" grpId="0"/>
      <p:bldP spid="79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727721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เรียงลำดับจำนวนจากน้อยไปมาก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72433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943235" y="1648350"/>
            <a:ext cx="5795176" cy="38779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	10,875	11,213	8,918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	89,178	89,120	90,680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664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	18,009	10,560	18,918	9,290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756150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664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4)	67,692	66,900	67,689	69,772</a:t>
            </a: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593F1E-FBD9-46F1-8154-17ECF867B228}"/>
              </a:ext>
            </a:extLst>
          </p:cNvPr>
          <p:cNvGrpSpPr/>
          <p:nvPr/>
        </p:nvGrpSpPr>
        <p:grpSpPr>
          <a:xfrm>
            <a:off x="1349960" y="794749"/>
            <a:ext cx="540000" cy="540000"/>
            <a:chOff x="1239484" y="1722687"/>
            <a:chExt cx="540000" cy="540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A2DBCC9F-A89D-44DF-AC3D-300EF3E0C1AF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23765D3-FC6E-45EC-8B43-9F43F89799A9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th-TH" kern="0" dirty="0">
                  <a:solidFill>
                    <a:srgbClr val="44546A">
                      <a:lumMod val="75000"/>
                    </a:srgbClr>
                  </a:solidFill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0CEDEB03-B764-4314-AC01-45EF40F3B886}"/>
              </a:ext>
            </a:extLst>
          </p:cNvPr>
          <p:cNvSpPr txBox="1"/>
          <p:nvPr/>
        </p:nvSpPr>
        <p:spPr>
          <a:xfrm>
            <a:off x="2381932" y="2134160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8,918 	10,875	11,213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04FEBEBC-E7AE-4709-9CE1-1B1707FADBA6}"/>
              </a:ext>
            </a:extLst>
          </p:cNvPr>
          <p:cNvSpPr txBox="1"/>
          <p:nvPr/>
        </p:nvSpPr>
        <p:spPr>
          <a:xfrm>
            <a:off x="2400404" y="3257486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89,120 	89,178		90,680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D6FFB64-CEF5-420E-917F-1CE134AC25F0}"/>
              </a:ext>
            </a:extLst>
          </p:cNvPr>
          <p:cNvSpPr txBox="1"/>
          <p:nvPr/>
        </p:nvSpPr>
        <p:spPr>
          <a:xfrm>
            <a:off x="2400403" y="4398976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211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9,290 	10,560	18,009 	18,918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69FA654E-8D7D-4EC8-B6F5-B334F41358D7}"/>
              </a:ext>
            </a:extLst>
          </p:cNvPr>
          <p:cNvSpPr txBox="1"/>
          <p:nvPr/>
        </p:nvSpPr>
        <p:spPr>
          <a:xfrm>
            <a:off x="2400402" y="5448500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211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66,900 	67,689 	67,692	69,772 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49F2768-3221-469B-A088-9280089421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394" t="47062" r="671" b="5600"/>
          <a:stretch/>
        </p:blipFill>
        <p:spPr>
          <a:xfrm>
            <a:off x="7622162" y="1091153"/>
            <a:ext cx="3219878" cy="3246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720462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7" grpId="0"/>
      <p:bldP spid="78" grpId="0"/>
      <p:bldP spid="79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5141FF0-DA1A-42A7-9CA8-53256CB90540}"/>
              </a:ext>
            </a:extLst>
          </p:cNvPr>
          <p:cNvGrpSpPr/>
          <p:nvPr/>
        </p:nvGrpSpPr>
        <p:grpSpPr>
          <a:xfrm>
            <a:off x="1145310" y="1545729"/>
            <a:ext cx="10049164" cy="4781179"/>
            <a:chOff x="1650318" y="3873293"/>
            <a:chExt cx="8731355" cy="4410590"/>
          </a:xfrm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F99C3365-80F6-46DB-9C66-BAF3F53FDC9C}"/>
                </a:ext>
              </a:extLst>
            </p:cNvPr>
            <p:cNvSpPr/>
            <p:nvPr/>
          </p:nvSpPr>
          <p:spPr>
            <a:xfrm>
              <a:off x="1650318" y="3873293"/>
              <a:ext cx="8731355" cy="4410590"/>
            </a:xfrm>
            <a:prstGeom prst="roundRect">
              <a:avLst>
                <a:gd name="adj" fmla="val 3797"/>
              </a:avLst>
            </a:prstGeom>
            <a:solidFill>
              <a:srgbClr val="ECE7F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748889" y="3932017"/>
              <a:ext cx="5550551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พิจารณา </a:t>
              </a: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Fira Sans Extra Condensed"/>
                  <a:cs typeface="4804_KwangMD_PukluK" panose="02000000000000000000" pitchFamily="2" charset="0"/>
                  <a:sym typeface="Fira Sans Extra Condensed"/>
                </a:rPr>
                <a:t>80,078  67,355  6,819  67,957  100,000</a:t>
              </a: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21BC7DEE-0949-41A8-991E-34F3B252E3D0}"/>
              </a:ext>
            </a:extLst>
          </p:cNvPr>
          <p:cNvSpPr txBox="1"/>
          <p:nvPr/>
        </p:nvSpPr>
        <p:spPr>
          <a:xfrm>
            <a:off x="1603547" y="827790"/>
            <a:ext cx="8422237" cy="578882"/>
          </a:xfrm>
          <a:prstGeom prst="roundRect">
            <a:avLst/>
          </a:prstGeom>
          <a:solidFill>
            <a:srgbClr val="FFF1B1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>
                <a:tab pos="715963" algn="l"/>
              </a:tabLst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เรียงลำดับ 80,078  67,355  6,819  67,957  100,000 จากมากไปน้อย</a:t>
            </a:r>
          </a:p>
        </p:txBody>
      </p:sp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2321749" y="4353678"/>
            <a:ext cx="390198" cy="1444238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10089148" y="1597061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0E8ABA2F-4D94-4C82-8534-4DB130A623D1}"/>
              </a:ext>
            </a:extLst>
          </p:cNvPr>
          <p:cNvSpPr txBox="1"/>
          <p:nvPr/>
        </p:nvSpPr>
        <p:spPr>
          <a:xfrm>
            <a:off x="5096392" y="4352383"/>
            <a:ext cx="341471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ในหลักหมื่น	มีค่า 80,000</a:t>
            </a:r>
          </a:p>
        </p:txBody>
      </p: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FB6E42EB-3668-4253-9E9A-CB4802C306FC}"/>
              </a:ext>
            </a:extLst>
          </p:cNvPr>
          <p:cNvSpPr txBox="1"/>
          <p:nvPr/>
        </p:nvSpPr>
        <p:spPr>
          <a:xfrm>
            <a:off x="5096392" y="4847226"/>
            <a:ext cx="34243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ในหลักหมื่น	มีค่า 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0,000</a:t>
            </a:r>
          </a:p>
        </p:txBody>
      </p:sp>
      <p:graphicFrame>
        <p:nvGraphicFramePr>
          <p:cNvPr id="74" name="ตาราง 4">
            <a:extLst>
              <a:ext uri="{FF2B5EF4-FFF2-40B4-BE49-F238E27FC236}">
                <a16:creationId xmlns:a16="http://schemas.microsoft.com/office/drawing/2014/main" id="{BDE5BFE0-41BA-4D16-8F56-5A4D09BF87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0531147"/>
              </p:ext>
            </p:extLst>
          </p:nvPr>
        </p:nvGraphicFramePr>
        <p:xfrm>
          <a:off x="2342738" y="4831856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6368107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75" name="กล่องข้อความ 74">
            <a:extLst>
              <a:ext uri="{FF2B5EF4-FFF2-40B4-BE49-F238E27FC236}">
                <a16:creationId xmlns:a16="http://schemas.microsoft.com/office/drawing/2014/main" id="{655F4BF0-4234-42E7-8CD4-7C175ECE24F4}"/>
              </a:ext>
            </a:extLst>
          </p:cNvPr>
          <p:cNvSpPr txBox="1"/>
          <p:nvPr/>
        </p:nvSpPr>
        <p:spPr>
          <a:xfrm>
            <a:off x="5091583" y="5359691"/>
            <a:ext cx="342433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ในหลักหมื่น	มีค่า 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0,000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271915" y="5856237"/>
            <a:ext cx="250260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80,078 มากที่สุด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2" name="ตาราง 4">
            <a:extLst>
              <a:ext uri="{FF2B5EF4-FFF2-40B4-BE49-F238E27FC236}">
                <a16:creationId xmlns:a16="http://schemas.microsoft.com/office/drawing/2014/main" id="{F96111F8-AC7A-4B49-B4C8-C0F667E21A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5952999"/>
              </p:ext>
            </p:extLst>
          </p:nvPr>
        </p:nvGraphicFramePr>
        <p:xfrm>
          <a:off x="2342738" y="4337013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77556448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0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8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32C691B7-081C-417A-9F94-E6F90E1A5BB2}"/>
              </a:ext>
            </a:extLst>
          </p:cNvPr>
          <p:cNvSpPr txBox="1"/>
          <p:nvPr/>
        </p:nvSpPr>
        <p:spPr>
          <a:xfrm>
            <a:off x="1244208" y="2004778"/>
            <a:ext cx="9719327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 เป็นจำนวนหกหลัก </a:t>
            </a:r>
            <a:r>
              <a:rPr lang="th-TH" kern="0" dirty="0">
                <a:solidFill>
                  <a:prstClr val="black"/>
                </a:solidFill>
                <a:latin typeface="4804_KwangMD_PukluK" panose="02000000000000000000" pitchFamily="2" charset="0"/>
                <a:ea typeface="Fira Sans Extra Condensed"/>
                <a:cs typeface="4804_KwangMD_PukluK" panose="02000000000000000000" pitchFamily="2" charset="0"/>
                <a:sym typeface="Fira Sans Extra Condensed"/>
              </a:rPr>
              <a:t>80,078 67,355 6,819 67,957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เป็นจำนวนห้าหลัก และ 6,819</a:t>
            </a:r>
          </a:p>
          <a:p>
            <a:pPr lvl="0"/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เป็นจำนวนสี่หลัก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ECE20DEF-5905-4B11-BB2A-10A197394CD1}"/>
              </a:ext>
            </a:extLst>
          </p:cNvPr>
          <p:cNvSpPr txBox="1"/>
          <p:nvPr/>
        </p:nvSpPr>
        <p:spPr>
          <a:xfrm>
            <a:off x="1271915" y="2831169"/>
            <a:ext cx="47933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</a:t>
            </a: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100,000</a:t>
            </a:r>
            <a:r>
              <a:rPr kumimoji="0" lang="th-TH" sz="28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มากที่สุด</a:t>
            </a:r>
            <a:r>
              <a:rPr kumimoji="0" lang="th-TH" sz="280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และ </a:t>
            </a:r>
            <a:r>
              <a:rPr kumimoji="0" lang="th-TH" sz="28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6,819 น้อยที่สุด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aphicFrame>
        <p:nvGraphicFramePr>
          <p:cNvPr id="76" name="ตาราง 4">
            <a:extLst>
              <a:ext uri="{FF2B5EF4-FFF2-40B4-BE49-F238E27FC236}">
                <a16:creationId xmlns:a16="http://schemas.microsoft.com/office/drawing/2014/main" id="{62C91452-8274-4C2B-937A-3F1A9F3C9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2562552"/>
              </p:ext>
            </p:extLst>
          </p:nvPr>
        </p:nvGraphicFramePr>
        <p:xfrm>
          <a:off x="2337929" y="5344321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3400084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6B81AA90-86CA-4076-8522-9E409531D720}"/>
              </a:ext>
            </a:extLst>
          </p:cNvPr>
          <p:cNvGrpSpPr/>
          <p:nvPr/>
        </p:nvGrpSpPr>
        <p:grpSpPr>
          <a:xfrm>
            <a:off x="1271915" y="3323636"/>
            <a:ext cx="6170279" cy="523220"/>
            <a:chOff x="1271915" y="2991128"/>
            <a:chExt cx="6170279" cy="523220"/>
          </a:xfrm>
        </p:grpSpPr>
        <p:grpSp>
          <p:nvGrpSpPr>
            <p:cNvPr id="62" name="กลุ่ม 61">
              <a:extLst>
                <a:ext uri="{FF2B5EF4-FFF2-40B4-BE49-F238E27FC236}">
                  <a16:creationId xmlns:a16="http://schemas.microsoft.com/office/drawing/2014/main" id="{1FC00EBA-1FCB-4CC7-BFDC-0FD8501D29BB}"/>
                </a:ext>
              </a:extLst>
            </p:cNvPr>
            <p:cNvGrpSpPr/>
            <p:nvPr/>
          </p:nvGrpSpPr>
          <p:grpSpPr>
            <a:xfrm>
              <a:off x="1271915" y="2991128"/>
              <a:ext cx="6170279" cy="523220"/>
              <a:chOff x="1839968" y="2784782"/>
              <a:chExt cx="6170279" cy="523220"/>
            </a:xfrm>
          </p:grpSpPr>
          <p:sp>
            <p:nvSpPr>
              <p:cNvPr id="63" name="กล่องข้อความ 62">
                <a:extLst>
                  <a:ext uri="{FF2B5EF4-FFF2-40B4-BE49-F238E27FC236}">
                    <a16:creationId xmlns:a16="http://schemas.microsoft.com/office/drawing/2014/main" id="{57413517-AD95-4B4C-8325-7BECD19C028D}"/>
                  </a:ext>
                </a:extLst>
              </p:cNvPr>
              <p:cNvSpPr txBox="1"/>
              <p:nvPr/>
            </p:nvSpPr>
            <p:spPr>
              <a:xfrm>
                <a:off x="1839968" y="2784782"/>
                <a:ext cx="6170279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ดังนั้น  100,000				    6,819  </a:t>
                </a:r>
              </a:p>
            </p:txBody>
          </p:sp>
          <p:sp>
            <p:nvSpPr>
              <p:cNvPr id="64" name="สี่เหลี่ยมผืนผ้า: มุมมน 63">
                <a:extLst>
                  <a:ext uri="{FF2B5EF4-FFF2-40B4-BE49-F238E27FC236}">
                    <a16:creationId xmlns:a16="http://schemas.microsoft.com/office/drawing/2014/main" id="{1443CB78-09E9-4C43-B9CE-0FF0CA26CC5C}"/>
                  </a:ext>
                </a:extLst>
              </p:cNvPr>
              <p:cNvSpPr/>
              <p:nvPr/>
            </p:nvSpPr>
            <p:spPr>
              <a:xfrm>
                <a:off x="3825549" y="2801137"/>
                <a:ext cx="822085" cy="459122"/>
              </a:xfrm>
              <a:prstGeom prst="round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  <p:sp>
            <p:nvSpPr>
              <p:cNvPr id="65" name="สี่เหลี่ยมผืนผ้า: มุมมน 64">
                <a:extLst>
                  <a:ext uri="{FF2B5EF4-FFF2-40B4-BE49-F238E27FC236}">
                    <a16:creationId xmlns:a16="http://schemas.microsoft.com/office/drawing/2014/main" id="{FDDC70CE-BC68-4BE1-9EE3-48BBFF44E5DD}"/>
                  </a:ext>
                </a:extLst>
              </p:cNvPr>
              <p:cNvSpPr/>
              <p:nvPr/>
            </p:nvSpPr>
            <p:spPr>
              <a:xfrm>
                <a:off x="4885311" y="2787445"/>
                <a:ext cx="822085" cy="459122"/>
              </a:xfrm>
              <a:prstGeom prst="round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Cordia New" panose="020B0304020202020204" pitchFamily="34" charset="-34"/>
                </a:endParaRPr>
              </a:p>
            </p:txBody>
          </p:sp>
        </p:grpSp>
        <p:sp>
          <p:nvSpPr>
            <p:cNvPr id="68" name="สี่เหลี่ยมผืนผ้า: มุมมน 67">
              <a:extLst>
                <a:ext uri="{FF2B5EF4-FFF2-40B4-BE49-F238E27FC236}">
                  <a16:creationId xmlns:a16="http://schemas.microsoft.com/office/drawing/2014/main" id="{293B9059-8B3B-44A1-83CE-F570D04ED41E}"/>
                </a:ext>
              </a:extLst>
            </p:cNvPr>
            <p:cNvSpPr/>
            <p:nvPr/>
          </p:nvSpPr>
          <p:spPr>
            <a:xfrm>
              <a:off x="5377020" y="2995204"/>
              <a:ext cx="822085" cy="459122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A36ACF2F-6898-4711-A093-F347533E55D4}"/>
              </a:ext>
            </a:extLst>
          </p:cNvPr>
          <p:cNvSpPr txBox="1"/>
          <p:nvPr/>
        </p:nvSpPr>
        <p:spPr>
          <a:xfrm>
            <a:off x="1258758" y="3814565"/>
            <a:ext cx="774282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80,078  67,355  67,957 เป็นจำนวนห้าหลัก หลักที่อยู่ซ้ายสุดคือหลักหมื่น</a:t>
            </a:r>
          </a:p>
        </p:txBody>
      </p:sp>
    </p:spTree>
    <p:extLst>
      <p:ext uri="{BB962C8B-B14F-4D97-AF65-F5344CB8AC3E}">
        <p14:creationId xmlns:p14="http://schemas.microsoft.com/office/powerpoint/2010/main" val="19925395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7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7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75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75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7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25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7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75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75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9" grpId="0" animBg="1"/>
      <p:bldP spid="71" grpId="0"/>
      <p:bldP spid="73" grpId="0"/>
      <p:bldP spid="75" grpId="0"/>
      <p:bldP spid="77" grpId="0"/>
      <p:bldP spid="59" grpId="0"/>
      <p:bldP spid="60" grpId="0"/>
      <p:bldP spid="78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F99C3365-80F6-46DB-9C66-BAF3F53FDC9C}"/>
              </a:ext>
            </a:extLst>
          </p:cNvPr>
          <p:cNvSpPr/>
          <p:nvPr/>
        </p:nvSpPr>
        <p:spPr>
          <a:xfrm>
            <a:off x="1078702" y="1996393"/>
            <a:ext cx="10014007" cy="4234546"/>
          </a:xfrm>
          <a:prstGeom prst="roundRect">
            <a:avLst>
              <a:gd name="adj" fmla="val 4911"/>
            </a:avLst>
          </a:prstGeom>
          <a:solidFill>
            <a:srgbClr val="ECE7F9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218" name="Google Shape;3807;p53">
            <a:extLst>
              <a:ext uri="{FF2B5EF4-FFF2-40B4-BE49-F238E27FC236}">
                <a16:creationId xmlns:a16="http://schemas.microsoft.com/office/drawing/2014/main" id="{CAA4910C-3954-4E87-B77E-44B982E614F5}"/>
              </a:ext>
            </a:extLst>
          </p:cNvPr>
          <p:cNvSpPr/>
          <p:nvPr/>
        </p:nvSpPr>
        <p:spPr>
          <a:xfrm rot="329428">
            <a:off x="1055621" y="6326903"/>
            <a:ext cx="279621" cy="279535"/>
          </a:xfrm>
          <a:custGeom>
            <a:avLst/>
            <a:gdLst/>
            <a:ahLst/>
            <a:cxnLst/>
            <a:rect l="l" t="t" r="r" b="b"/>
            <a:pathLst>
              <a:path w="6478" h="6476" extrusionOk="0">
                <a:moveTo>
                  <a:pt x="6043" y="1"/>
                </a:moveTo>
                <a:lnTo>
                  <a:pt x="3131" y="1436"/>
                </a:lnTo>
                <a:lnTo>
                  <a:pt x="0" y="437"/>
                </a:lnTo>
                <a:lnTo>
                  <a:pt x="1436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77" y="6041"/>
                </a:lnTo>
                <a:lnTo>
                  <a:pt x="6477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4A47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19" name="Google Shape;3810;p53">
            <a:extLst>
              <a:ext uri="{FF2B5EF4-FFF2-40B4-BE49-F238E27FC236}">
                <a16:creationId xmlns:a16="http://schemas.microsoft.com/office/drawing/2014/main" id="{DDF70429-F152-4D11-A2F9-E04A30981650}"/>
              </a:ext>
            </a:extLst>
          </p:cNvPr>
          <p:cNvSpPr/>
          <p:nvPr/>
        </p:nvSpPr>
        <p:spPr>
          <a:xfrm rot="21082927">
            <a:off x="962913" y="764264"/>
            <a:ext cx="555440" cy="555295"/>
          </a:xfrm>
          <a:custGeom>
            <a:avLst/>
            <a:gdLst/>
            <a:ahLst/>
            <a:cxnLst/>
            <a:rect l="l" t="t" r="r" b="b"/>
            <a:pathLst>
              <a:path w="9873" h="9871" extrusionOk="0">
                <a:moveTo>
                  <a:pt x="7002" y="0"/>
                </a:moveTo>
                <a:lnTo>
                  <a:pt x="4108" y="2838"/>
                </a:lnTo>
                <a:lnTo>
                  <a:pt x="0" y="2872"/>
                </a:lnTo>
                <a:lnTo>
                  <a:pt x="2837" y="5765"/>
                </a:lnTo>
                <a:lnTo>
                  <a:pt x="2871" y="9871"/>
                </a:lnTo>
                <a:lnTo>
                  <a:pt x="5765" y="7034"/>
                </a:lnTo>
                <a:lnTo>
                  <a:pt x="9873" y="7004"/>
                </a:lnTo>
                <a:lnTo>
                  <a:pt x="7036" y="4106"/>
                </a:lnTo>
                <a:lnTo>
                  <a:pt x="7002" y="0"/>
                </a:lnTo>
                <a:close/>
              </a:path>
            </a:pathLst>
          </a:custGeom>
          <a:solidFill>
            <a:srgbClr val="FCAED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9E99FEE3-F0E5-47D7-9133-538E44338C8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9666963-C241-48F8-A19E-66B893CAE40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3" name="รูปแบบอิสระ: รูปร่าง 32">
              <a:extLst>
                <a:ext uri="{FF2B5EF4-FFF2-40B4-BE49-F238E27FC236}">
                  <a16:creationId xmlns:a16="http://schemas.microsoft.com/office/drawing/2014/main" id="{75996EDF-970E-43D6-9947-863AD2F24AA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4" name="กลุ่ม 33">
            <a:extLst>
              <a:ext uri="{FF2B5EF4-FFF2-40B4-BE49-F238E27FC236}">
                <a16:creationId xmlns:a16="http://schemas.microsoft.com/office/drawing/2014/main" id="{C8A2D218-EF5C-4AAE-8166-F20D3BCE61CC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35" name="รูปแบบอิสระ: รูปร่าง 34">
              <a:extLst>
                <a:ext uri="{FF2B5EF4-FFF2-40B4-BE49-F238E27FC236}">
                  <a16:creationId xmlns:a16="http://schemas.microsoft.com/office/drawing/2014/main" id="{DD47F68C-A90B-47FF-8253-8719E7438D7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6" name="รูปแบบอิสระ: รูปร่าง 35">
              <a:extLst>
                <a:ext uri="{FF2B5EF4-FFF2-40B4-BE49-F238E27FC236}">
                  <a16:creationId xmlns:a16="http://schemas.microsoft.com/office/drawing/2014/main" id="{966FF95F-30CD-41B0-AF74-DC768AF45A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7" name="กลุ่ม 36">
            <a:extLst>
              <a:ext uri="{FF2B5EF4-FFF2-40B4-BE49-F238E27FC236}">
                <a16:creationId xmlns:a16="http://schemas.microsoft.com/office/drawing/2014/main" id="{3BC69435-51ED-40D6-8B8A-C79B777B00D7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A4B508CD-44C0-4FC7-801E-AEC4E63659C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9" name="รูปแบบอิสระ: รูปร่าง 38">
              <a:extLst>
                <a:ext uri="{FF2B5EF4-FFF2-40B4-BE49-F238E27FC236}">
                  <a16:creationId xmlns:a16="http://schemas.microsoft.com/office/drawing/2014/main" id="{824CC3C1-533D-4783-8AF0-7CBD1E07F9B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427FD0E3-F67C-4953-AF23-D148EE14087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EF54CAA9-479E-41AA-A962-FA7E4E72A01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2" name="รูปแบบอิสระ: รูปร่าง 41">
              <a:extLst>
                <a:ext uri="{FF2B5EF4-FFF2-40B4-BE49-F238E27FC236}">
                  <a16:creationId xmlns:a16="http://schemas.microsoft.com/office/drawing/2014/main" id="{5189DBF6-3FA4-489F-B8CA-46ED9DA78D9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3" name="กลุ่ม 42">
            <a:extLst>
              <a:ext uri="{FF2B5EF4-FFF2-40B4-BE49-F238E27FC236}">
                <a16:creationId xmlns:a16="http://schemas.microsoft.com/office/drawing/2014/main" id="{BF4B4CBF-4410-44EB-82CD-CEF62A5FE22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44" name="รูปแบบอิสระ: รูปร่าง 43">
              <a:extLst>
                <a:ext uri="{FF2B5EF4-FFF2-40B4-BE49-F238E27FC236}">
                  <a16:creationId xmlns:a16="http://schemas.microsoft.com/office/drawing/2014/main" id="{F004BBAA-6FC0-40AA-A735-13F1EE228AA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5" name="รูปแบบอิสระ: รูปร่าง 44">
              <a:extLst>
                <a:ext uri="{FF2B5EF4-FFF2-40B4-BE49-F238E27FC236}">
                  <a16:creationId xmlns:a16="http://schemas.microsoft.com/office/drawing/2014/main" id="{90A5CBAC-625F-42EB-920F-6613FAE5AE4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6" name="กลุ่ม 45">
            <a:extLst>
              <a:ext uri="{FF2B5EF4-FFF2-40B4-BE49-F238E27FC236}">
                <a16:creationId xmlns:a16="http://schemas.microsoft.com/office/drawing/2014/main" id="{C95576E1-AB9D-4FFB-A1F7-2EBC5F855F05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2F91DBFC-CD59-477C-AFD6-D84ED28EB5C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8FE3E59D-D121-4F20-A9E8-A753715FBE7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708E582E-86AC-47DA-88C8-ED1C71B5388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A8D96D02-F0A9-4B37-8F7B-D4D0B69C022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B16C4DF-9210-424F-BB6D-C84C1428B3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5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9D16D2ED-AA9D-46A5-BA96-7D5A1141B88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503AF14-0B7A-460D-92F9-81A1D8269E4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2B37AB81-17C2-454F-9E93-3967BE669B96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78549C0-3354-469B-A395-607C3A2F19F7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23FEE9F1-BB82-4BCD-9C68-7D42B37647D7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5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C57F010-C26A-425C-ACAA-ED43B10558F8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58" name="รูปภาพ 57">
            <a:hlinkClick r:id="rId10" action="ppaction://hlinksldjump"/>
            <a:extLst>
              <a:ext uri="{FF2B5EF4-FFF2-40B4-BE49-F238E27FC236}">
                <a16:creationId xmlns:a16="http://schemas.microsoft.com/office/drawing/2014/main" id="{4CC1ACD7-B55D-4241-97C3-E5D7233FB6E9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BF4AFD90-E396-40DB-B7F8-7FEBC56FF234}"/>
              </a:ext>
            </a:extLst>
          </p:cNvPr>
          <p:cNvSpPr/>
          <p:nvPr/>
        </p:nvSpPr>
        <p:spPr>
          <a:xfrm>
            <a:off x="3124182" y="3825288"/>
            <a:ext cx="390198" cy="933032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Google Shape;3805;p53">
            <a:extLst>
              <a:ext uri="{FF2B5EF4-FFF2-40B4-BE49-F238E27FC236}">
                <a16:creationId xmlns:a16="http://schemas.microsoft.com/office/drawing/2014/main" id="{5914A979-5925-45E9-BA8D-F6AA67AA6DC0}"/>
              </a:ext>
            </a:extLst>
          </p:cNvPr>
          <p:cNvSpPr/>
          <p:nvPr/>
        </p:nvSpPr>
        <p:spPr>
          <a:xfrm rot="329428">
            <a:off x="10052766" y="2002214"/>
            <a:ext cx="279793" cy="279535"/>
          </a:xfrm>
          <a:custGeom>
            <a:avLst/>
            <a:gdLst/>
            <a:ahLst/>
            <a:cxnLst/>
            <a:rect l="l" t="t" r="r" b="b"/>
            <a:pathLst>
              <a:path w="6482" h="6476" extrusionOk="0">
                <a:moveTo>
                  <a:pt x="6043" y="1"/>
                </a:moveTo>
                <a:lnTo>
                  <a:pt x="3136" y="1436"/>
                </a:lnTo>
                <a:lnTo>
                  <a:pt x="0" y="437"/>
                </a:lnTo>
                <a:lnTo>
                  <a:pt x="1440" y="3344"/>
                </a:lnTo>
                <a:lnTo>
                  <a:pt x="439" y="6476"/>
                </a:lnTo>
                <a:lnTo>
                  <a:pt x="3346" y="5040"/>
                </a:lnTo>
                <a:lnTo>
                  <a:pt x="6482" y="6041"/>
                </a:lnTo>
                <a:lnTo>
                  <a:pt x="6482" y="6041"/>
                </a:lnTo>
                <a:lnTo>
                  <a:pt x="5042" y="3132"/>
                </a:lnTo>
                <a:lnTo>
                  <a:pt x="6043" y="1"/>
                </a:lnTo>
                <a:close/>
              </a:path>
            </a:pathLst>
          </a:custGeom>
          <a:solidFill>
            <a:srgbClr val="FFCC7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BCF92915-AF55-40F0-897E-A96E58B31D51}"/>
              </a:ext>
            </a:extLst>
          </p:cNvPr>
          <p:cNvSpPr txBox="1"/>
          <p:nvPr/>
        </p:nvSpPr>
        <p:spPr>
          <a:xfrm>
            <a:off x="1580551" y="4910343"/>
            <a:ext cx="34932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จะได้ 67,957 มากกว่า 67,355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Google Shape;3848;p60">
            <a:extLst>
              <a:ext uri="{FF2B5EF4-FFF2-40B4-BE49-F238E27FC236}">
                <a16:creationId xmlns:a16="http://schemas.microsoft.com/office/drawing/2014/main" id="{73EAA408-B6C3-42B6-9A15-BD312629BE66}"/>
              </a:ext>
            </a:extLst>
          </p:cNvPr>
          <p:cNvGrpSpPr/>
          <p:nvPr/>
        </p:nvGrpSpPr>
        <p:grpSpPr>
          <a:xfrm>
            <a:off x="5202319" y="172687"/>
            <a:ext cx="2036889" cy="2033127"/>
            <a:chOff x="7208941" y="3794503"/>
            <a:chExt cx="1134210" cy="1132114"/>
          </a:xfrm>
        </p:grpSpPr>
        <p:sp>
          <p:nvSpPr>
            <p:cNvPr id="60" name="Google Shape;3849;p60">
              <a:extLst>
                <a:ext uri="{FF2B5EF4-FFF2-40B4-BE49-F238E27FC236}">
                  <a16:creationId xmlns:a16="http://schemas.microsoft.com/office/drawing/2014/main" id="{24247206-564E-45A8-B496-52B13A527832}"/>
                </a:ext>
              </a:extLst>
            </p:cNvPr>
            <p:cNvSpPr/>
            <p:nvPr/>
          </p:nvSpPr>
          <p:spPr>
            <a:xfrm rot="-635849">
              <a:off x="7240467" y="4513688"/>
              <a:ext cx="588149" cy="361934"/>
            </a:xfrm>
            <a:custGeom>
              <a:avLst/>
              <a:gdLst/>
              <a:ahLst/>
              <a:cxnLst/>
              <a:rect l="l" t="t" r="r" b="b"/>
              <a:pathLst>
                <a:path w="23527" h="14478" extrusionOk="0">
                  <a:moveTo>
                    <a:pt x="12573" y="0"/>
                  </a:moveTo>
                  <a:lnTo>
                    <a:pt x="0" y="10287"/>
                  </a:lnTo>
                  <a:lnTo>
                    <a:pt x="22288" y="14478"/>
                  </a:lnTo>
                  <a:lnTo>
                    <a:pt x="23527" y="95"/>
                  </a:ln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</p:sp>
        <p:sp>
          <p:nvSpPr>
            <p:cNvPr id="63" name="Google Shape;3850;p60">
              <a:extLst>
                <a:ext uri="{FF2B5EF4-FFF2-40B4-BE49-F238E27FC236}">
                  <a16:creationId xmlns:a16="http://schemas.microsoft.com/office/drawing/2014/main" id="{1BE2C1F2-8573-4E13-B62A-EA83EE3BF8BE}"/>
                </a:ext>
              </a:extLst>
            </p:cNvPr>
            <p:cNvSpPr/>
            <p:nvPr/>
          </p:nvSpPr>
          <p:spPr>
            <a:xfrm rot="-575087">
              <a:off x="7216433" y="4727796"/>
              <a:ext cx="182268" cy="105271"/>
            </a:xfrm>
            <a:custGeom>
              <a:avLst/>
              <a:gdLst/>
              <a:ahLst/>
              <a:cxnLst/>
              <a:rect l="l" t="t" r="r" b="b"/>
              <a:pathLst>
                <a:path w="7291" h="4211" extrusionOk="0">
                  <a:moveTo>
                    <a:pt x="3519" y="0"/>
                  </a:moveTo>
                  <a:cubicBezTo>
                    <a:pt x="2288" y="0"/>
                    <a:pt x="1081" y="655"/>
                    <a:pt x="451" y="1841"/>
                  </a:cubicBezTo>
                  <a:cubicBezTo>
                    <a:pt x="0" y="2686"/>
                    <a:pt x="2162" y="4211"/>
                    <a:pt x="4102" y="4211"/>
                  </a:cubicBezTo>
                  <a:cubicBezTo>
                    <a:pt x="4255" y="4211"/>
                    <a:pt x="4406" y="4201"/>
                    <a:pt x="4555" y="4182"/>
                  </a:cubicBezTo>
                  <a:cubicBezTo>
                    <a:pt x="6561" y="3908"/>
                    <a:pt x="7290" y="2084"/>
                    <a:pt x="5771" y="838"/>
                  </a:cubicBezTo>
                  <a:cubicBezTo>
                    <a:pt x="5106" y="269"/>
                    <a:pt x="4307" y="0"/>
                    <a:pt x="35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3851;p60">
              <a:extLst>
                <a:ext uri="{FF2B5EF4-FFF2-40B4-BE49-F238E27FC236}">
                  <a16:creationId xmlns:a16="http://schemas.microsoft.com/office/drawing/2014/main" id="{7E3ACD90-DBC7-4D6C-B7BA-D7CCDAF21104}"/>
                </a:ext>
              </a:extLst>
            </p:cNvPr>
            <p:cNvSpPr/>
            <p:nvPr/>
          </p:nvSpPr>
          <p:spPr>
            <a:xfrm rot="-4679515">
              <a:off x="7776436" y="4703104"/>
              <a:ext cx="129117" cy="154665"/>
            </a:xfrm>
            <a:custGeom>
              <a:avLst/>
              <a:gdLst/>
              <a:ahLst/>
              <a:cxnLst/>
              <a:rect l="l" t="t" r="r" b="b"/>
              <a:pathLst>
                <a:path w="5165" h="6187" extrusionOk="0">
                  <a:moveTo>
                    <a:pt x="2399" y="1"/>
                  </a:moveTo>
                  <a:cubicBezTo>
                    <a:pt x="1597" y="1"/>
                    <a:pt x="817" y="639"/>
                    <a:pt x="514" y="1777"/>
                  </a:cubicBezTo>
                  <a:cubicBezTo>
                    <a:pt x="0" y="3633"/>
                    <a:pt x="1123" y="6186"/>
                    <a:pt x="2067" y="6186"/>
                  </a:cubicBezTo>
                  <a:cubicBezTo>
                    <a:pt x="2128" y="6186"/>
                    <a:pt x="2188" y="6176"/>
                    <a:pt x="2247" y="6154"/>
                  </a:cubicBezTo>
                  <a:cubicBezTo>
                    <a:pt x="4314" y="5394"/>
                    <a:pt x="5165" y="2901"/>
                    <a:pt x="3980" y="1017"/>
                  </a:cubicBezTo>
                  <a:cubicBezTo>
                    <a:pt x="3550" y="323"/>
                    <a:pt x="2969" y="1"/>
                    <a:pt x="2399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8" name="Google Shape;3852;p60">
              <a:extLst>
                <a:ext uri="{FF2B5EF4-FFF2-40B4-BE49-F238E27FC236}">
                  <a16:creationId xmlns:a16="http://schemas.microsoft.com/office/drawing/2014/main" id="{129E86E8-2E47-4607-BA1E-2E1DEDD3504A}"/>
                </a:ext>
              </a:extLst>
            </p:cNvPr>
            <p:cNvSpPr/>
            <p:nvPr/>
          </p:nvSpPr>
          <p:spPr>
            <a:xfrm rot="-575087">
              <a:off x="8003152" y="4115924"/>
              <a:ext cx="319087" cy="277939"/>
            </a:xfrm>
            <a:custGeom>
              <a:avLst/>
              <a:gdLst/>
              <a:ahLst/>
              <a:cxnLst/>
              <a:rect l="l" t="t" r="r" b="b"/>
              <a:pathLst>
                <a:path w="12764" h="11118" extrusionOk="0">
                  <a:moveTo>
                    <a:pt x="6319" y="0"/>
                  </a:moveTo>
                  <a:cubicBezTo>
                    <a:pt x="4453" y="0"/>
                    <a:pt x="2616" y="265"/>
                    <a:pt x="1642" y="936"/>
                  </a:cubicBezTo>
                  <a:cubicBezTo>
                    <a:pt x="1" y="2030"/>
                    <a:pt x="2645" y="10115"/>
                    <a:pt x="4591" y="11058"/>
                  </a:cubicBezTo>
                  <a:cubicBezTo>
                    <a:pt x="4678" y="11098"/>
                    <a:pt x="4774" y="11118"/>
                    <a:pt x="4877" y="11118"/>
                  </a:cubicBezTo>
                  <a:cubicBezTo>
                    <a:pt x="7083" y="11118"/>
                    <a:pt x="12763" y="2224"/>
                    <a:pt x="12037" y="1179"/>
                  </a:cubicBezTo>
                  <a:cubicBezTo>
                    <a:pt x="11612" y="522"/>
                    <a:pt x="8937" y="0"/>
                    <a:pt x="6319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9" name="Google Shape;3853;p60">
              <a:extLst>
                <a:ext uri="{FF2B5EF4-FFF2-40B4-BE49-F238E27FC236}">
                  <a16:creationId xmlns:a16="http://schemas.microsoft.com/office/drawing/2014/main" id="{9CCB8B6C-E1C4-4728-A222-9619C23E5121}"/>
                </a:ext>
              </a:extLst>
            </p:cNvPr>
            <p:cNvSpPr/>
            <p:nvPr/>
          </p:nvSpPr>
          <p:spPr>
            <a:xfrm rot="-575087">
              <a:off x="8073236" y="4154411"/>
              <a:ext cx="225141" cy="199042"/>
            </a:xfrm>
            <a:custGeom>
              <a:avLst/>
              <a:gdLst/>
              <a:ahLst/>
              <a:cxnLst/>
              <a:rect l="l" t="t" r="r" b="b"/>
              <a:pathLst>
                <a:path w="9006" h="7962" extrusionOk="0">
                  <a:moveTo>
                    <a:pt x="6813" y="1"/>
                  </a:moveTo>
                  <a:cubicBezTo>
                    <a:pt x="4954" y="1"/>
                    <a:pt x="2052" y="787"/>
                    <a:pt x="1003" y="2221"/>
                  </a:cubicBezTo>
                  <a:cubicBezTo>
                    <a:pt x="0" y="3588"/>
                    <a:pt x="1733" y="7540"/>
                    <a:pt x="2675" y="7935"/>
                  </a:cubicBezTo>
                  <a:cubicBezTo>
                    <a:pt x="2716" y="7953"/>
                    <a:pt x="2761" y="7962"/>
                    <a:pt x="2811" y="7962"/>
                  </a:cubicBezTo>
                  <a:cubicBezTo>
                    <a:pt x="4188" y="7962"/>
                    <a:pt x="9005" y="1336"/>
                    <a:pt x="8389" y="427"/>
                  </a:cubicBezTo>
                  <a:cubicBezTo>
                    <a:pt x="8192" y="139"/>
                    <a:pt x="7595" y="1"/>
                    <a:pt x="6813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3854;p60">
              <a:extLst>
                <a:ext uri="{FF2B5EF4-FFF2-40B4-BE49-F238E27FC236}">
                  <a16:creationId xmlns:a16="http://schemas.microsoft.com/office/drawing/2014/main" id="{D491C93B-F3A9-4854-BB16-69B6B595EF39}"/>
                </a:ext>
              </a:extLst>
            </p:cNvPr>
            <p:cNvSpPr/>
            <p:nvPr/>
          </p:nvSpPr>
          <p:spPr>
            <a:xfrm rot="-575087">
              <a:off x="7327841" y="3817927"/>
              <a:ext cx="306062" cy="294763"/>
            </a:xfrm>
            <a:custGeom>
              <a:avLst/>
              <a:gdLst/>
              <a:ahLst/>
              <a:cxnLst/>
              <a:rect l="l" t="t" r="r" b="b"/>
              <a:pathLst>
                <a:path w="12243" h="11791" extrusionOk="0">
                  <a:moveTo>
                    <a:pt x="6632" y="1"/>
                  </a:moveTo>
                  <a:cubicBezTo>
                    <a:pt x="5265" y="1"/>
                    <a:pt x="1" y="10159"/>
                    <a:pt x="1756" y="11369"/>
                  </a:cubicBezTo>
                  <a:cubicBezTo>
                    <a:pt x="2177" y="11662"/>
                    <a:pt x="2958" y="11790"/>
                    <a:pt x="3909" y="11790"/>
                  </a:cubicBezTo>
                  <a:cubicBezTo>
                    <a:pt x="7009" y="11790"/>
                    <a:pt x="11913" y="10426"/>
                    <a:pt x="12030" y="8938"/>
                  </a:cubicBezTo>
                  <a:cubicBezTo>
                    <a:pt x="12243" y="6081"/>
                    <a:pt x="7987" y="93"/>
                    <a:pt x="6650" y="2"/>
                  </a:cubicBezTo>
                  <a:cubicBezTo>
                    <a:pt x="6644" y="1"/>
                    <a:pt x="6638" y="1"/>
                    <a:pt x="6632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3855;p60">
              <a:extLst>
                <a:ext uri="{FF2B5EF4-FFF2-40B4-BE49-F238E27FC236}">
                  <a16:creationId xmlns:a16="http://schemas.microsoft.com/office/drawing/2014/main" id="{59074E27-3D95-4FAE-9851-0EA579A67FF6}"/>
                </a:ext>
              </a:extLst>
            </p:cNvPr>
            <p:cNvSpPr/>
            <p:nvPr/>
          </p:nvSpPr>
          <p:spPr>
            <a:xfrm rot="-575087">
              <a:off x="7366696" y="3851056"/>
              <a:ext cx="195167" cy="223866"/>
            </a:xfrm>
            <a:custGeom>
              <a:avLst/>
              <a:gdLst/>
              <a:ahLst/>
              <a:cxnLst/>
              <a:rect l="l" t="t" r="r" b="b"/>
              <a:pathLst>
                <a:path w="7807" h="8955" extrusionOk="0">
                  <a:moveTo>
                    <a:pt x="4656" y="1"/>
                  </a:moveTo>
                  <a:cubicBezTo>
                    <a:pt x="3481" y="1"/>
                    <a:pt x="0" y="7939"/>
                    <a:pt x="967" y="8694"/>
                  </a:cubicBezTo>
                  <a:cubicBezTo>
                    <a:pt x="1201" y="8867"/>
                    <a:pt x="1715" y="8954"/>
                    <a:pt x="2347" y="8954"/>
                  </a:cubicBezTo>
                  <a:cubicBezTo>
                    <a:pt x="3937" y="8954"/>
                    <a:pt x="6273" y="8405"/>
                    <a:pt x="6773" y="7296"/>
                  </a:cubicBezTo>
                  <a:cubicBezTo>
                    <a:pt x="7806" y="5017"/>
                    <a:pt x="5831" y="93"/>
                    <a:pt x="4676" y="1"/>
                  </a:cubicBezTo>
                  <a:cubicBezTo>
                    <a:pt x="4669" y="1"/>
                    <a:pt x="4662" y="1"/>
                    <a:pt x="465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3856;p60">
              <a:extLst>
                <a:ext uri="{FF2B5EF4-FFF2-40B4-BE49-F238E27FC236}">
                  <a16:creationId xmlns:a16="http://schemas.microsoft.com/office/drawing/2014/main" id="{5C8656DB-B8F3-48BF-A6AD-5D0B2A191384}"/>
                </a:ext>
              </a:extLst>
            </p:cNvPr>
            <p:cNvSpPr/>
            <p:nvPr/>
          </p:nvSpPr>
          <p:spPr>
            <a:xfrm rot="-575087">
              <a:off x="7263895" y="3986113"/>
              <a:ext cx="936937" cy="738395"/>
            </a:xfrm>
            <a:custGeom>
              <a:avLst/>
              <a:gdLst/>
              <a:ahLst/>
              <a:cxnLst/>
              <a:rect l="l" t="t" r="r" b="b"/>
              <a:pathLst>
                <a:path w="37479" h="29537" extrusionOk="0">
                  <a:moveTo>
                    <a:pt x="15625" y="1"/>
                  </a:moveTo>
                  <a:cubicBezTo>
                    <a:pt x="10623" y="1"/>
                    <a:pt x="6142" y="2122"/>
                    <a:pt x="3830" y="6102"/>
                  </a:cubicBezTo>
                  <a:cubicBezTo>
                    <a:pt x="0" y="12729"/>
                    <a:pt x="3617" y="21939"/>
                    <a:pt x="11824" y="26741"/>
                  </a:cubicBezTo>
                  <a:cubicBezTo>
                    <a:pt x="15070" y="28628"/>
                    <a:pt x="18563" y="29536"/>
                    <a:pt x="21837" y="29536"/>
                  </a:cubicBezTo>
                  <a:cubicBezTo>
                    <a:pt x="26841" y="29536"/>
                    <a:pt x="31333" y="27415"/>
                    <a:pt x="33648" y="23428"/>
                  </a:cubicBezTo>
                  <a:cubicBezTo>
                    <a:pt x="37478" y="16832"/>
                    <a:pt x="33922" y="7592"/>
                    <a:pt x="25685" y="2820"/>
                  </a:cubicBezTo>
                  <a:cubicBezTo>
                    <a:pt x="22419" y="916"/>
                    <a:pt x="18910" y="1"/>
                    <a:pt x="15625" y="1"/>
                  </a:cubicBezTo>
                  <a:close/>
                </a:path>
              </a:pathLst>
            </a:custGeom>
            <a:solidFill>
              <a:srgbClr val="F788C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3857;p60">
              <a:extLst>
                <a:ext uri="{FF2B5EF4-FFF2-40B4-BE49-F238E27FC236}">
                  <a16:creationId xmlns:a16="http://schemas.microsoft.com/office/drawing/2014/main" id="{26FE50CB-A849-46EC-AC38-300D226E6E01}"/>
                </a:ext>
              </a:extLst>
            </p:cNvPr>
            <p:cNvSpPr/>
            <p:nvPr/>
          </p:nvSpPr>
          <p:spPr>
            <a:xfrm rot="-575087">
              <a:off x="7264466" y="4027098"/>
              <a:ext cx="451382" cy="703896"/>
            </a:xfrm>
            <a:custGeom>
              <a:avLst/>
              <a:gdLst/>
              <a:ahLst/>
              <a:cxnLst/>
              <a:rect l="l" t="t" r="r" b="b"/>
              <a:pathLst>
                <a:path w="18056" h="28157" extrusionOk="0">
                  <a:moveTo>
                    <a:pt x="15636" y="1"/>
                  </a:moveTo>
                  <a:cubicBezTo>
                    <a:pt x="10621" y="1"/>
                    <a:pt x="6139" y="2128"/>
                    <a:pt x="3830" y="6089"/>
                  </a:cubicBezTo>
                  <a:cubicBezTo>
                    <a:pt x="0" y="12716"/>
                    <a:pt x="3587" y="21926"/>
                    <a:pt x="11824" y="26728"/>
                  </a:cubicBezTo>
                  <a:cubicBezTo>
                    <a:pt x="12766" y="27275"/>
                    <a:pt x="13769" y="27762"/>
                    <a:pt x="14803" y="28157"/>
                  </a:cubicBezTo>
                  <a:cubicBezTo>
                    <a:pt x="9332" y="24084"/>
                    <a:pt x="5502" y="17731"/>
                    <a:pt x="7478" y="10740"/>
                  </a:cubicBezTo>
                  <a:cubicBezTo>
                    <a:pt x="8997" y="5360"/>
                    <a:pt x="13283" y="2351"/>
                    <a:pt x="18055" y="162"/>
                  </a:cubicBezTo>
                  <a:cubicBezTo>
                    <a:pt x="17240" y="54"/>
                    <a:pt x="16431" y="1"/>
                    <a:pt x="15636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3858;p60">
              <a:extLst>
                <a:ext uri="{FF2B5EF4-FFF2-40B4-BE49-F238E27FC236}">
                  <a16:creationId xmlns:a16="http://schemas.microsoft.com/office/drawing/2014/main" id="{74F5254A-3239-4763-AEF9-9822FAB63728}"/>
                </a:ext>
              </a:extLst>
            </p:cNvPr>
            <p:cNvSpPr/>
            <p:nvPr/>
          </p:nvSpPr>
          <p:spPr>
            <a:xfrm rot="-575087">
              <a:off x="7569582" y="4406946"/>
              <a:ext cx="218866" cy="182218"/>
            </a:xfrm>
            <a:custGeom>
              <a:avLst/>
              <a:gdLst/>
              <a:ahLst/>
              <a:cxnLst/>
              <a:rect l="l" t="t" r="r" b="b"/>
              <a:pathLst>
                <a:path w="8755" h="7289" extrusionOk="0">
                  <a:moveTo>
                    <a:pt x="4028" y="1"/>
                  </a:moveTo>
                  <a:cubicBezTo>
                    <a:pt x="2774" y="1"/>
                    <a:pt x="1594" y="592"/>
                    <a:pt x="973" y="1679"/>
                  </a:cubicBezTo>
                  <a:cubicBezTo>
                    <a:pt x="0" y="3381"/>
                    <a:pt x="730" y="5631"/>
                    <a:pt x="2584" y="6725"/>
                  </a:cubicBezTo>
                  <a:cubicBezTo>
                    <a:pt x="3259" y="7106"/>
                    <a:pt x="3989" y="7288"/>
                    <a:pt x="4694" y="7288"/>
                  </a:cubicBezTo>
                  <a:cubicBezTo>
                    <a:pt x="5956" y="7288"/>
                    <a:pt x="7138" y="6704"/>
                    <a:pt x="7782" y="5631"/>
                  </a:cubicBezTo>
                  <a:cubicBezTo>
                    <a:pt x="8754" y="3929"/>
                    <a:pt x="8025" y="1679"/>
                    <a:pt x="6140" y="585"/>
                  </a:cubicBezTo>
                  <a:cubicBezTo>
                    <a:pt x="5471" y="190"/>
                    <a:pt x="4737" y="1"/>
                    <a:pt x="4028" y="1"/>
                  </a:cubicBezTo>
                  <a:close/>
                </a:path>
              </a:pathLst>
            </a:custGeom>
            <a:solidFill>
              <a:srgbClr val="FFE7D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3859;p60">
              <a:extLst>
                <a:ext uri="{FF2B5EF4-FFF2-40B4-BE49-F238E27FC236}">
                  <a16:creationId xmlns:a16="http://schemas.microsoft.com/office/drawing/2014/main" id="{128BCC6F-1846-4B82-8E20-9DA7A1E6640C}"/>
                </a:ext>
              </a:extLst>
            </p:cNvPr>
            <p:cNvSpPr/>
            <p:nvPr/>
          </p:nvSpPr>
          <p:spPr>
            <a:xfrm rot="-575087">
              <a:off x="7861341" y="4508593"/>
              <a:ext cx="110970" cy="75622"/>
            </a:xfrm>
            <a:custGeom>
              <a:avLst/>
              <a:gdLst/>
              <a:ahLst/>
              <a:cxnLst/>
              <a:rect l="l" t="t" r="r" b="b"/>
              <a:pathLst>
                <a:path w="4439" h="3025" extrusionOk="0">
                  <a:moveTo>
                    <a:pt x="1928" y="0"/>
                  </a:moveTo>
                  <a:cubicBezTo>
                    <a:pt x="1067" y="0"/>
                    <a:pt x="361" y="401"/>
                    <a:pt x="213" y="1041"/>
                  </a:cubicBezTo>
                  <a:cubicBezTo>
                    <a:pt x="0" y="1862"/>
                    <a:pt x="791" y="2683"/>
                    <a:pt x="1915" y="2956"/>
                  </a:cubicBezTo>
                  <a:cubicBezTo>
                    <a:pt x="2128" y="3002"/>
                    <a:pt x="2339" y="3024"/>
                    <a:pt x="2541" y="3024"/>
                  </a:cubicBezTo>
                  <a:cubicBezTo>
                    <a:pt x="3411" y="3024"/>
                    <a:pt x="4138" y="2619"/>
                    <a:pt x="4286" y="1953"/>
                  </a:cubicBezTo>
                  <a:cubicBezTo>
                    <a:pt x="4438" y="1163"/>
                    <a:pt x="3678" y="312"/>
                    <a:pt x="2554" y="69"/>
                  </a:cubicBezTo>
                  <a:cubicBezTo>
                    <a:pt x="2340" y="22"/>
                    <a:pt x="2130" y="0"/>
                    <a:pt x="1928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3860;p60">
              <a:extLst>
                <a:ext uri="{FF2B5EF4-FFF2-40B4-BE49-F238E27FC236}">
                  <a16:creationId xmlns:a16="http://schemas.microsoft.com/office/drawing/2014/main" id="{1ABBF776-59D1-4876-9227-F7265F9E47C2}"/>
                </a:ext>
              </a:extLst>
            </p:cNvPr>
            <p:cNvSpPr/>
            <p:nvPr/>
          </p:nvSpPr>
          <p:spPr>
            <a:xfrm rot="-575087">
              <a:off x="7417466" y="4332272"/>
              <a:ext cx="100321" cy="91396"/>
            </a:xfrm>
            <a:custGeom>
              <a:avLst/>
              <a:gdLst/>
              <a:ahLst/>
              <a:cxnLst/>
              <a:rect l="l" t="t" r="r" b="b"/>
              <a:pathLst>
                <a:path w="4013" h="3656" extrusionOk="0">
                  <a:moveTo>
                    <a:pt x="1420" y="1"/>
                  </a:moveTo>
                  <a:cubicBezTo>
                    <a:pt x="1111" y="1"/>
                    <a:pt x="828" y="95"/>
                    <a:pt x="608" y="293"/>
                  </a:cubicBezTo>
                  <a:cubicBezTo>
                    <a:pt x="0" y="840"/>
                    <a:pt x="152" y="1965"/>
                    <a:pt x="912" y="2816"/>
                  </a:cubicBezTo>
                  <a:cubicBezTo>
                    <a:pt x="1417" y="3359"/>
                    <a:pt x="2058" y="3655"/>
                    <a:pt x="2606" y="3655"/>
                  </a:cubicBezTo>
                  <a:cubicBezTo>
                    <a:pt x="2916" y="3655"/>
                    <a:pt x="3196" y="3561"/>
                    <a:pt x="3404" y="3363"/>
                  </a:cubicBezTo>
                  <a:cubicBezTo>
                    <a:pt x="4012" y="2816"/>
                    <a:pt x="3860" y="1691"/>
                    <a:pt x="3101" y="840"/>
                  </a:cubicBezTo>
                  <a:cubicBezTo>
                    <a:pt x="2596" y="296"/>
                    <a:pt x="1967" y="1"/>
                    <a:pt x="142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3861;p60">
              <a:extLst>
                <a:ext uri="{FF2B5EF4-FFF2-40B4-BE49-F238E27FC236}">
                  <a16:creationId xmlns:a16="http://schemas.microsoft.com/office/drawing/2014/main" id="{AEF9CB0D-C1F2-413E-B98E-96DE3C6355B5}"/>
                </a:ext>
              </a:extLst>
            </p:cNvPr>
            <p:cNvSpPr/>
            <p:nvPr/>
          </p:nvSpPr>
          <p:spPr>
            <a:xfrm rot="-575087">
              <a:off x="7624080" y="4493154"/>
              <a:ext cx="96496" cy="63172"/>
            </a:xfrm>
            <a:custGeom>
              <a:avLst/>
              <a:gdLst/>
              <a:ahLst/>
              <a:cxnLst/>
              <a:rect l="l" t="t" r="r" b="b"/>
              <a:pathLst>
                <a:path w="3860" h="2527" extrusionOk="0">
                  <a:moveTo>
                    <a:pt x="153" y="0"/>
                  </a:moveTo>
                  <a:cubicBezTo>
                    <a:pt x="84" y="0"/>
                    <a:pt x="16" y="38"/>
                    <a:pt x="1" y="114"/>
                  </a:cubicBezTo>
                  <a:cubicBezTo>
                    <a:pt x="1" y="1026"/>
                    <a:pt x="639" y="1816"/>
                    <a:pt x="1368" y="2272"/>
                  </a:cubicBezTo>
                  <a:cubicBezTo>
                    <a:pt x="1655" y="2436"/>
                    <a:pt x="2059" y="2526"/>
                    <a:pt x="2463" y="2526"/>
                  </a:cubicBezTo>
                  <a:cubicBezTo>
                    <a:pt x="2958" y="2526"/>
                    <a:pt x="3455" y="2391"/>
                    <a:pt x="3739" y="2090"/>
                  </a:cubicBezTo>
                  <a:cubicBezTo>
                    <a:pt x="3859" y="1994"/>
                    <a:pt x="3752" y="1841"/>
                    <a:pt x="3641" y="1841"/>
                  </a:cubicBezTo>
                  <a:cubicBezTo>
                    <a:pt x="3612" y="1841"/>
                    <a:pt x="3582" y="1851"/>
                    <a:pt x="3557" y="1877"/>
                  </a:cubicBezTo>
                  <a:cubicBezTo>
                    <a:pt x="3309" y="2125"/>
                    <a:pt x="2926" y="2223"/>
                    <a:pt x="2538" y="2223"/>
                  </a:cubicBezTo>
                  <a:cubicBezTo>
                    <a:pt x="2166" y="2223"/>
                    <a:pt x="1788" y="2133"/>
                    <a:pt x="1520" y="1999"/>
                  </a:cubicBezTo>
                  <a:cubicBezTo>
                    <a:pt x="821" y="1634"/>
                    <a:pt x="335" y="935"/>
                    <a:pt x="305" y="114"/>
                  </a:cubicBezTo>
                  <a:cubicBezTo>
                    <a:pt x="289" y="38"/>
                    <a:pt x="221" y="0"/>
                    <a:pt x="15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3862;p60">
              <a:extLst>
                <a:ext uri="{FF2B5EF4-FFF2-40B4-BE49-F238E27FC236}">
                  <a16:creationId xmlns:a16="http://schemas.microsoft.com/office/drawing/2014/main" id="{D600F2BD-7BA5-4144-B77B-4C7A8BFDDD59}"/>
                </a:ext>
              </a:extLst>
            </p:cNvPr>
            <p:cNvSpPr/>
            <p:nvPr/>
          </p:nvSpPr>
          <p:spPr>
            <a:xfrm rot="-575087">
              <a:off x="7749122" y="4478817"/>
              <a:ext cx="215366" cy="132045"/>
            </a:xfrm>
            <a:custGeom>
              <a:avLst/>
              <a:gdLst/>
              <a:ahLst/>
              <a:cxnLst/>
              <a:rect l="l" t="t" r="r" b="b"/>
              <a:pathLst>
                <a:path w="8615" h="5282" extrusionOk="0">
                  <a:moveTo>
                    <a:pt x="185" y="0"/>
                  </a:moveTo>
                  <a:cubicBezTo>
                    <a:pt x="50" y="0"/>
                    <a:pt x="1" y="238"/>
                    <a:pt x="160" y="291"/>
                  </a:cubicBezTo>
                  <a:cubicBezTo>
                    <a:pt x="1679" y="807"/>
                    <a:pt x="3138" y="1476"/>
                    <a:pt x="4506" y="2327"/>
                  </a:cubicBezTo>
                  <a:cubicBezTo>
                    <a:pt x="5844" y="3178"/>
                    <a:pt x="7120" y="4151"/>
                    <a:pt x="8306" y="5245"/>
                  </a:cubicBezTo>
                  <a:cubicBezTo>
                    <a:pt x="8331" y="5271"/>
                    <a:pt x="8361" y="5282"/>
                    <a:pt x="8390" y="5282"/>
                  </a:cubicBezTo>
                  <a:cubicBezTo>
                    <a:pt x="8502" y="5282"/>
                    <a:pt x="8615" y="5129"/>
                    <a:pt x="8518" y="5032"/>
                  </a:cubicBezTo>
                  <a:cubicBezTo>
                    <a:pt x="7303" y="3938"/>
                    <a:pt x="6026" y="2966"/>
                    <a:pt x="4658" y="2054"/>
                  </a:cubicBezTo>
                  <a:cubicBezTo>
                    <a:pt x="3290" y="1203"/>
                    <a:pt x="1801" y="503"/>
                    <a:pt x="251" y="17"/>
                  </a:cubicBezTo>
                  <a:cubicBezTo>
                    <a:pt x="227" y="5"/>
                    <a:pt x="205" y="0"/>
                    <a:pt x="18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3863;p60">
              <a:extLst>
                <a:ext uri="{FF2B5EF4-FFF2-40B4-BE49-F238E27FC236}">
                  <a16:creationId xmlns:a16="http://schemas.microsoft.com/office/drawing/2014/main" id="{84BCD558-8260-4460-9B37-2333C82189E6}"/>
                </a:ext>
              </a:extLst>
            </p:cNvPr>
            <p:cNvSpPr/>
            <p:nvPr/>
          </p:nvSpPr>
          <p:spPr>
            <a:xfrm rot="-575087">
              <a:off x="7753475" y="4499198"/>
              <a:ext cx="175043" cy="137819"/>
            </a:xfrm>
            <a:custGeom>
              <a:avLst/>
              <a:gdLst/>
              <a:ahLst/>
              <a:cxnLst/>
              <a:rect l="l" t="t" r="r" b="b"/>
              <a:pathLst>
                <a:path w="7002" h="5513" extrusionOk="0">
                  <a:moveTo>
                    <a:pt x="221" y="1"/>
                  </a:moveTo>
                  <a:cubicBezTo>
                    <a:pt x="95" y="1"/>
                    <a:pt x="1" y="214"/>
                    <a:pt x="132" y="293"/>
                  </a:cubicBezTo>
                  <a:cubicBezTo>
                    <a:pt x="2594" y="1661"/>
                    <a:pt x="4661" y="3545"/>
                    <a:pt x="6697" y="5460"/>
                  </a:cubicBezTo>
                  <a:cubicBezTo>
                    <a:pt x="6727" y="5497"/>
                    <a:pt x="6762" y="5512"/>
                    <a:pt x="6796" y="5512"/>
                  </a:cubicBezTo>
                  <a:cubicBezTo>
                    <a:pt x="6902" y="5512"/>
                    <a:pt x="7002" y="5362"/>
                    <a:pt x="6910" y="5247"/>
                  </a:cubicBezTo>
                  <a:cubicBezTo>
                    <a:pt x="4873" y="3332"/>
                    <a:pt x="2746" y="1417"/>
                    <a:pt x="284" y="19"/>
                  </a:cubicBezTo>
                  <a:cubicBezTo>
                    <a:pt x="262" y="7"/>
                    <a:pt x="241" y="1"/>
                    <a:pt x="22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3864;p60">
              <a:extLst>
                <a:ext uri="{FF2B5EF4-FFF2-40B4-BE49-F238E27FC236}">
                  <a16:creationId xmlns:a16="http://schemas.microsoft.com/office/drawing/2014/main" id="{64AC8E8D-C21B-4092-90E2-65FA03A0CE9F}"/>
                </a:ext>
              </a:extLst>
            </p:cNvPr>
            <p:cNvSpPr/>
            <p:nvPr/>
          </p:nvSpPr>
          <p:spPr>
            <a:xfrm rot="-575087">
              <a:off x="7746280" y="4519679"/>
              <a:ext cx="99371" cy="115870"/>
            </a:xfrm>
            <a:custGeom>
              <a:avLst/>
              <a:gdLst/>
              <a:ahLst/>
              <a:cxnLst/>
              <a:rect l="l" t="t" r="r" b="b"/>
              <a:pathLst>
                <a:path w="3975" h="4635" extrusionOk="0">
                  <a:moveTo>
                    <a:pt x="207" y="0"/>
                  </a:moveTo>
                  <a:cubicBezTo>
                    <a:pt x="101" y="0"/>
                    <a:pt x="1" y="150"/>
                    <a:pt x="93" y="265"/>
                  </a:cubicBezTo>
                  <a:cubicBezTo>
                    <a:pt x="1278" y="1694"/>
                    <a:pt x="2585" y="3031"/>
                    <a:pt x="3619" y="4551"/>
                  </a:cubicBezTo>
                  <a:cubicBezTo>
                    <a:pt x="3658" y="4610"/>
                    <a:pt x="3714" y="4634"/>
                    <a:pt x="3767" y="4634"/>
                  </a:cubicBezTo>
                  <a:cubicBezTo>
                    <a:pt x="3877" y="4634"/>
                    <a:pt x="3974" y="4532"/>
                    <a:pt x="3892" y="4429"/>
                  </a:cubicBezTo>
                  <a:cubicBezTo>
                    <a:pt x="2829" y="2849"/>
                    <a:pt x="1522" y="1511"/>
                    <a:pt x="306" y="52"/>
                  </a:cubicBezTo>
                  <a:cubicBezTo>
                    <a:pt x="276" y="16"/>
                    <a:pt x="241" y="0"/>
                    <a:pt x="207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3865;p60">
              <a:extLst>
                <a:ext uri="{FF2B5EF4-FFF2-40B4-BE49-F238E27FC236}">
                  <a16:creationId xmlns:a16="http://schemas.microsoft.com/office/drawing/2014/main" id="{36D25F2A-8611-4C64-8E05-AF9FF633B8A0}"/>
                </a:ext>
              </a:extLst>
            </p:cNvPr>
            <p:cNvSpPr/>
            <p:nvPr/>
          </p:nvSpPr>
          <p:spPr>
            <a:xfrm rot="-575087">
              <a:off x="7404435" y="4354907"/>
              <a:ext cx="220116" cy="123470"/>
            </a:xfrm>
            <a:custGeom>
              <a:avLst/>
              <a:gdLst/>
              <a:ahLst/>
              <a:cxnLst/>
              <a:rect l="l" t="t" r="r" b="b"/>
              <a:pathLst>
                <a:path w="8805" h="4939" extrusionOk="0">
                  <a:moveTo>
                    <a:pt x="181" y="1"/>
                  </a:moveTo>
                  <a:cubicBezTo>
                    <a:pt x="36" y="1"/>
                    <a:pt x="1" y="257"/>
                    <a:pt x="167" y="313"/>
                  </a:cubicBezTo>
                  <a:cubicBezTo>
                    <a:pt x="1656" y="799"/>
                    <a:pt x="3146" y="1407"/>
                    <a:pt x="4574" y="2137"/>
                  </a:cubicBezTo>
                  <a:cubicBezTo>
                    <a:pt x="5972" y="2896"/>
                    <a:pt x="7310" y="3808"/>
                    <a:pt x="8465" y="4902"/>
                  </a:cubicBezTo>
                  <a:cubicBezTo>
                    <a:pt x="8497" y="4928"/>
                    <a:pt x="8531" y="4939"/>
                    <a:pt x="8565" y="4939"/>
                  </a:cubicBezTo>
                  <a:cubicBezTo>
                    <a:pt x="8691" y="4939"/>
                    <a:pt x="8804" y="4786"/>
                    <a:pt x="8708" y="4690"/>
                  </a:cubicBezTo>
                  <a:cubicBezTo>
                    <a:pt x="7492" y="3595"/>
                    <a:pt x="6155" y="2623"/>
                    <a:pt x="4726" y="1863"/>
                  </a:cubicBezTo>
                  <a:cubicBezTo>
                    <a:pt x="3267" y="1133"/>
                    <a:pt x="1778" y="495"/>
                    <a:pt x="228" y="9"/>
                  </a:cubicBezTo>
                  <a:cubicBezTo>
                    <a:pt x="211" y="3"/>
                    <a:pt x="196" y="1"/>
                    <a:pt x="181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3866;p60">
              <a:extLst>
                <a:ext uri="{FF2B5EF4-FFF2-40B4-BE49-F238E27FC236}">
                  <a16:creationId xmlns:a16="http://schemas.microsoft.com/office/drawing/2014/main" id="{E1DB56B2-59F6-40C9-82A2-7FC1FB246EE5}"/>
                </a:ext>
              </a:extLst>
            </p:cNvPr>
            <p:cNvSpPr/>
            <p:nvPr/>
          </p:nvSpPr>
          <p:spPr>
            <a:xfrm rot="-575087">
              <a:off x="7407995" y="4400923"/>
              <a:ext cx="205042" cy="85971"/>
            </a:xfrm>
            <a:custGeom>
              <a:avLst/>
              <a:gdLst/>
              <a:ahLst/>
              <a:cxnLst/>
              <a:rect l="l" t="t" r="r" b="b"/>
              <a:pathLst>
                <a:path w="8202" h="3439" extrusionOk="0">
                  <a:moveTo>
                    <a:pt x="207" y="1"/>
                  </a:moveTo>
                  <a:cubicBezTo>
                    <a:pt x="46" y="1"/>
                    <a:pt x="1" y="249"/>
                    <a:pt x="173" y="307"/>
                  </a:cubicBezTo>
                  <a:cubicBezTo>
                    <a:pt x="2818" y="1097"/>
                    <a:pt x="5493" y="1979"/>
                    <a:pt x="7924" y="3407"/>
                  </a:cubicBezTo>
                  <a:cubicBezTo>
                    <a:pt x="7951" y="3429"/>
                    <a:pt x="7978" y="3438"/>
                    <a:pt x="8003" y="3438"/>
                  </a:cubicBezTo>
                  <a:cubicBezTo>
                    <a:pt x="8121" y="3438"/>
                    <a:pt x="8201" y="3239"/>
                    <a:pt x="8076" y="3164"/>
                  </a:cubicBezTo>
                  <a:cubicBezTo>
                    <a:pt x="5645" y="1705"/>
                    <a:pt x="2939" y="824"/>
                    <a:pt x="234" y="3"/>
                  </a:cubicBezTo>
                  <a:cubicBezTo>
                    <a:pt x="225" y="2"/>
                    <a:pt x="215" y="1"/>
                    <a:pt x="207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3867;p60">
              <a:extLst>
                <a:ext uri="{FF2B5EF4-FFF2-40B4-BE49-F238E27FC236}">
                  <a16:creationId xmlns:a16="http://schemas.microsoft.com/office/drawing/2014/main" id="{24234CC5-1FBA-4A39-BE37-762E4BE41881}"/>
                </a:ext>
              </a:extLst>
            </p:cNvPr>
            <p:cNvSpPr/>
            <p:nvPr/>
          </p:nvSpPr>
          <p:spPr>
            <a:xfrm rot="-575087">
              <a:off x="7464525" y="4466007"/>
              <a:ext cx="147944" cy="30474"/>
            </a:xfrm>
            <a:custGeom>
              <a:avLst/>
              <a:gdLst/>
              <a:ahLst/>
              <a:cxnLst/>
              <a:rect l="l" t="t" r="r" b="b"/>
              <a:pathLst>
                <a:path w="5918" h="1219" extrusionOk="0">
                  <a:moveTo>
                    <a:pt x="183" y="0"/>
                  </a:moveTo>
                  <a:cubicBezTo>
                    <a:pt x="0" y="0"/>
                    <a:pt x="0" y="274"/>
                    <a:pt x="183" y="304"/>
                  </a:cubicBezTo>
                  <a:cubicBezTo>
                    <a:pt x="2037" y="426"/>
                    <a:pt x="3830" y="912"/>
                    <a:pt x="5684" y="1216"/>
                  </a:cubicBezTo>
                  <a:cubicBezTo>
                    <a:pt x="5694" y="1218"/>
                    <a:pt x="5703" y="1218"/>
                    <a:pt x="5712" y="1218"/>
                  </a:cubicBezTo>
                  <a:cubicBezTo>
                    <a:pt x="5872" y="1218"/>
                    <a:pt x="5918" y="971"/>
                    <a:pt x="5745" y="942"/>
                  </a:cubicBezTo>
                  <a:cubicBezTo>
                    <a:pt x="3891" y="608"/>
                    <a:pt x="2067" y="122"/>
                    <a:pt x="183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3868;p60">
              <a:extLst>
                <a:ext uri="{FF2B5EF4-FFF2-40B4-BE49-F238E27FC236}">
                  <a16:creationId xmlns:a16="http://schemas.microsoft.com/office/drawing/2014/main" id="{A5D182B9-9099-41AE-8DAF-40A4227D3695}"/>
                </a:ext>
              </a:extLst>
            </p:cNvPr>
            <p:cNvSpPr/>
            <p:nvPr/>
          </p:nvSpPr>
          <p:spPr>
            <a:xfrm rot="-575087">
              <a:off x="7656416" y="3997782"/>
              <a:ext cx="118845" cy="169668"/>
            </a:xfrm>
            <a:custGeom>
              <a:avLst/>
              <a:gdLst/>
              <a:ahLst/>
              <a:cxnLst/>
              <a:rect l="l" t="t" r="r" b="b"/>
              <a:pathLst>
                <a:path w="4754" h="6787" extrusionOk="0">
                  <a:moveTo>
                    <a:pt x="2413" y="1"/>
                  </a:moveTo>
                  <a:cubicBezTo>
                    <a:pt x="1501" y="1672"/>
                    <a:pt x="771" y="3466"/>
                    <a:pt x="255" y="5320"/>
                  </a:cubicBezTo>
                  <a:cubicBezTo>
                    <a:pt x="0" y="6211"/>
                    <a:pt x="735" y="6786"/>
                    <a:pt x="1458" y="6786"/>
                  </a:cubicBezTo>
                  <a:cubicBezTo>
                    <a:pt x="1944" y="6786"/>
                    <a:pt x="2424" y="6526"/>
                    <a:pt x="2595" y="5928"/>
                  </a:cubicBezTo>
                  <a:cubicBezTo>
                    <a:pt x="3082" y="4104"/>
                    <a:pt x="3811" y="2341"/>
                    <a:pt x="4753" y="700"/>
                  </a:cubicBezTo>
                  <a:cubicBezTo>
                    <a:pt x="3993" y="426"/>
                    <a:pt x="3203" y="183"/>
                    <a:pt x="2413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3869;p60">
              <a:extLst>
                <a:ext uri="{FF2B5EF4-FFF2-40B4-BE49-F238E27FC236}">
                  <a16:creationId xmlns:a16="http://schemas.microsoft.com/office/drawing/2014/main" id="{79F1DA21-B3CD-4355-A78E-C9684E382F6B}"/>
                </a:ext>
              </a:extLst>
            </p:cNvPr>
            <p:cNvSpPr/>
            <p:nvPr/>
          </p:nvSpPr>
          <p:spPr>
            <a:xfrm rot="-575087">
              <a:off x="7754992" y="4027261"/>
              <a:ext cx="150444" cy="203892"/>
            </a:xfrm>
            <a:custGeom>
              <a:avLst/>
              <a:gdLst/>
              <a:ahLst/>
              <a:cxnLst/>
              <a:rect l="l" t="t" r="r" b="b"/>
              <a:pathLst>
                <a:path w="6018" h="8156" extrusionOk="0">
                  <a:moveTo>
                    <a:pt x="3950" y="1"/>
                  </a:moveTo>
                  <a:cubicBezTo>
                    <a:pt x="3586" y="852"/>
                    <a:pt x="3130" y="1642"/>
                    <a:pt x="2704" y="2463"/>
                  </a:cubicBezTo>
                  <a:cubicBezTo>
                    <a:pt x="2035" y="3800"/>
                    <a:pt x="1275" y="5077"/>
                    <a:pt x="546" y="6353"/>
                  </a:cubicBezTo>
                  <a:cubicBezTo>
                    <a:pt x="0" y="7298"/>
                    <a:pt x="831" y="8155"/>
                    <a:pt x="1648" y="8155"/>
                  </a:cubicBezTo>
                  <a:cubicBezTo>
                    <a:pt x="2014" y="8155"/>
                    <a:pt x="2378" y="7983"/>
                    <a:pt x="2613" y="7569"/>
                  </a:cubicBezTo>
                  <a:cubicBezTo>
                    <a:pt x="3403" y="6232"/>
                    <a:pt x="4163" y="4864"/>
                    <a:pt x="4893" y="3496"/>
                  </a:cubicBezTo>
                  <a:cubicBezTo>
                    <a:pt x="5288" y="2767"/>
                    <a:pt x="5652" y="2037"/>
                    <a:pt x="6017" y="1277"/>
                  </a:cubicBezTo>
                  <a:cubicBezTo>
                    <a:pt x="5561" y="973"/>
                    <a:pt x="5075" y="669"/>
                    <a:pt x="4589" y="396"/>
                  </a:cubicBezTo>
                  <a:cubicBezTo>
                    <a:pt x="4376" y="274"/>
                    <a:pt x="4163" y="153"/>
                    <a:pt x="3950" y="1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3870;p60">
              <a:extLst>
                <a:ext uri="{FF2B5EF4-FFF2-40B4-BE49-F238E27FC236}">
                  <a16:creationId xmlns:a16="http://schemas.microsoft.com/office/drawing/2014/main" id="{F919369C-98F9-4891-9705-E23923429A77}"/>
                </a:ext>
              </a:extLst>
            </p:cNvPr>
            <p:cNvSpPr/>
            <p:nvPr/>
          </p:nvSpPr>
          <p:spPr>
            <a:xfrm rot="-575087">
              <a:off x="7862733" y="4081001"/>
              <a:ext cx="144219" cy="166493"/>
            </a:xfrm>
            <a:custGeom>
              <a:avLst/>
              <a:gdLst/>
              <a:ahLst/>
              <a:cxnLst/>
              <a:rect l="l" t="t" r="r" b="b"/>
              <a:pathLst>
                <a:path w="5769" h="6660" extrusionOk="0">
                  <a:moveTo>
                    <a:pt x="3945" y="0"/>
                  </a:moveTo>
                  <a:cubicBezTo>
                    <a:pt x="3276" y="1733"/>
                    <a:pt x="2212" y="3313"/>
                    <a:pt x="875" y="4621"/>
                  </a:cubicBezTo>
                  <a:cubicBezTo>
                    <a:pt x="1" y="5447"/>
                    <a:pt x="815" y="6659"/>
                    <a:pt x="1764" y="6659"/>
                  </a:cubicBezTo>
                  <a:cubicBezTo>
                    <a:pt x="2036" y="6659"/>
                    <a:pt x="2319" y="6560"/>
                    <a:pt x="2577" y="6323"/>
                  </a:cubicBezTo>
                  <a:cubicBezTo>
                    <a:pt x="3914" y="5046"/>
                    <a:pt x="5008" y="3526"/>
                    <a:pt x="5768" y="1824"/>
                  </a:cubicBezTo>
                  <a:cubicBezTo>
                    <a:pt x="5221" y="1186"/>
                    <a:pt x="4613" y="578"/>
                    <a:pt x="3945" y="0"/>
                  </a:cubicBezTo>
                  <a:close/>
                </a:path>
              </a:pathLst>
            </a:custGeom>
            <a:solidFill>
              <a:srgbClr val="CD4AA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3871;p60">
              <a:extLst>
                <a:ext uri="{FF2B5EF4-FFF2-40B4-BE49-F238E27FC236}">
                  <a16:creationId xmlns:a16="http://schemas.microsoft.com/office/drawing/2014/main" id="{27131F90-5397-404A-9867-1089A2D0A334}"/>
                </a:ext>
              </a:extLst>
            </p:cNvPr>
            <p:cNvSpPr/>
            <p:nvPr/>
          </p:nvSpPr>
          <p:spPr>
            <a:xfrm rot="-575087">
              <a:off x="7650796" y="4425897"/>
              <a:ext cx="85147" cy="67947"/>
            </a:xfrm>
            <a:custGeom>
              <a:avLst/>
              <a:gdLst/>
              <a:ahLst/>
              <a:cxnLst/>
              <a:rect l="l" t="t" r="r" b="b"/>
              <a:pathLst>
                <a:path w="3406" h="2718" extrusionOk="0">
                  <a:moveTo>
                    <a:pt x="1465" y="0"/>
                  </a:moveTo>
                  <a:cubicBezTo>
                    <a:pt x="995" y="0"/>
                    <a:pt x="561" y="197"/>
                    <a:pt x="335" y="592"/>
                  </a:cubicBezTo>
                  <a:cubicBezTo>
                    <a:pt x="1" y="1199"/>
                    <a:pt x="305" y="2051"/>
                    <a:pt x="1034" y="2476"/>
                  </a:cubicBezTo>
                  <a:cubicBezTo>
                    <a:pt x="1326" y="2639"/>
                    <a:pt x="1636" y="2718"/>
                    <a:pt x="1927" y="2718"/>
                  </a:cubicBezTo>
                  <a:cubicBezTo>
                    <a:pt x="2395" y="2718"/>
                    <a:pt x="2816" y="2516"/>
                    <a:pt x="3041" y="2142"/>
                  </a:cubicBezTo>
                  <a:cubicBezTo>
                    <a:pt x="3405" y="1534"/>
                    <a:pt x="3101" y="652"/>
                    <a:pt x="2341" y="227"/>
                  </a:cubicBezTo>
                  <a:cubicBezTo>
                    <a:pt x="2062" y="76"/>
                    <a:pt x="1757" y="0"/>
                    <a:pt x="1465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3872;p60">
              <a:extLst>
                <a:ext uri="{FF2B5EF4-FFF2-40B4-BE49-F238E27FC236}">
                  <a16:creationId xmlns:a16="http://schemas.microsoft.com/office/drawing/2014/main" id="{9AD4073E-3DA6-4BD3-80D3-AFBCA12A9A20}"/>
                </a:ext>
              </a:extLst>
            </p:cNvPr>
            <p:cNvSpPr/>
            <p:nvPr/>
          </p:nvSpPr>
          <p:spPr>
            <a:xfrm rot="-575087">
              <a:off x="7666153" y="4439854"/>
              <a:ext cx="32249" cy="20074"/>
            </a:xfrm>
            <a:custGeom>
              <a:avLst/>
              <a:gdLst/>
              <a:ahLst/>
              <a:cxnLst/>
              <a:rect l="l" t="t" r="r" b="b"/>
              <a:pathLst>
                <a:path w="1290" h="803" extrusionOk="0">
                  <a:moveTo>
                    <a:pt x="852" y="0"/>
                  </a:moveTo>
                  <a:cubicBezTo>
                    <a:pt x="510" y="0"/>
                    <a:pt x="208" y="204"/>
                    <a:pt x="74" y="527"/>
                  </a:cubicBezTo>
                  <a:cubicBezTo>
                    <a:pt x="0" y="693"/>
                    <a:pt x="150" y="803"/>
                    <a:pt x="299" y="803"/>
                  </a:cubicBezTo>
                  <a:cubicBezTo>
                    <a:pt x="397" y="803"/>
                    <a:pt x="494" y="756"/>
                    <a:pt x="530" y="649"/>
                  </a:cubicBezTo>
                  <a:cubicBezTo>
                    <a:pt x="598" y="512"/>
                    <a:pt x="735" y="495"/>
                    <a:pt x="863" y="495"/>
                  </a:cubicBezTo>
                  <a:cubicBezTo>
                    <a:pt x="906" y="495"/>
                    <a:pt x="948" y="497"/>
                    <a:pt x="986" y="497"/>
                  </a:cubicBezTo>
                  <a:cubicBezTo>
                    <a:pt x="1290" y="497"/>
                    <a:pt x="1290" y="41"/>
                    <a:pt x="986" y="10"/>
                  </a:cubicBezTo>
                  <a:cubicBezTo>
                    <a:pt x="941" y="3"/>
                    <a:pt x="896" y="0"/>
                    <a:pt x="852" y="0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3873;p60">
              <a:extLst>
                <a:ext uri="{FF2B5EF4-FFF2-40B4-BE49-F238E27FC236}">
                  <a16:creationId xmlns:a16="http://schemas.microsoft.com/office/drawing/2014/main" id="{BD4ABC94-1DAA-43CB-9B67-1471675AA087}"/>
                </a:ext>
              </a:extLst>
            </p:cNvPr>
            <p:cNvSpPr/>
            <p:nvPr/>
          </p:nvSpPr>
          <p:spPr>
            <a:xfrm>
              <a:off x="7534100" y="4264825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3874;p60">
              <a:extLst>
                <a:ext uri="{FF2B5EF4-FFF2-40B4-BE49-F238E27FC236}">
                  <a16:creationId xmlns:a16="http://schemas.microsoft.com/office/drawing/2014/main" id="{45C8B915-62E9-4E70-872A-BBBC163D61F4}"/>
                </a:ext>
              </a:extLst>
            </p:cNvPr>
            <p:cNvSpPr/>
            <p:nvPr/>
          </p:nvSpPr>
          <p:spPr>
            <a:xfrm rot="-575087">
              <a:off x="7539762" y="4288016"/>
              <a:ext cx="92171" cy="79922"/>
            </a:xfrm>
            <a:custGeom>
              <a:avLst/>
              <a:gdLst/>
              <a:ahLst/>
              <a:cxnLst/>
              <a:rect l="l" t="t" r="r" b="b"/>
              <a:pathLst>
                <a:path w="3687" h="3197" extrusionOk="0">
                  <a:moveTo>
                    <a:pt x="1853" y="1"/>
                  </a:moveTo>
                  <a:cubicBezTo>
                    <a:pt x="863" y="1"/>
                    <a:pt x="0" y="934"/>
                    <a:pt x="312" y="2038"/>
                  </a:cubicBezTo>
                  <a:cubicBezTo>
                    <a:pt x="514" y="2793"/>
                    <a:pt x="1178" y="3196"/>
                    <a:pt x="1846" y="3196"/>
                  </a:cubicBezTo>
                  <a:cubicBezTo>
                    <a:pt x="2387" y="3196"/>
                    <a:pt x="2931" y="2931"/>
                    <a:pt x="3230" y="2373"/>
                  </a:cubicBezTo>
                  <a:cubicBezTo>
                    <a:pt x="3686" y="1613"/>
                    <a:pt x="3413" y="640"/>
                    <a:pt x="2653" y="214"/>
                  </a:cubicBezTo>
                  <a:cubicBezTo>
                    <a:pt x="2391" y="67"/>
                    <a:pt x="2117" y="1"/>
                    <a:pt x="1853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3875;p60">
              <a:extLst>
                <a:ext uri="{FF2B5EF4-FFF2-40B4-BE49-F238E27FC236}">
                  <a16:creationId xmlns:a16="http://schemas.microsoft.com/office/drawing/2014/main" id="{9F069196-EDF5-47C6-9F0D-7E693407ADA0}"/>
                </a:ext>
              </a:extLst>
            </p:cNvPr>
            <p:cNvSpPr/>
            <p:nvPr/>
          </p:nvSpPr>
          <p:spPr>
            <a:xfrm rot="-575087">
              <a:off x="7569554" y="4300393"/>
              <a:ext cx="42048" cy="32374"/>
            </a:xfrm>
            <a:custGeom>
              <a:avLst/>
              <a:gdLst/>
              <a:ahLst/>
              <a:cxnLst/>
              <a:rect l="l" t="t" r="r" b="b"/>
              <a:pathLst>
                <a:path w="1682" h="1295" extrusionOk="0">
                  <a:moveTo>
                    <a:pt x="837" y="0"/>
                  </a:moveTo>
                  <a:cubicBezTo>
                    <a:pt x="646" y="0"/>
                    <a:pt x="460" y="101"/>
                    <a:pt x="354" y="350"/>
                  </a:cubicBezTo>
                  <a:cubicBezTo>
                    <a:pt x="0" y="830"/>
                    <a:pt x="432" y="1295"/>
                    <a:pt x="846" y="1295"/>
                  </a:cubicBezTo>
                  <a:cubicBezTo>
                    <a:pt x="1036" y="1295"/>
                    <a:pt x="1222" y="1197"/>
                    <a:pt x="1327" y="958"/>
                  </a:cubicBezTo>
                  <a:cubicBezTo>
                    <a:pt x="1681" y="479"/>
                    <a:pt x="1250" y="0"/>
                    <a:pt x="837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3876;p60">
              <a:extLst>
                <a:ext uri="{FF2B5EF4-FFF2-40B4-BE49-F238E27FC236}">
                  <a16:creationId xmlns:a16="http://schemas.microsoft.com/office/drawing/2014/main" id="{7DFA6792-4D11-4C3D-B937-D6985B606CC5}"/>
                </a:ext>
              </a:extLst>
            </p:cNvPr>
            <p:cNvSpPr/>
            <p:nvPr/>
          </p:nvSpPr>
          <p:spPr>
            <a:xfrm>
              <a:off x="7816986" y="4371198"/>
              <a:ext cx="103500" cy="103500"/>
            </a:xfrm>
            <a:prstGeom prst="ellipse">
              <a:avLst/>
            </a:prstGeom>
            <a:solidFill>
              <a:srgbClr val="FEFEF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3877;p60">
              <a:extLst>
                <a:ext uri="{FF2B5EF4-FFF2-40B4-BE49-F238E27FC236}">
                  <a16:creationId xmlns:a16="http://schemas.microsoft.com/office/drawing/2014/main" id="{4387BB3B-B7BF-4BB0-A344-EF32FC10EC7D}"/>
                </a:ext>
              </a:extLst>
            </p:cNvPr>
            <p:cNvSpPr/>
            <p:nvPr/>
          </p:nvSpPr>
          <p:spPr>
            <a:xfrm rot="-575087">
              <a:off x="7814560" y="4390881"/>
              <a:ext cx="91396" cy="80222"/>
            </a:xfrm>
            <a:custGeom>
              <a:avLst/>
              <a:gdLst/>
              <a:ahLst/>
              <a:cxnLst/>
              <a:rect l="l" t="t" r="r" b="b"/>
              <a:pathLst>
                <a:path w="3656" h="3209" extrusionOk="0">
                  <a:moveTo>
                    <a:pt x="1842" y="1"/>
                  </a:moveTo>
                  <a:cubicBezTo>
                    <a:pt x="856" y="1"/>
                    <a:pt x="1" y="950"/>
                    <a:pt x="312" y="2050"/>
                  </a:cubicBezTo>
                  <a:cubicBezTo>
                    <a:pt x="513" y="2805"/>
                    <a:pt x="1177" y="3208"/>
                    <a:pt x="1845" y="3208"/>
                  </a:cubicBezTo>
                  <a:cubicBezTo>
                    <a:pt x="2386" y="3208"/>
                    <a:pt x="2930" y="2943"/>
                    <a:pt x="3230" y="2384"/>
                  </a:cubicBezTo>
                  <a:cubicBezTo>
                    <a:pt x="3655" y="1624"/>
                    <a:pt x="3412" y="652"/>
                    <a:pt x="2652" y="226"/>
                  </a:cubicBezTo>
                  <a:cubicBezTo>
                    <a:pt x="2386" y="71"/>
                    <a:pt x="2109" y="1"/>
                    <a:pt x="1842" y="1"/>
                  </a:cubicBezTo>
                  <a:close/>
                </a:path>
              </a:pathLst>
            </a:custGeom>
            <a:solidFill>
              <a:srgbClr val="7A255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4" name="Google Shape;3878;p60">
              <a:extLst>
                <a:ext uri="{FF2B5EF4-FFF2-40B4-BE49-F238E27FC236}">
                  <a16:creationId xmlns:a16="http://schemas.microsoft.com/office/drawing/2014/main" id="{22ABB4C7-89D6-459A-BE86-7C0813E8CCCD}"/>
                </a:ext>
              </a:extLst>
            </p:cNvPr>
            <p:cNvSpPr/>
            <p:nvPr/>
          </p:nvSpPr>
          <p:spPr>
            <a:xfrm rot="-575087">
              <a:off x="7849608" y="4403328"/>
              <a:ext cx="32949" cy="29124"/>
            </a:xfrm>
            <a:custGeom>
              <a:avLst/>
              <a:gdLst/>
              <a:ahLst/>
              <a:cxnLst/>
              <a:rect l="l" t="t" r="r" b="b"/>
              <a:pathLst>
                <a:path w="1318" h="1165" extrusionOk="0">
                  <a:moveTo>
                    <a:pt x="654" y="0"/>
                  </a:moveTo>
                  <a:cubicBezTo>
                    <a:pt x="301" y="0"/>
                    <a:pt x="0" y="311"/>
                    <a:pt x="72" y="716"/>
                  </a:cubicBezTo>
                  <a:cubicBezTo>
                    <a:pt x="144" y="1004"/>
                    <a:pt x="387" y="1164"/>
                    <a:pt x="637" y="1164"/>
                  </a:cubicBezTo>
                  <a:cubicBezTo>
                    <a:pt x="808" y="1164"/>
                    <a:pt x="982" y="1089"/>
                    <a:pt x="1105" y="928"/>
                  </a:cubicBezTo>
                  <a:cubicBezTo>
                    <a:pt x="1318" y="655"/>
                    <a:pt x="1227" y="260"/>
                    <a:pt x="953" y="77"/>
                  </a:cubicBezTo>
                  <a:cubicBezTo>
                    <a:pt x="854" y="24"/>
                    <a:pt x="752" y="0"/>
                    <a:pt x="654" y="0"/>
                  </a:cubicBezTo>
                  <a:close/>
                </a:path>
              </a:pathLst>
            </a:custGeom>
            <a:solidFill>
              <a:srgbClr val="FFFE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5" name="กล่องข้อความ 104">
            <a:extLst>
              <a:ext uri="{FF2B5EF4-FFF2-40B4-BE49-F238E27FC236}">
                <a16:creationId xmlns:a16="http://schemas.microsoft.com/office/drawing/2014/main" id="{F06DCD9D-95BA-42F2-A1B3-9AB5A0C09B61}"/>
              </a:ext>
            </a:extLst>
          </p:cNvPr>
          <p:cNvSpPr txBox="1"/>
          <p:nvPr/>
        </p:nvSpPr>
        <p:spPr>
          <a:xfrm>
            <a:off x="1580551" y="5495800"/>
            <a:ext cx="91149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ดังนั้น เรียงลำดับจำนวนจากมากไปน้อย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ดังนี้ 100,000 80,078 67,657 67,355 6,819</a:t>
            </a: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6F3E97D5-2855-4AB4-B923-EE51476BA902}"/>
              </a:ext>
            </a:extLst>
          </p:cNvPr>
          <p:cNvGrpSpPr/>
          <p:nvPr/>
        </p:nvGrpSpPr>
        <p:grpSpPr>
          <a:xfrm>
            <a:off x="1516696" y="2293142"/>
            <a:ext cx="6050054" cy="534573"/>
            <a:chOff x="1839968" y="2773429"/>
            <a:chExt cx="6050054" cy="534573"/>
          </a:xfrm>
        </p:grpSpPr>
        <p:sp>
          <p:nvSpPr>
            <p:cNvPr id="67" name="กล่องข้อความ 66">
              <a:extLst>
                <a:ext uri="{FF2B5EF4-FFF2-40B4-BE49-F238E27FC236}">
                  <a16:creationId xmlns:a16="http://schemas.microsoft.com/office/drawing/2014/main" id="{BE388361-CBB5-414C-A0C3-1D92E0F9A4D8}"/>
                </a:ext>
              </a:extLst>
            </p:cNvPr>
            <p:cNvSpPr txBox="1"/>
            <p:nvPr/>
          </p:nvSpPr>
          <p:spPr>
            <a:xfrm>
              <a:off x="1839968" y="2784782"/>
              <a:ext cx="605005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ดังนั้น  100,000  80,078		     6,819</a:t>
              </a:r>
            </a:p>
          </p:txBody>
        </p:sp>
        <p:sp>
          <p:nvSpPr>
            <p:cNvPr id="2" name="สี่เหลี่ยมผืนผ้า: มุมมน 1">
              <a:extLst>
                <a:ext uri="{FF2B5EF4-FFF2-40B4-BE49-F238E27FC236}">
                  <a16:creationId xmlns:a16="http://schemas.microsoft.com/office/drawing/2014/main" id="{ABC66D9F-B77C-4A9C-ACF6-AA193BBE1AFB}"/>
                </a:ext>
              </a:extLst>
            </p:cNvPr>
            <p:cNvSpPr/>
            <p:nvPr/>
          </p:nvSpPr>
          <p:spPr>
            <a:xfrm>
              <a:off x="5035509" y="2773429"/>
              <a:ext cx="822085" cy="459122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สี่เหลี่ยมผืนผ้า: มุมมน 105">
              <a:extLst>
                <a:ext uri="{FF2B5EF4-FFF2-40B4-BE49-F238E27FC236}">
                  <a16:creationId xmlns:a16="http://schemas.microsoft.com/office/drawing/2014/main" id="{367725C6-1652-494D-9CE6-35FD6BC7EDF7}"/>
                </a:ext>
              </a:extLst>
            </p:cNvPr>
            <p:cNvSpPr/>
            <p:nvPr/>
          </p:nvSpPr>
          <p:spPr>
            <a:xfrm>
              <a:off x="6132215" y="2778209"/>
              <a:ext cx="822085" cy="459122"/>
            </a:xfrm>
            <a:prstGeom prst="round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กล่องข้อความ 106">
            <a:extLst>
              <a:ext uri="{FF2B5EF4-FFF2-40B4-BE49-F238E27FC236}">
                <a16:creationId xmlns:a16="http://schemas.microsoft.com/office/drawing/2014/main" id="{84696F66-6E1F-4FC6-9561-3A693075BA7D}"/>
              </a:ext>
            </a:extLst>
          </p:cNvPr>
          <p:cNvSpPr txBox="1"/>
          <p:nvPr/>
        </p:nvSpPr>
        <p:spPr>
          <a:xfrm>
            <a:off x="1516696" y="2789312"/>
            <a:ext cx="8273419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67,355  67,957</a:t>
            </a:r>
            <a:r>
              <a:rPr kumimoji="0" lang="th-TH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เลขโดดที่อยู่ซ้ายสุด มีค่า 60,000 เท่ากัน และเลขโดดในหลักพัน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baseline="0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มีค่า</a:t>
            </a: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7,000 เท่ากัน จึงพิจารณาค่าของเลขโดดในหลักร้อย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08" name="กล่องข้อความ 107">
            <a:extLst>
              <a:ext uri="{FF2B5EF4-FFF2-40B4-BE49-F238E27FC236}">
                <a16:creationId xmlns:a16="http://schemas.microsoft.com/office/drawing/2014/main" id="{31F3D69A-FA99-4DED-BFAF-BE829D1D18CA}"/>
              </a:ext>
            </a:extLst>
          </p:cNvPr>
          <p:cNvSpPr txBox="1"/>
          <p:nvPr/>
        </p:nvSpPr>
        <p:spPr>
          <a:xfrm>
            <a:off x="5087163" y="3821940"/>
            <a:ext cx="30203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 	ในหลักร้อย	มีค่า 300</a:t>
            </a:r>
          </a:p>
        </p:txBody>
      </p:sp>
      <p:graphicFrame>
        <p:nvGraphicFramePr>
          <p:cNvPr id="109" name="ตาราง 4">
            <a:extLst>
              <a:ext uri="{FF2B5EF4-FFF2-40B4-BE49-F238E27FC236}">
                <a16:creationId xmlns:a16="http://schemas.microsoft.com/office/drawing/2014/main" id="{DAE194EB-B2AA-43A2-8811-3A987A4F08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2544676"/>
              </p:ext>
            </p:extLst>
          </p:nvPr>
        </p:nvGraphicFramePr>
        <p:xfrm>
          <a:off x="2333509" y="3806570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63681078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3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  <p:sp>
        <p:nvSpPr>
          <p:cNvPr id="110" name="กล่องข้อความ 109">
            <a:extLst>
              <a:ext uri="{FF2B5EF4-FFF2-40B4-BE49-F238E27FC236}">
                <a16:creationId xmlns:a16="http://schemas.microsoft.com/office/drawing/2014/main" id="{0D767411-05B0-4D5E-BC10-7692D52D66BE}"/>
              </a:ext>
            </a:extLst>
          </p:cNvPr>
          <p:cNvSpPr txBox="1"/>
          <p:nvPr/>
        </p:nvSpPr>
        <p:spPr>
          <a:xfrm>
            <a:off x="5082354" y="4334405"/>
            <a:ext cx="30235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tabLst>
                <a:tab pos="442913" algn="l"/>
                <a:tab pos="1081088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  	ในหลักร้อย	มีค่า 900</a:t>
            </a:r>
          </a:p>
        </p:txBody>
      </p:sp>
      <p:graphicFrame>
        <p:nvGraphicFramePr>
          <p:cNvPr id="111" name="ตาราง 4">
            <a:extLst>
              <a:ext uri="{FF2B5EF4-FFF2-40B4-BE49-F238E27FC236}">
                <a16:creationId xmlns:a16="http://schemas.microsoft.com/office/drawing/2014/main" id="{F7066307-8F85-4961-937F-9AAAD64308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3237562"/>
              </p:ext>
            </p:extLst>
          </p:nvPr>
        </p:nvGraphicFramePr>
        <p:xfrm>
          <a:off x="2328700" y="4319035"/>
          <a:ext cx="1872000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60000">
                  <a:extLst>
                    <a:ext uri="{9D8B030D-6E8A-4147-A177-3AD203B41FA5}">
                      <a16:colId xmlns:a16="http://schemas.microsoft.com/office/drawing/2014/main" val="2961207459"/>
                    </a:ext>
                  </a:extLst>
                </a:gridCol>
                <a:gridCol w="432000">
                  <a:extLst>
                    <a:ext uri="{9D8B030D-6E8A-4147-A177-3AD203B41FA5}">
                      <a16:colId xmlns:a16="http://schemas.microsoft.com/office/drawing/2014/main" val="2917799090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347167909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2192211877"/>
                    </a:ext>
                  </a:extLst>
                </a:gridCol>
                <a:gridCol w="360000">
                  <a:extLst>
                    <a:ext uri="{9D8B030D-6E8A-4147-A177-3AD203B41FA5}">
                      <a16:colId xmlns:a16="http://schemas.microsoft.com/office/drawing/2014/main" val="1340008412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6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7,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9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7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30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74916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9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7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75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75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7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75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9" grpId="0" animBg="1"/>
      <p:bldP spid="77" grpId="0"/>
      <p:bldP spid="105" grpId="0"/>
      <p:bldP spid="107" grpId="0"/>
      <p:bldP spid="108" grpId="0"/>
      <p:bldP spid="110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727721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เรียงลำดับจำนวนจากมากไปน้อย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72433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803990" y="2047387"/>
            <a:ext cx="7170553" cy="3318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	17,239	7,939	19,891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57200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	28,020	46,890	29,810	48,109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572000" algn="l"/>
                <a:tab pos="609600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	87,180	76,999	76,810	80,095	72,419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756150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593F1E-FBD9-46F1-8154-17ECF867B228}"/>
              </a:ext>
            </a:extLst>
          </p:cNvPr>
          <p:cNvGrpSpPr/>
          <p:nvPr/>
        </p:nvGrpSpPr>
        <p:grpSpPr>
          <a:xfrm>
            <a:off x="1349960" y="794749"/>
            <a:ext cx="540000" cy="540000"/>
            <a:chOff x="1239484" y="1722687"/>
            <a:chExt cx="540000" cy="540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A2DBCC9F-A89D-44DF-AC3D-300EF3E0C1AF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23765D3-FC6E-45EC-8B43-9F43F89799A9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0CEDEB03-B764-4314-AC01-45EF40F3B886}"/>
              </a:ext>
            </a:extLst>
          </p:cNvPr>
          <p:cNvSpPr txBox="1"/>
          <p:nvPr/>
        </p:nvSpPr>
        <p:spPr>
          <a:xfrm>
            <a:off x="2242687" y="2533197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19,891 	17,239	7,939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04FEBEBC-E7AE-4709-9CE1-1B1707FADBA6}"/>
              </a:ext>
            </a:extLst>
          </p:cNvPr>
          <p:cNvSpPr txBox="1"/>
          <p:nvPr/>
        </p:nvSpPr>
        <p:spPr>
          <a:xfrm>
            <a:off x="2261159" y="3656523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1290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48,109 	46,890	29,810	28,020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D6FFB64-CEF5-420E-917F-1CE134AC25F0}"/>
              </a:ext>
            </a:extLst>
          </p:cNvPr>
          <p:cNvSpPr txBox="1"/>
          <p:nvPr/>
        </p:nvSpPr>
        <p:spPr>
          <a:xfrm>
            <a:off x="2261158" y="4798013"/>
            <a:ext cx="68551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129088" algn="l"/>
                <a:tab pos="56530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87,180	80,095 	76,999	76,810	72,419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49F2768-3221-469B-A088-9280089421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65" b="52662"/>
          <a:stretch/>
        </p:blipFill>
        <p:spPr>
          <a:xfrm>
            <a:off x="7622162" y="1091153"/>
            <a:ext cx="3219878" cy="3246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89253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7" grpId="0"/>
      <p:bldP spid="7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727721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เรียงลำดับจำนวนจากน้อยไปมาก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72433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803990" y="2047387"/>
            <a:ext cx="7164141" cy="33188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	57,239	52,939	5,997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57200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	18,100	8,890	19,612	18,206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572000" algn="l"/>
                <a:tab pos="609600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	57,180	96,650	37,428	97,095	37,210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  <a:tab pos="4756150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593F1E-FBD9-46F1-8154-17ECF867B228}"/>
              </a:ext>
            </a:extLst>
          </p:cNvPr>
          <p:cNvGrpSpPr/>
          <p:nvPr/>
        </p:nvGrpSpPr>
        <p:grpSpPr>
          <a:xfrm>
            <a:off x="1349960" y="794749"/>
            <a:ext cx="540000" cy="540000"/>
            <a:chOff x="1239484" y="1722687"/>
            <a:chExt cx="540000" cy="540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A2DBCC9F-A89D-44DF-AC3D-300EF3E0C1AF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23765D3-FC6E-45EC-8B43-9F43F89799A9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0CEDEB03-B764-4314-AC01-45EF40F3B886}"/>
              </a:ext>
            </a:extLst>
          </p:cNvPr>
          <p:cNvSpPr txBox="1"/>
          <p:nvPr/>
        </p:nvSpPr>
        <p:spPr>
          <a:xfrm>
            <a:off x="2242687" y="2533197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5,997 	52,939 	57,239		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04FEBEBC-E7AE-4709-9CE1-1B1707FADBA6}"/>
              </a:ext>
            </a:extLst>
          </p:cNvPr>
          <p:cNvSpPr txBox="1"/>
          <p:nvPr/>
        </p:nvSpPr>
        <p:spPr>
          <a:xfrm>
            <a:off x="2261159" y="3656523"/>
            <a:ext cx="543098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1290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8,890 	18,100	18,206 	19,612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1D6FFB64-CEF5-420E-917F-1CE134AC25F0}"/>
              </a:ext>
            </a:extLst>
          </p:cNvPr>
          <p:cNvSpPr txBox="1"/>
          <p:nvPr/>
        </p:nvSpPr>
        <p:spPr>
          <a:xfrm>
            <a:off x="2261158" y="4798013"/>
            <a:ext cx="685513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tabLst>
                <a:tab pos="1347788" algn="l"/>
                <a:tab pos="2687638" algn="l"/>
                <a:tab pos="4129088" algn="l"/>
                <a:tab pos="56530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37,210 	37,428 	57,180	96,650	97,095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cs typeface="Cordia New" panose="020B0304020202020204" pitchFamily="34" charset="-34"/>
            </a:endParaRPr>
          </a:p>
        </p:txBody>
      </p:sp>
      <p:pic>
        <p:nvPicPr>
          <p:cNvPr id="51" name="รูปภาพ 50">
            <a:extLst>
              <a:ext uri="{FF2B5EF4-FFF2-40B4-BE49-F238E27FC236}">
                <a16:creationId xmlns:a16="http://schemas.microsoft.com/office/drawing/2014/main" id="{A20AF23A-3BD0-44D9-A6F5-2BCD18FAEB11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7394" t="47062" r="671" b="5600"/>
          <a:stretch/>
        </p:blipFill>
        <p:spPr>
          <a:xfrm>
            <a:off x="7622162" y="1091153"/>
            <a:ext cx="3219878" cy="3246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664529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77" grpId="0"/>
      <p:bldP spid="78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391220" y="496935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ตอบคำถาม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4971401" y="493550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439980" y="8989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2F0DA65-D8EE-410F-A39E-2062489D386D}"/>
              </a:ext>
            </a:extLst>
          </p:cNvPr>
          <p:cNvSpPr txBox="1"/>
          <p:nvPr/>
        </p:nvSpPr>
        <p:spPr>
          <a:xfrm>
            <a:off x="1471481" y="1151488"/>
            <a:ext cx="51106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จำนวนเที่ยวบิน จากท่าอากาศยานต่าง ๆ พ.ศ. 2560</a:t>
            </a:r>
          </a:p>
        </p:txBody>
      </p: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1A593F1E-FBD9-46F1-8154-17ECF867B228}"/>
              </a:ext>
            </a:extLst>
          </p:cNvPr>
          <p:cNvGrpSpPr/>
          <p:nvPr/>
        </p:nvGrpSpPr>
        <p:grpSpPr>
          <a:xfrm>
            <a:off x="1017451" y="563963"/>
            <a:ext cx="540000" cy="540000"/>
            <a:chOff x="1239484" y="1722687"/>
            <a:chExt cx="540000" cy="540000"/>
          </a:xfrm>
        </p:grpSpPr>
        <p:sp>
          <p:nvSpPr>
            <p:cNvPr id="65" name="Google Shape;523;p27">
              <a:extLst>
                <a:ext uri="{FF2B5EF4-FFF2-40B4-BE49-F238E27FC236}">
                  <a16:creationId xmlns:a16="http://schemas.microsoft.com/office/drawing/2014/main" id="{A2DBCC9F-A89D-44DF-AC3D-300EF3E0C1AF}"/>
                </a:ext>
              </a:extLst>
            </p:cNvPr>
            <p:cNvSpPr/>
            <p:nvPr/>
          </p:nvSpPr>
          <p:spPr>
            <a:xfrm flipH="1">
              <a:off x="1239484" y="1722687"/>
              <a:ext cx="540000" cy="540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6" name="Google Shape;656;p49">
              <a:extLst>
                <a:ext uri="{FF2B5EF4-FFF2-40B4-BE49-F238E27FC236}">
                  <a16:creationId xmlns:a16="http://schemas.microsoft.com/office/drawing/2014/main" id="{823765D3-FC6E-45EC-8B43-9F43F89799A9}"/>
                </a:ext>
              </a:extLst>
            </p:cNvPr>
            <p:cNvSpPr txBox="1"/>
            <p:nvPr/>
          </p:nvSpPr>
          <p:spPr>
            <a:xfrm>
              <a:off x="1334906" y="1787921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2BC2787E-8B26-4064-A66A-C996ECF5F8BC}"/>
              </a:ext>
            </a:extLst>
          </p:cNvPr>
          <p:cNvSpPr txBox="1"/>
          <p:nvPr/>
        </p:nvSpPr>
        <p:spPr>
          <a:xfrm>
            <a:off x="1299112" y="4465957"/>
            <a:ext cx="9080050" cy="1815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42913" marR="0" lvl="0" indent="-4429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2) 	เรียงลำดับจำนวนเที่ยวบินจากท่าอากาศยานนครพนม กระบี่ เชียงใหม่ และสม</a:t>
            </a:r>
            <a:r>
              <a:rPr kumimoji="0" lang="th-TH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ุย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 จากมากไปน้อย</a:t>
            </a:r>
          </a:p>
          <a:p>
            <a:pPr marL="442913" marR="0" lvl="0" indent="-4429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442913" marR="0" lvl="0" indent="-4429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3)	เรียงลำดับจำนวนเที่ยวบินจากท่าอากาศยานกระบี่ เชียงใหม่ สมัย อุบลราชธานี และขอนแก่น</a:t>
            </a:r>
          </a:p>
          <a:p>
            <a:pPr marL="442913" marR="0" lvl="0" indent="-4429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จากน้อยไปมาก</a:t>
            </a: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09DEBB12-F339-4E1E-92AA-0267E9E1AFF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4288" y="1663602"/>
            <a:ext cx="5990476" cy="2671429"/>
          </a:xfrm>
          <a:prstGeom prst="rect">
            <a:avLst/>
          </a:prstGeom>
        </p:spPr>
      </p:pic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F5C68142-13B9-4E71-807A-32FBB6E0F3DC}"/>
              </a:ext>
            </a:extLst>
          </p:cNvPr>
          <p:cNvSpPr txBox="1"/>
          <p:nvPr/>
        </p:nvSpPr>
        <p:spPr>
          <a:xfrm>
            <a:off x="7459940" y="1253963"/>
            <a:ext cx="385089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42913" marR="0" lvl="0" indent="-44291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buClrTx/>
              <a:buSzTx/>
              <a:buFontTx/>
              <a:buNone/>
              <a:tabLst>
                <a:tab pos="442913" algn="l"/>
                <a:tab pos="1792288" algn="l"/>
                <a:tab pos="3140075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1) 	เรียงลำดับจำนวนเที่ยวบินจากท่าอากาศยานอุดรธานี ขอนแก่น และอุบลราชธานี จากน้อยไปมาก</a:t>
            </a: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7AB9BA01-94DF-4E11-A736-5CE27BEB8892}"/>
              </a:ext>
            </a:extLst>
          </p:cNvPr>
          <p:cNvSpPr txBox="1"/>
          <p:nvPr/>
        </p:nvSpPr>
        <p:spPr>
          <a:xfrm>
            <a:off x="7931965" y="2603146"/>
            <a:ext cx="269977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6,021  6,536  9,321</a:t>
            </a:r>
          </a:p>
        </p:txBody>
      </p:sp>
      <p:sp>
        <p:nvSpPr>
          <p:cNvPr id="56" name="กล่องข้อความ 55">
            <a:extLst>
              <a:ext uri="{FF2B5EF4-FFF2-40B4-BE49-F238E27FC236}">
                <a16:creationId xmlns:a16="http://schemas.microsoft.com/office/drawing/2014/main" id="{EB156B81-D905-4F7E-82BE-43E80AA0D16D}"/>
              </a:ext>
            </a:extLst>
          </p:cNvPr>
          <p:cNvSpPr txBox="1"/>
          <p:nvPr/>
        </p:nvSpPr>
        <p:spPr>
          <a:xfrm>
            <a:off x="1812838" y="4914316"/>
            <a:ext cx="395332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44,914  20,184  18,518  1,399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BF1C80C3-5C60-4DA6-B58C-34F7FC14F62F}"/>
              </a:ext>
            </a:extLst>
          </p:cNvPr>
          <p:cNvSpPr txBox="1"/>
          <p:nvPr/>
        </p:nvSpPr>
        <p:spPr>
          <a:xfrm>
            <a:off x="3380509" y="5794704"/>
            <a:ext cx="6096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6,021  6,536  18,518  20,184  44,914</a:t>
            </a:r>
          </a:p>
        </p:txBody>
      </p:sp>
    </p:spTree>
    <p:extLst>
      <p:ext uri="{BB962C8B-B14F-4D97-AF65-F5344CB8AC3E}">
        <p14:creationId xmlns:p14="http://schemas.microsoft.com/office/powerpoint/2010/main" val="31014420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6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9" name="กลุ่ม 2">
            <a:extLst>
              <a:ext uri="{FF2B5EF4-FFF2-40B4-BE49-F238E27FC236}">
                <a16:creationId xmlns:a16="http://schemas.microsoft.com/office/drawing/2014/main" id="{5745D18E-C9D1-4F4B-8F6D-E71860F3FFB2}"/>
              </a:ext>
            </a:extLst>
          </p:cNvPr>
          <p:cNvGrpSpPr/>
          <p:nvPr/>
        </p:nvGrpSpPr>
        <p:grpSpPr>
          <a:xfrm>
            <a:off x="1462464" y="1522712"/>
            <a:ext cx="468000" cy="468000"/>
            <a:chOff x="1239484" y="1722687"/>
            <a:chExt cx="468000" cy="468000"/>
          </a:xfrm>
        </p:grpSpPr>
        <p:sp>
          <p:nvSpPr>
            <p:cNvPr id="141" name="Google Shape;523;p27">
              <a:extLst>
                <a:ext uri="{FF2B5EF4-FFF2-40B4-BE49-F238E27FC236}">
                  <a16:creationId xmlns:a16="http://schemas.microsoft.com/office/drawing/2014/main" id="{65393847-58C6-4C65-B13C-0EA75108BB0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42" name="Google Shape;656;p49">
              <a:extLst>
                <a:ext uri="{FF2B5EF4-FFF2-40B4-BE49-F238E27FC236}">
                  <a16:creationId xmlns:a16="http://schemas.microsoft.com/office/drawing/2014/main" id="{F9167CAC-EC9A-4ED2-ABA7-F7803EE85A9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2161170" y="1450469"/>
            <a:ext cx="3934829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เรียงลำดับจำนวนจากน้อยไปมาก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3633768" y="79946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82795" y="72813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2C0AE672-B0B1-4864-AEA3-9FD8361CC4EF}"/>
              </a:ext>
            </a:extLst>
          </p:cNvPr>
          <p:cNvSpPr txBox="1"/>
          <p:nvPr/>
        </p:nvSpPr>
        <p:spPr>
          <a:xfrm>
            <a:off x="2203433" y="2166940"/>
            <a:ext cx="6672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347788" algn="l"/>
                <a:tab pos="2779713" algn="l"/>
                <a:tab pos="4129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45,230	10,453	81,720	9,875</a:t>
            </a:r>
          </a:p>
        </p:txBody>
      </p:sp>
      <p:grpSp>
        <p:nvGrpSpPr>
          <p:cNvPr id="59" name="กลุ่ม 2">
            <a:extLst>
              <a:ext uri="{FF2B5EF4-FFF2-40B4-BE49-F238E27FC236}">
                <a16:creationId xmlns:a16="http://schemas.microsoft.com/office/drawing/2014/main" id="{0B12D309-EB6A-49FD-952B-389F23ED0956}"/>
              </a:ext>
            </a:extLst>
          </p:cNvPr>
          <p:cNvGrpSpPr/>
          <p:nvPr/>
        </p:nvGrpSpPr>
        <p:grpSpPr>
          <a:xfrm>
            <a:off x="1464446" y="4068369"/>
            <a:ext cx="468000" cy="468000"/>
            <a:chOff x="1239484" y="1722687"/>
            <a:chExt cx="468000" cy="468000"/>
          </a:xfrm>
        </p:grpSpPr>
        <p:sp>
          <p:nvSpPr>
            <p:cNvPr id="60" name="Google Shape;523;p27">
              <a:extLst>
                <a:ext uri="{FF2B5EF4-FFF2-40B4-BE49-F238E27FC236}">
                  <a16:creationId xmlns:a16="http://schemas.microsoft.com/office/drawing/2014/main" id="{55C65B2D-64CE-4FC6-B03E-C11D63F75B42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1" name="Google Shape;656;p49">
              <a:extLst>
                <a:ext uri="{FF2B5EF4-FFF2-40B4-BE49-F238E27FC236}">
                  <a16:creationId xmlns:a16="http://schemas.microsoft.com/office/drawing/2014/main" id="{3C051183-4960-47B2-90A5-21C257F1D4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2" name="Google Shape;4259;p71">
            <a:extLst>
              <a:ext uri="{FF2B5EF4-FFF2-40B4-BE49-F238E27FC236}">
                <a16:creationId xmlns:a16="http://schemas.microsoft.com/office/drawing/2014/main" id="{0C8F9EE1-A1A2-43B1-87BF-BB22627FBB98}"/>
              </a:ext>
            </a:extLst>
          </p:cNvPr>
          <p:cNvSpPr txBox="1"/>
          <p:nvPr/>
        </p:nvSpPr>
        <p:spPr>
          <a:xfrm>
            <a:off x="2163153" y="3996126"/>
            <a:ext cx="393284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เรียงลำดับจำนวนจากมากไปน้อย</a:t>
            </a:r>
          </a:p>
        </p:txBody>
      </p:sp>
      <p:pic>
        <p:nvPicPr>
          <p:cNvPr id="67" name="รูปภาพ 66">
            <a:extLst>
              <a:ext uri="{FF2B5EF4-FFF2-40B4-BE49-F238E27FC236}">
                <a16:creationId xmlns:a16="http://schemas.microsoft.com/office/drawing/2014/main" id="{82F5426D-E060-4DAD-90DD-735982064C5E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409" b="50000"/>
          <a:stretch/>
        </p:blipFill>
        <p:spPr>
          <a:xfrm>
            <a:off x="8395059" y="1263253"/>
            <a:ext cx="2666879" cy="3285061"/>
          </a:xfrm>
          <a:prstGeom prst="rect">
            <a:avLst/>
          </a:prstGeom>
        </p:spPr>
      </p:pic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3247457D-ACEB-486E-B108-EAD318C16324}"/>
              </a:ext>
            </a:extLst>
          </p:cNvPr>
          <p:cNvSpPr txBox="1"/>
          <p:nvPr/>
        </p:nvSpPr>
        <p:spPr>
          <a:xfrm>
            <a:off x="2109017" y="4687895"/>
            <a:ext cx="696109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347788" algn="l"/>
                <a:tab pos="2779713" algn="l"/>
                <a:tab pos="4129088" algn="l"/>
                <a:tab pos="5653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89,000	8,716	8,920	90,895	89,062</a:t>
            </a: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0D05FA5D-0FF6-4D11-8AE3-9CBCC73BAD8F}"/>
              </a:ext>
            </a:extLst>
          </p:cNvPr>
          <p:cNvSpPr txBox="1"/>
          <p:nvPr/>
        </p:nvSpPr>
        <p:spPr>
          <a:xfrm>
            <a:off x="2203433" y="2841861"/>
            <a:ext cx="6672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>
                <a:tab pos="442913" algn="l"/>
                <a:tab pos="1347788" algn="l"/>
                <a:tab pos="2779713" algn="l"/>
                <a:tab pos="412908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9,875 	10,453 	45,230 	81,720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75ABC0B6-7DE1-4A93-B1B7-9C67A6BA099B}"/>
              </a:ext>
            </a:extLst>
          </p:cNvPr>
          <p:cNvSpPr txBox="1"/>
          <p:nvPr/>
        </p:nvSpPr>
        <p:spPr>
          <a:xfrm>
            <a:off x="2109017" y="5288619"/>
            <a:ext cx="667271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spcAft>
                <a:spcPts val="1000"/>
              </a:spcAft>
              <a:tabLst>
                <a:tab pos="442913" algn="l"/>
                <a:tab pos="1347788" algn="l"/>
                <a:tab pos="2779713" algn="l"/>
                <a:tab pos="4129088" algn="l"/>
                <a:tab pos="5653088" algn="l"/>
              </a:tabLst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90,895 	89,062 	89,000 	8,920 	8,716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60282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6647689" y="726714"/>
            <a:ext cx="3039480" cy="963291"/>
          </a:xfrm>
          <a:prstGeom prst="roundRect">
            <a:avLst>
              <a:gd name="adj" fmla="val 9158"/>
            </a:avLst>
          </a:prstGeom>
          <a:solidFill>
            <a:srgbClr val="FFDA98">
              <a:alpha val="50000"/>
            </a:srgbClr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b="1" i="0" u="none" strike="noStrike" kern="0" cap="none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จำนวนผู้เข้าร่วมขบวนพาเหรด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th-TH" b="1" kern="0" noProof="0" dirty="0">
                <a:solidFill>
                  <a:srgbClr val="7030A0"/>
                </a:solidFill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rPr>
              <a:t>หนึ่งพันสองร้อยสี่สิบแปดคน</a:t>
            </a:r>
            <a:endParaRPr kumimoji="0" b="1" i="0" u="none" strike="noStrike" kern="0" cap="none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27" name="Google Shape;4970;p55">
            <a:extLst>
              <a:ext uri="{FF2B5EF4-FFF2-40B4-BE49-F238E27FC236}">
                <a16:creationId xmlns:a16="http://schemas.microsoft.com/office/drawing/2014/main" id="{208068B1-078B-459A-97F5-7355C69E1E52}"/>
              </a:ext>
            </a:extLst>
          </p:cNvPr>
          <p:cNvSpPr/>
          <p:nvPr/>
        </p:nvSpPr>
        <p:spPr>
          <a:xfrm>
            <a:off x="1076923" y="312359"/>
            <a:ext cx="468874" cy="567208"/>
          </a:xfrm>
          <a:custGeom>
            <a:avLst/>
            <a:gdLst/>
            <a:ahLst/>
            <a:cxnLst/>
            <a:rect l="l" t="t" r="r" b="b"/>
            <a:pathLst>
              <a:path w="16741" h="20252" extrusionOk="0">
                <a:moveTo>
                  <a:pt x="10847" y="4013"/>
                </a:moveTo>
                <a:cubicBezTo>
                  <a:pt x="11756" y="3496"/>
                  <a:pt x="12336" y="2806"/>
                  <a:pt x="12916" y="2085"/>
                </a:cubicBezTo>
                <a:cubicBezTo>
                  <a:pt x="13402" y="1505"/>
                  <a:pt x="13919" y="941"/>
                  <a:pt x="14499" y="471"/>
                </a:cubicBezTo>
                <a:cubicBezTo>
                  <a:pt x="14781" y="220"/>
                  <a:pt x="15189" y="48"/>
                  <a:pt x="15628" y="48"/>
                </a:cubicBezTo>
                <a:cubicBezTo>
                  <a:pt x="16505" y="1"/>
                  <a:pt x="16740" y="612"/>
                  <a:pt x="16380" y="1160"/>
                </a:cubicBezTo>
                <a:cubicBezTo>
                  <a:pt x="15972" y="1772"/>
                  <a:pt x="15534" y="2336"/>
                  <a:pt x="14781" y="2571"/>
                </a:cubicBezTo>
                <a:cubicBezTo>
                  <a:pt x="13590" y="2947"/>
                  <a:pt x="12665" y="3747"/>
                  <a:pt x="11756" y="4750"/>
                </a:cubicBezTo>
                <a:cubicBezTo>
                  <a:pt x="13041" y="4483"/>
                  <a:pt x="15455" y="4342"/>
                  <a:pt x="15204" y="5440"/>
                </a:cubicBezTo>
                <a:cubicBezTo>
                  <a:pt x="14985" y="6521"/>
                  <a:pt x="12054" y="6067"/>
                  <a:pt x="10377" y="5847"/>
                </a:cubicBezTo>
                <a:cubicBezTo>
                  <a:pt x="9812" y="6443"/>
                  <a:pt x="9217" y="7070"/>
                  <a:pt x="8464" y="7885"/>
                </a:cubicBezTo>
                <a:cubicBezTo>
                  <a:pt x="9342" y="7806"/>
                  <a:pt x="9969" y="7712"/>
                  <a:pt x="10596" y="7712"/>
                </a:cubicBezTo>
                <a:cubicBezTo>
                  <a:pt x="11066" y="7712"/>
                  <a:pt x="11568" y="7775"/>
                  <a:pt x="12007" y="7947"/>
                </a:cubicBezTo>
                <a:cubicBezTo>
                  <a:pt x="12242" y="8026"/>
                  <a:pt x="12477" y="8355"/>
                  <a:pt x="12508" y="8606"/>
                </a:cubicBezTo>
                <a:cubicBezTo>
                  <a:pt x="12540" y="8778"/>
                  <a:pt x="12226" y="9107"/>
                  <a:pt x="12007" y="9154"/>
                </a:cubicBezTo>
                <a:cubicBezTo>
                  <a:pt x="11521" y="9264"/>
                  <a:pt x="10988" y="9327"/>
                  <a:pt x="10486" y="9280"/>
                </a:cubicBezTo>
                <a:cubicBezTo>
                  <a:pt x="9812" y="9217"/>
                  <a:pt x="9123" y="9060"/>
                  <a:pt x="8464" y="8888"/>
                </a:cubicBezTo>
                <a:cubicBezTo>
                  <a:pt x="7994" y="8747"/>
                  <a:pt x="7681" y="8841"/>
                  <a:pt x="7430" y="9280"/>
                </a:cubicBezTo>
                <a:cubicBezTo>
                  <a:pt x="7069" y="9938"/>
                  <a:pt x="6678" y="10581"/>
                  <a:pt x="6223" y="11364"/>
                </a:cubicBezTo>
                <a:cubicBezTo>
                  <a:pt x="7681" y="11192"/>
                  <a:pt x="10095" y="10706"/>
                  <a:pt x="10314" y="11741"/>
                </a:cubicBezTo>
                <a:cubicBezTo>
                  <a:pt x="10455" y="12618"/>
                  <a:pt x="9374" y="12775"/>
                  <a:pt x="8653" y="12697"/>
                </a:cubicBezTo>
                <a:cubicBezTo>
                  <a:pt x="7743" y="12618"/>
                  <a:pt x="6819" y="12493"/>
                  <a:pt x="5753" y="12383"/>
                </a:cubicBezTo>
                <a:cubicBezTo>
                  <a:pt x="5377" y="13151"/>
                  <a:pt x="4906" y="14280"/>
                  <a:pt x="4530" y="15048"/>
                </a:cubicBezTo>
                <a:cubicBezTo>
                  <a:pt x="5612" y="14844"/>
                  <a:pt x="6646" y="14750"/>
                  <a:pt x="7634" y="14750"/>
                </a:cubicBezTo>
                <a:cubicBezTo>
                  <a:pt x="7806" y="14750"/>
                  <a:pt x="8010" y="14719"/>
                  <a:pt x="8135" y="14797"/>
                </a:cubicBezTo>
                <a:cubicBezTo>
                  <a:pt x="8339" y="14923"/>
                  <a:pt x="8590" y="15095"/>
                  <a:pt x="8606" y="15267"/>
                </a:cubicBezTo>
                <a:cubicBezTo>
                  <a:pt x="8637" y="15502"/>
                  <a:pt x="8496" y="15832"/>
                  <a:pt x="8323" y="15957"/>
                </a:cubicBezTo>
                <a:cubicBezTo>
                  <a:pt x="7775" y="16333"/>
                  <a:pt x="7132" y="16474"/>
                  <a:pt x="6458" y="16333"/>
                </a:cubicBezTo>
                <a:cubicBezTo>
                  <a:pt x="5721" y="16192"/>
                  <a:pt x="4969" y="16098"/>
                  <a:pt x="4091" y="15957"/>
                </a:cubicBezTo>
                <a:cubicBezTo>
                  <a:pt x="3793" y="17148"/>
                  <a:pt x="3496" y="18261"/>
                  <a:pt x="3214" y="19390"/>
                </a:cubicBezTo>
                <a:cubicBezTo>
                  <a:pt x="3088" y="19860"/>
                  <a:pt x="2947" y="20252"/>
                  <a:pt x="2226" y="20048"/>
                </a:cubicBezTo>
                <a:cubicBezTo>
                  <a:pt x="2398" y="18590"/>
                  <a:pt x="2853" y="17211"/>
                  <a:pt x="3496" y="15753"/>
                </a:cubicBezTo>
                <a:cubicBezTo>
                  <a:pt x="2916" y="15628"/>
                  <a:pt x="2430" y="15550"/>
                  <a:pt x="1960" y="15377"/>
                </a:cubicBezTo>
                <a:cubicBezTo>
                  <a:pt x="1474" y="15220"/>
                  <a:pt x="1003" y="15017"/>
                  <a:pt x="580" y="14734"/>
                </a:cubicBezTo>
                <a:cubicBezTo>
                  <a:pt x="345" y="14562"/>
                  <a:pt x="0" y="14186"/>
                  <a:pt x="0" y="13841"/>
                </a:cubicBezTo>
                <a:cubicBezTo>
                  <a:pt x="298" y="12916"/>
                  <a:pt x="2540" y="14343"/>
                  <a:pt x="3684" y="14923"/>
                </a:cubicBezTo>
                <a:cubicBezTo>
                  <a:pt x="4060" y="13982"/>
                  <a:pt x="4452" y="13042"/>
                  <a:pt x="4859" y="12038"/>
                </a:cubicBezTo>
                <a:cubicBezTo>
                  <a:pt x="4420" y="11803"/>
                  <a:pt x="3966" y="11584"/>
                  <a:pt x="3543" y="11302"/>
                </a:cubicBezTo>
                <a:cubicBezTo>
                  <a:pt x="3151" y="11035"/>
                  <a:pt x="2806" y="10706"/>
                  <a:pt x="2461" y="10361"/>
                </a:cubicBezTo>
                <a:cubicBezTo>
                  <a:pt x="2148" y="10048"/>
                  <a:pt x="2132" y="9672"/>
                  <a:pt x="2414" y="9342"/>
                </a:cubicBezTo>
                <a:cubicBezTo>
                  <a:pt x="2696" y="9029"/>
                  <a:pt x="3072" y="9123"/>
                  <a:pt x="3355" y="9327"/>
                </a:cubicBezTo>
                <a:cubicBezTo>
                  <a:pt x="3919" y="9734"/>
                  <a:pt x="4436" y="10189"/>
                  <a:pt x="4969" y="10628"/>
                </a:cubicBezTo>
                <a:cubicBezTo>
                  <a:pt x="5126" y="10753"/>
                  <a:pt x="5251" y="10910"/>
                  <a:pt x="5439" y="11082"/>
                </a:cubicBezTo>
                <a:cubicBezTo>
                  <a:pt x="5941" y="10189"/>
                  <a:pt x="6411" y="9358"/>
                  <a:pt x="6897" y="8480"/>
                </a:cubicBezTo>
                <a:cubicBezTo>
                  <a:pt x="6364" y="7916"/>
                  <a:pt x="5800" y="7383"/>
                  <a:pt x="5298" y="6803"/>
                </a:cubicBezTo>
                <a:cubicBezTo>
                  <a:pt x="5079" y="6552"/>
                  <a:pt x="4922" y="6223"/>
                  <a:pt x="4781" y="5910"/>
                </a:cubicBezTo>
                <a:cubicBezTo>
                  <a:pt x="4577" y="5471"/>
                  <a:pt x="4781" y="5095"/>
                  <a:pt x="5079" y="4797"/>
                </a:cubicBezTo>
                <a:cubicBezTo>
                  <a:pt x="5408" y="4468"/>
                  <a:pt x="5831" y="4577"/>
                  <a:pt x="6113" y="4860"/>
                </a:cubicBezTo>
                <a:cubicBezTo>
                  <a:pt x="6568" y="5314"/>
                  <a:pt x="6991" y="5800"/>
                  <a:pt x="7399" y="6317"/>
                </a:cubicBezTo>
                <a:cubicBezTo>
                  <a:pt x="7571" y="6552"/>
                  <a:pt x="7665" y="6866"/>
                  <a:pt x="7884" y="7289"/>
                </a:cubicBezTo>
                <a:cubicBezTo>
                  <a:pt x="8496" y="6599"/>
                  <a:pt x="9060" y="5988"/>
                  <a:pt x="9577" y="5330"/>
                </a:cubicBezTo>
                <a:cubicBezTo>
                  <a:pt x="9687" y="5189"/>
                  <a:pt x="9656" y="4875"/>
                  <a:pt x="9609" y="4656"/>
                </a:cubicBezTo>
                <a:cubicBezTo>
                  <a:pt x="9530" y="4186"/>
                  <a:pt x="9327" y="3731"/>
                  <a:pt x="9295" y="3245"/>
                </a:cubicBezTo>
                <a:cubicBezTo>
                  <a:pt x="9264" y="2744"/>
                  <a:pt x="9280" y="2226"/>
                  <a:pt x="9389" y="1740"/>
                </a:cubicBezTo>
                <a:cubicBezTo>
                  <a:pt x="9530" y="1176"/>
                  <a:pt x="9938" y="1113"/>
                  <a:pt x="10251" y="1599"/>
                </a:cubicBezTo>
                <a:cubicBezTo>
                  <a:pt x="10486" y="1960"/>
                  <a:pt x="10612" y="2399"/>
                  <a:pt x="10722" y="2822"/>
                </a:cubicBezTo>
                <a:cubicBezTo>
                  <a:pt x="10816" y="3182"/>
                  <a:pt x="10800" y="3574"/>
                  <a:pt x="10847" y="4013"/>
                </a:cubicBezTo>
                <a:close/>
              </a:path>
            </a:pathLst>
          </a:custGeom>
          <a:solidFill>
            <a:srgbClr val="95C11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7AED9F8-4CE7-44EB-A1FD-DA0BB8B6A22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05255" y="769622"/>
            <a:ext cx="3639058" cy="2267266"/>
          </a:xfrm>
          <a:prstGeom prst="rect">
            <a:avLst/>
          </a:prstGeom>
        </p:spPr>
      </p:pic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13842CB2-66ED-4AC7-9C78-8BD26B243657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7520" y="1782095"/>
            <a:ext cx="3915321" cy="1276528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1545796" y="3637310"/>
            <a:ext cx="4875132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818790" y="3772992"/>
              <a:ext cx="4358886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tabLst>
                  <a:tab pos="1974850" algn="l"/>
                </a:tabLst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>
                <a:tabLst>
                  <a:tab pos="1974850" algn="l"/>
                </a:tabLst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lang="th-TH" dirty="0" err="1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ิก</a:t>
              </a: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	1,248</a:t>
              </a:r>
            </a:p>
            <a:p>
              <a:pPr>
                <a:tabLst>
                  <a:tab pos="1974850" algn="l"/>
                </a:tabLst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ตัวเลขไทย	๑,๒๔๘</a:t>
              </a:r>
            </a:p>
            <a:p>
              <a:pPr>
                <a:tabLst>
                  <a:tab pos="1974850" algn="l"/>
                </a:tabLst>
              </a:pPr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ตัวหนังสือ	หนึ่งพันสองร้อยสี่สิบแปด</a:t>
              </a:r>
            </a:p>
          </p:txBody>
        </p:sp>
      </p:grp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A5B849A2-94D9-4409-BE22-4F40943C823F}"/>
              </a:ext>
            </a:extLst>
          </p:cNvPr>
          <p:cNvGrpSpPr/>
          <p:nvPr/>
        </p:nvGrpSpPr>
        <p:grpSpPr>
          <a:xfrm>
            <a:off x="6648830" y="4046524"/>
            <a:ext cx="4536993" cy="1657365"/>
            <a:chOff x="6648830" y="4046524"/>
            <a:chExt cx="4536993" cy="1657365"/>
          </a:xfrm>
        </p:grpSpPr>
        <p:sp>
          <p:nvSpPr>
            <p:cNvPr id="70" name="Google Shape;2746;p62">
              <a:extLst>
                <a:ext uri="{FF2B5EF4-FFF2-40B4-BE49-F238E27FC236}">
                  <a16:creationId xmlns:a16="http://schemas.microsoft.com/office/drawing/2014/main" id="{541C9BE9-55E4-4C55-B8D7-4FEA26231861}"/>
                </a:ext>
              </a:extLst>
            </p:cNvPr>
            <p:cNvSpPr/>
            <p:nvPr/>
          </p:nvSpPr>
          <p:spPr>
            <a:xfrm>
              <a:off x="6648830" y="4046524"/>
              <a:ext cx="4536993" cy="1657365"/>
            </a:xfrm>
            <a:custGeom>
              <a:avLst/>
              <a:gdLst>
                <a:gd name="connsiteX0" fmla="*/ 1614 w 190945"/>
                <a:gd name="connsiteY0" fmla="*/ 10649 h 30235"/>
                <a:gd name="connsiteX1" fmla="*/ 18073 w 190945"/>
                <a:gd name="connsiteY1" fmla="*/ 2685 h 30235"/>
                <a:gd name="connsiteX2" fmla="*/ 73822 w 190945"/>
                <a:gd name="connsiteY2" fmla="*/ 30 h 30235"/>
                <a:gd name="connsiteX3" fmla="*/ 161162 w 190945"/>
                <a:gd name="connsiteY3" fmla="*/ 1623 h 30235"/>
                <a:gd name="connsiteX4" fmla="*/ 185585 w 190945"/>
                <a:gd name="connsiteY4" fmla="*/ 6933 h 30235"/>
                <a:gd name="connsiteX5" fmla="*/ 185585 w 190945"/>
                <a:gd name="connsiteY5" fmla="*/ 27639 h 30235"/>
                <a:gd name="connsiteX6" fmla="*/ 127447 w 190945"/>
                <a:gd name="connsiteY6" fmla="*/ 29763 h 30235"/>
                <a:gd name="connsiteX7" fmla="*/ 35063 w 190945"/>
                <a:gd name="connsiteY7" fmla="*/ 30117 h 30235"/>
                <a:gd name="connsiteX8" fmla="*/ 12764 w 190945"/>
                <a:gd name="connsiteY8" fmla="*/ 28170 h 30235"/>
                <a:gd name="connsiteX9" fmla="*/ 1879 w 190945"/>
                <a:gd name="connsiteY9" fmla="*/ 22861 h 30235"/>
                <a:gd name="connsiteX10" fmla="*/ 1614 w 190945"/>
                <a:gd name="connsiteY10" fmla="*/ 10649 h 30235"/>
                <a:gd name="connsiteX0" fmla="*/ 1614 w 190945"/>
                <a:gd name="connsiteY0" fmla="*/ 10649 h 30619"/>
                <a:gd name="connsiteX1" fmla="*/ 18073 w 190945"/>
                <a:gd name="connsiteY1" fmla="*/ 2685 h 30619"/>
                <a:gd name="connsiteX2" fmla="*/ 73822 w 190945"/>
                <a:gd name="connsiteY2" fmla="*/ 30 h 30619"/>
                <a:gd name="connsiteX3" fmla="*/ 161162 w 190945"/>
                <a:gd name="connsiteY3" fmla="*/ 1623 h 30619"/>
                <a:gd name="connsiteX4" fmla="*/ 185585 w 190945"/>
                <a:gd name="connsiteY4" fmla="*/ 6933 h 30619"/>
                <a:gd name="connsiteX5" fmla="*/ 185585 w 190945"/>
                <a:gd name="connsiteY5" fmla="*/ 27639 h 30619"/>
                <a:gd name="connsiteX6" fmla="*/ 127447 w 190945"/>
                <a:gd name="connsiteY6" fmla="*/ 29763 h 30619"/>
                <a:gd name="connsiteX7" fmla="*/ 35063 w 190945"/>
                <a:gd name="connsiteY7" fmla="*/ 30117 h 30619"/>
                <a:gd name="connsiteX8" fmla="*/ 12764 w 190945"/>
                <a:gd name="connsiteY8" fmla="*/ 28170 h 30619"/>
                <a:gd name="connsiteX9" fmla="*/ 1879 w 190945"/>
                <a:gd name="connsiteY9" fmla="*/ 22861 h 30619"/>
                <a:gd name="connsiteX10" fmla="*/ 1614 w 190945"/>
                <a:gd name="connsiteY10" fmla="*/ 10649 h 30619"/>
                <a:gd name="connsiteX0" fmla="*/ 1614 w 190945"/>
                <a:gd name="connsiteY0" fmla="*/ 10649 h 31494"/>
                <a:gd name="connsiteX1" fmla="*/ 18073 w 190945"/>
                <a:gd name="connsiteY1" fmla="*/ 2685 h 31494"/>
                <a:gd name="connsiteX2" fmla="*/ 73822 w 190945"/>
                <a:gd name="connsiteY2" fmla="*/ 30 h 31494"/>
                <a:gd name="connsiteX3" fmla="*/ 161162 w 190945"/>
                <a:gd name="connsiteY3" fmla="*/ 1623 h 31494"/>
                <a:gd name="connsiteX4" fmla="*/ 185585 w 190945"/>
                <a:gd name="connsiteY4" fmla="*/ 6933 h 31494"/>
                <a:gd name="connsiteX5" fmla="*/ 185585 w 190945"/>
                <a:gd name="connsiteY5" fmla="*/ 27639 h 31494"/>
                <a:gd name="connsiteX6" fmla="*/ 127447 w 190945"/>
                <a:gd name="connsiteY6" fmla="*/ 31494 h 31494"/>
                <a:gd name="connsiteX7" fmla="*/ 35063 w 190945"/>
                <a:gd name="connsiteY7" fmla="*/ 30117 h 31494"/>
                <a:gd name="connsiteX8" fmla="*/ 12764 w 190945"/>
                <a:gd name="connsiteY8" fmla="*/ 28170 h 31494"/>
                <a:gd name="connsiteX9" fmla="*/ 1879 w 190945"/>
                <a:gd name="connsiteY9" fmla="*/ 22861 h 31494"/>
                <a:gd name="connsiteX10" fmla="*/ 1614 w 190945"/>
                <a:gd name="connsiteY10" fmla="*/ 10649 h 3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45" h="31494" extrusionOk="0">
                  <a:moveTo>
                    <a:pt x="1614" y="10649"/>
                  </a:moveTo>
                  <a:cubicBezTo>
                    <a:pt x="4313" y="7286"/>
                    <a:pt x="6038" y="4455"/>
                    <a:pt x="18073" y="2685"/>
                  </a:cubicBezTo>
                  <a:cubicBezTo>
                    <a:pt x="30108" y="915"/>
                    <a:pt x="49974" y="207"/>
                    <a:pt x="73822" y="30"/>
                  </a:cubicBezTo>
                  <a:cubicBezTo>
                    <a:pt x="97670" y="-147"/>
                    <a:pt x="142535" y="473"/>
                    <a:pt x="161162" y="1623"/>
                  </a:cubicBezTo>
                  <a:cubicBezTo>
                    <a:pt x="179789" y="2774"/>
                    <a:pt x="181515" y="2597"/>
                    <a:pt x="185585" y="6933"/>
                  </a:cubicBezTo>
                  <a:cubicBezTo>
                    <a:pt x="189656" y="11269"/>
                    <a:pt x="195275" y="23546"/>
                    <a:pt x="185585" y="27639"/>
                  </a:cubicBezTo>
                  <a:cubicBezTo>
                    <a:pt x="175895" y="31732"/>
                    <a:pt x="152534" y="31081"/>
                    <a:pt x="127447" y="31494"/>
                  </a:cubicBezTo>
                  <a:lnTo>
                    <a:pt x="35063" y="30117"/>
                  </a:lnTo>
                  <a:cubicBezTo>
                    <a:pt x="15949" y="29563"/>
                    <a:pt x="18295" y="29055"/>
                    <a:pt x="12764" y="28170"/>
                  </a:cubicBezTo>
                  <a:cubicBezTo>
                    <a:pt x="7233" y="27285"/>
                    <a:pt x="3737" y="25781"/>
                    <a:pt x="1879" y="22861"/>
                  </a:cubicBezTo>
                  <a:cubicBezTo>
                    <a:pt x="21" y="19941"/>
                    <a:pt x="-1085" y="14012"/>
                    <a:pt x="1614" y="10649"/>
                  </a:cubicBezTo>
                  <a:close/>
                </a:path>
              </a:pathLst>
            </a:custGeom>
            <a:solidFill>
              <a:srgbClr val="F9D5D1">
                <a:alpha val="70000"/>
              </a:srgbClr>
            </a:solidFill>
            <a:ln>
              <a:noFill/>
            </a:ln>
          </p:spPr>
        </p:sp>
        <p:sp>
          <p:nvSpPr>
            <p:cNvPr id="11" name="กล่องข้อความ 10">
              <a:extLst>
                <a:ext uri="{FF2B5EF4-FFF2-40B4-BE49-F238E27FC236}">
                  <a16:creationId xmlns:a16="http://schemas.microsoft.com/office/drawing/2014/main" id="{8F1F3188-A766-4BAE-95E7-55BC4B1AF22F}"/>
                </a:ext>
              </a:extLst>
            </p:cNvPr>
            <p:cNvSpPr txBox="1"/>
            <p:nvPr/>
          </p:nvSpPr>
          <p:spPr>
            <a:xfrm>
              <a:off x="6858970" y="4203879"/>
              <a:ext cx="4288353" cy="138499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การเขียนตัวเลขแสดงจำนวนตั้งแต่สี่หลัก นิยม</a:t>
              </a:r>
            </a:p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เขียนเครื่องหมายจุลภาค (,) คั่นระหว่างตัวเลข</a:t>
              </a:r>
            </a:p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ในหลักร้อยและหลักพัน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95432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FF42544D-339C-4CC3-86D9-7BA4599B245F}"/>
              </a:ext>
            </a:extLst>
          </p:cNvPr>
          <p:cNvGrpSpPr/>
          <p:nvPr/>
        </p:nvGrpSpPr>
        <p:grpSpPr>
          <a:xfrm rot="-191527">
            <a:off x="3445671" y="1874836"/>
            <a:ext cx="6522145" cy="3231844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97E4D986-1FC0-4B95-A0DA-63D4CC7FDD1E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6C24E511-42A9-46F7-A0B5-601A9E150AB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CA470BDE-7316-4699-94D9-C3CCD26309FC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AF828F65-F391-4BE4-91DC-5118700CC71E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210BC643-CBAC-47C9-916B-50E80FBA81D3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B289B9CA-2D6F-4414-B9C8-BEBE69308E41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6AC844D5-4D6B-45BF-9D62-6F746168B187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3E40F82D-DB7F-4734-AAF8-6E25AF4C00BE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1B84D3CE-A737-41B2-BFBB-B6D5CA567B45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D8289108-DF19-46C8-B554-9F01DA1FB122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B5787AF1-E5BA-4B3E-BCB8-30A61C38173E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E879FA9A-6757-4CF9-B6B9-833EFBF81ED6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99B19D7F-56BE-4451-B02D-9956E8E695F5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E93D5997-E599-46A7-926E-C83F65A4E85C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7A8CC7FD-D0A9-45C3-A368-896D1AA15FA6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B09CB5FC-087B-49FA-B47F-7DC8F10B7142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6FE83AB8-D6AF-4061-B80E-855CCCA972EB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65EE8388-DB64-497E-971F-E5647581AC72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5323AC78-5D7C-44B9-9E05-D4F9F6E25DBC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66E99BE0-4F89-4BF4-893A-C6ADB8DD5C69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CC3BF6F6-F327-431D-BF6F-16498170891E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8ED7F6F2-4816-49AE-A579-3DD291F35E3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B56AA2BB-7300-4159-B473-CCFEEC444CAD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CA46053D-7BBF-4917-89A8-410D579A7AB4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762F78BC-B3D7-49F1-A423-FCC6EFF6D7ED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19489933-888A-4DCF-B012-DA8F0BA52640}"/>
              </a:ext>
            </a:extLst>
          </p:cNvPr>
          <p:cNvGrpSpPr/>
          <p:nvPr/>
        </p:nvGrpSpPr>
        <p:grpSpPr>
          <a:xfrm>
            <a:off x="8887426" y="86381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A6FED7FA-0EB3-46A9-ABC5-028861A96899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E3944B80-01C7-402C-A513-E06D5C0C6322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E6A5EFD7-17E7-4E2F-BF86-027E3E111E93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F9FF9FE8-BB14-433A-9275-9CD08099DA4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E311C65A-8535-495E-8819-596DC171814F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10AD1709-A1D6-468D-BEC7-883B3F6CEB3C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B3F098C9-46EF-465B-BCEB-0E2E55B7FFAC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707A3DBB-8C63-46E7-9CF2-9D4C1AB36786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BFD39387-FD48-4A7D-9851-882C7FEB6E90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7DF6C08-5813-47C3-A9A2-82AA67EDE161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1E58145-BC40-4A85-B14A-54A340446FFD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BD91018F-7A00-4ADC-A4B6-ADDE26268EEC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D387BF62-B641-44D5-9667-742A5DA21D7A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6E9497F1-135D-4C9D-84D4-3814C666B0A7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69E53D2B-7596-49C7-99B2-5A801F3263AD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F8D095F9-7793-429D-BB4F-BD62E33B0C53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BC1C69AE-949A-4860-8C78-B5EABFE8283D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07575D43-74EB-46F0-881D-DD2F3BC800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59BE540A-2903-4D32-8F98-1D39FDF8466E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A7EC0D28-8F25-46FF-8AE8-16C2FA79BB6E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C48CF3FF-CC36-40C3-8017-FC1B0BD58B52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3F76C299-C0CC-46FC-AF64-9B711562E43B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E3868261-9915-42C4-A5A5-0CC36D8192F1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B6E335-F90C-43EF-98BB-74EA0EB06094}"/>
              </a:ext>
            </a:extLst>
          </p:cNvPr>
          <p:cNvGrpSpPr/>
          <p:nvPr/>
        </p:nvGrpSpPr>
        <p:grpSpPr>
          <a:xfrm rot="-461358">
            <a:off x="1133218" y="1399873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98B8B7CE-E6F0-40C5-BE29-461A888CC323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154BEC3A-968D-41B0-BB3C-715352A74093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AEEBAF65-4E5D-4C08-A7DB-203E75EC5109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BF919489-80F6-4925-821D-7EFD3D9C862C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F542068B-AA85-461C-845E-F5415C25A765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85B18634-FF09-4FC0-B148-A2B3EA80D5F5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C524FDAE-D149-465E-BCD8-F21273BDAC6B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9B5D388C-CA82-43B8-9430-57738D2A2CE6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8FF6675C-A9F7-4DF8-9E70-A93615923F4B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D003035E-49CC-4F83-B0FC-ACD2123969D3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7B81062E-71F1-4F8E-A801-7DCC4682B9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F6844318-449D-4E5A-B1E4-3BA6AD04D942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93A4D00A-9E0C-41F9-8B24-F5E619736CAA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86EC07E8-B2CC-4E69-96C0-2D473D8C247F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DAEE0788-5943-4806-8B15-D3A760DECA28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92FEA0F3-D3AE-49FF-926A-BBDA602E72B3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86FEA22B-0A36-4E06-AD73-543E457BA4A1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80E7B8BE-21DA-4879-9430-8763FDD7E3A1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6122C7AC-F684-4F46-9554-2128D82CF042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2508AD3B-AF53-4603-8B8F-563EACA5C944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DC90DB6E-9F0B-4F78-9079-926E145026C2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19D049A3-86FF-401B-BAED-0E3AB5457B47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237BB846-8267-4722-9494-2FA8D00D47F2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E525A1B-2EFB-4BA0-8392-1EC0EDFFAAAC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A20634E2-3496-4597-88DA-EF1417F691A8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4F7D4AC1-2B77-4A7B-A832-5242DD56D0D3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8DF19956-8525-4EEA-B7C0-E0A3B4393538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7DFD159F-CDDE-4174-A18A-7660467F3446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8A1464D5-2589-4F8A-A71A-A988EF7CD04D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954F2BAB-014B-44AA-98AF-3D691AE65BDF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1713AEEE-1CEE-4F94-87C6-E10A305DB5ED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941DEAB0-6077-4DDB-98D2-24DA793A130D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A57CC560-46E2-4A81-A8A6-43AAC6FE906A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4F3DF2EB-AAE8-46D8-8EBC-9C5C8DA0B403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5FC1CA5D-CC8B-4BB4-8133-E646A57EBECB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2435F844-E966-4F65-A53D-4873DFDDCE5F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2F2179A2-9A2B-4621-9D64-AA7291CED559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65B3F69D-CF7C-4348-BFDF-39742BD6A6E1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AC9145A2-11EE-4FC9-BC79-A1F47221BC87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72C20FDB-B787-4A5F-BB5E-58D38FB10B2B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2F59E1EC-5120-434D-9A5C-D6865B1FACE7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4FED9F19-E489-4FAA-9D32-47979810A78E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A6CFA14-EF62-4268-9B70-3828C9926976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DD9D6E21-AB01-4D6E-99EF-7700D3BA484E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7AC8D29F-FD3B-486E-9D21-378A955249C5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FEFA431F-5A30-473C-8A24-21B09ED9D78C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77C78FAA-4F9B-4F3A-A8A0-EACBE76ADF7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03B8CC87-03FC-4D9C-B16E-461B0FC104F8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F167312B-7EC3-427B-A528-8725D3CEFC55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34209428-7C01-4429-9BFC-DE774C2FAD72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9DAAD490-8871-4A37-9B7A-AD8B37E5B2D2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0275633D-101A-4686-9A51-50EEB51F0740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F203DB2D-9464-4CC1-B5C4-33DBEBFB2886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73C8006E-9BC9-4397-AE2A-420FC031F800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CBF5B397-E6F2-462A-9492-51B992E91078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FB0ED8AA-BB81-44D6-9F54-FAAC71562BCA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4C3C2F9F-A5DD-4C63-A0D9-079E9EC2DAB5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EF8E2F63-01AD-42DD-98F9-7727FA38E9BC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F40D976D-08E2-44C2-9599-CF37BDE67578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3638C819-3D76-4D0D-BB00-8ADFCBFF8981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7144B87-8972-42D6-8284-759DF5E80AF9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6073D796-60A0-4CBD-AA2E-06B3EC4E3CA5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4F4AA93C-4A65-45F9-920D-9FB341966F5E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C2AE2F3-9CD5-4783-B393-81F2C61FE3B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092896C2-75E5-41AC-8B2F-461DDDC20746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B615D586-671A-449A-9394-EF2055EC8753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E5B0CBEF-BBA8-4419-B068-BE69AAC926D4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AE3497EC-4B84-4456-8850-20A33802DF3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65ECE51A-D6CD-4ADB-8550-008D046ED53C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A412D64F-7877-4DAE-8F4D-EE04DA10CB84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CFEF1CA0-BAF5-4B68-9BDF-BDC9976362DF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F631E0CD-610F-4F58-B27B-62638C37DA4C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75B9FFF1-2BF4-457F-B412-39926782E78E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69DDCBA1-D2B1-493A-9C46-D28DCBC3614E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68FA46AA-9ECD-46EC-8735-DC0D61C90974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28068A1-381B-4FA6-8CBE-33EBF2230E34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0DF2FDF7-26CF-4E08-A81B-236301A8A060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5455A158-4F00-4708-9851-46FDDB675A6D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915EC70A-549F-4F61-85A3-30FE61194D6A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DC075B3B-BAFB-4364-A0CE-05AD0B40FEB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E804CF6-230B-4688-9A9F-E533E95D31E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749CF0A8-6AE2-47F8-AF6B-9D9F1DBBFA57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B42918B0-503C-4BED-872A-C2E348C2C737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6B250122-F0C3-4AD0-B196-9006BA951A45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B4B93D4D-FAE3-4DB4-9372-42134C2C50D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35BE7B7B-1677-4C9B-ABCC-83E12CBDD15B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4071E662-2F46-4171-A54C-1D85B43F7A10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068F1F6A-B9C6-47C9-A0D0-5EE3E90F782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BFA36F23-117D-4671-AC39-058329878177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878244CE-C2B3-4498-AB44-6B408775EAAD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C0EE4CA1-A618-484F-AF5D-68DB65EC19AE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AEA37C84-8D10-41C1-B0E2-41BD05317C46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1558480-F80A-4653-824A-4D4B2E3E8D1B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DA727307-B109-4E69-BE71-F8DB2198BB92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F4EAF703-3945-4B37-9C29-CA63FEF8D46E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2EB210BA-FA81-4E77-A8B6-2D8CC0D387BD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A10576BF-6711-4948-82FB-A5037B73B7F5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6518DD0E-FCB1-48C5-8B9C-7F6BBA6617F8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0DB12EB-E398-45E5-BFD1-88129EE9D43E}"/>
              </a:ext>
            </a:extLst>
          </p:cNvPr>
          <p:cNvSpPr txBox="1">
            <a:spLocks/>
          </p:cNvSpPr>
          <p:nvPr/>
        </p:nvSpPr>
        <p:spPr>
          <a:xfrm rot="21303972">
            <a:off x="4004769" y="3244943"/>
            <a:ext cx="5666736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8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การเรียงลำดับจำนวนอาจทำได้โดยหาจำนวนที่มากที่สุดและน้อยที่สุดก่อน จากนั้นนำจำนวนมาเรียงลำดับจากมากไปน้อยหรือจากน้อยไปมาก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F92C316F-8A77-4C2E-9179-2738A3C512E2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3576C097-AC33-4805-9EFB-D67990E58A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00F8A213-E66B-4981-B6A9-0EE90E50EBD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41C5330-6E41-498D-82A1-E45522C6A42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61" name="รูปแบบอิสระ: รูปร่าง 260">
              <a:extLst>
                <a:ext uri="{FF2B5EF4-FFF2-40B4-BE49-F238E27FC236}">
                  <a16:creationId xmlns:a16="http://schemas.microsoft.com/office/drawing/2014/main" id="{F632FC33-B488-410F-89C8-B4AE2A8C891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B28FEAA8-D6C2-45D0-A9EF-74B9F667619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3" name="กลุ่ม 262">
            <a:extLst>
              <a:ext uri="{FF2B5EF4-FFF2-40B4-BE49-F238E27FC236}">
                <a16:creationId xmlns:a16="http://schemas.microsoft.com/office/drawing/2014/main" id="{3785D78F-0E20-4265-8625-1AA01A96806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64" name="รูปแบบอิสระ: รูปร่าง 263">
              <a:extLst>
                <a:ext uri="{FF2B5EF4-FFF2-40B4-BE49-F238E27FC236}">
                  <a16:creationId xmlns:a16="http://schemas.microsoft.com/office/drawing/2014/main" id="{0F3CB144-9006-4E56-8E30-0B72C2F1FB4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6E361BD4-4465-46A2-824A-6DC4C784FA8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6" name="กลุ่ม 265">
            <a:extLst>
              <a:ext uri="{FF2B5EF4-FFF2-40B4-BE49-F238E27FC236}">
                <a16:creationId xmlns:a16="http://schemas.microsoft.com/office/drawing/2014/main" id="{B5A00745-80F4-4A60-8CD4-337608EABF37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67" name="รูปแบบอิสระ: รูปร่าง 266">
              <a:extLst>
                <a:ext uri="{FF2B5EF4-FFF2-40B4-BE49-F238E27FC236}">
                  <a16:creationId xmlns:a16="http://schemas.microsoft.com/office/drawing/2014/main" id="{A04FA3B4-3FD5-4428-B347-EDF108902EE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D916ADC5-1BFC-4F8C-97FF-4355A49E413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350DFB4E-7C61-4A0C-AB3E-8DB6B3BE1043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70" name="รูปแบบอิสระ: รูปร่าง 269">
              <a:extLst>
                <a:ext uri="{FF2B5EF4-FFF2-40B4-BE49-F238E27FC236}">
                  <a16:creationId xmlns:a16="http://schemas.microsoft.com/office/drawing/2014/main" id="{9E5EA884-B548-4A2B-98A9-50F7F5BBD0B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E5460502-911E-4549-B46C-1565DFEFA25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2" name="กลุ่ม 271">
            <a:extLst>
              <a:ext uri="{FF2B5EF4-FFF2-40B4-BE49-F238E27FC236}">
                <a16:creationId xmlns:a16="http://schemas.microsoft.com/office/drawing/2014/main" id="{50B05D3C-E90D-4F48-B336-3CAB6F29F7A2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73" name="รูปแบบอิสระ: รูปร่าง 272">
              <a:extLst>
                <a:ext uri="{FF2B5EF4-FFF2-40B4-BE49-F238E27FC236}">
                  <a16:creationId xmlns:a16="http://schemas.microsoft.com/office/drawing/2014/main" id="{4B94E3F2-D9F6-4498-BDDF-C55803F6AC5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A3D55B3D-CF37-4FE3-99B8-82BE3358945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F1E05FEC-928C-4469-825C-18CDA8C0C6B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76" name="รูปแบบอิสระ: รูปร่าง 275">
              <a:extLst>
                <a:ext uri="{FF2B5EF4-FFF2-40B4-BE49-F238E27FC236}">
                  <a16:creationId xmlns:a16="http://schemas.microsoft.com/office/drawing/2014/main" id="{422B3081-76CA-4F6D-A3FC-50728001C27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7379F2F-7105-4540-B070-57E4450FC2A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7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C0725E1A-6957-4824-9029-EE2AD6DAECCB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7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B167CCFA-DD4B-4BF7-95E0-7132B63B96A4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07556B7-E66F-43B7-8C5B-E4646A1E19DC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2EC75CEE-FAB9-49B6-AA83-644011C8FC1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A610A89B-44A7-428B-8605-2B259D86611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C5D7BE3-0860-47BC-A6A4-A74ADFD6008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84" name="รูปภาพ 283">
            <a:hlinkClick r:id="rId10" action="ppaction://hlinksldjump"/>
            <a:extLst>
              <a:ext uri="{FF2B5EF4-FFF2-40B4-BE49-F238E27FC236}">
                <a16:creationId xmlns:a16="http://schemas.microsoft.com/office/drawing/2014/main" id="{7CFCCC66-5F94-41F6-B101-D594F9C6397B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B19A7D87-0B21-4AD0-899B-759AA8BB08CD}"/>
              </a:ext>
            </a:extLst>
          </p:cNvPr>
          <p:cNvGrpSpPr/>
          <p:nvPr/>
        </p:nvGrpSpPr>
        <p:grpSpPr>
          <a:xfrm>
            <a:off x="4915160" y="2499914"/>
            <a:ext cx="3177667" cy="723718"/>
            <a:chOff x="4915160" y="2499914"/>
            <a:chExt cx="3177667" cy="723718"/>
          </a:xfrm>
        </p:grpSpPr>
        <p:sp>
          <p:nvSpPr>
            <p:cNvPr id="259" name="Google Shape;4975;p59">
              <a:extLst>
                <a:ext uri="{FF2B5EF4-FFF2-40B4-BE49-F238E27FC236}">
                  <a16:creationId xmlns:a16="http://schemas.microsoft.com/office/drawing/2014/main" id="{8600E551-18F5-4869-ABCC-D4A8EE567E5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45227" y="2528463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5B9BD5">
                      <a:lumMod val="20000"/>
                      <a:lumOff val="80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5B9BD5">
                    <a:lumMod val="20000"/>
                    <a:lumOff val="80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  <p:sp>
          <p:nvSpPr>
            <p:cNvPr id="257" name="Google Shape;4975;p59">
              <a:extLst>
                <a:ext uri="{FF2B5EF4-FFF2-40B4-BE49-F238E27FC236}">
                  <a16:creationId xmlns:a16="http://schemas.microsoft.com/office/drawing/2014/main" id="{6BD83D6E-76AE-4CB3-81B3-4D4DE1065148}"/>
                </a:ext>
              </a:extLst>
            </p:cNvPr>
            <p:cNvSpPr txBox="1">
              <a:spLocks/>
            </p:cNvSpPr>
            <p:nvPr/>
          </p:nvSpPr>
          <p:spPr>
            <a:xfrm rot="21354837">
              <a:off x="4915160" y="2499914"/>
              <a:ext cx="3147600" cy="69516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b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Gorditas"/>
                <a:buNone/>
                <a:defRPr sz="9466" b="1" i="0" u="none" strike="noStrike" cap="none">
                  <a:solidFill>
                    <a:schemeClr val="accent1"/>
                  </a:solidFill>
                  <a:latin typeface="Gorditas"/>
                  <a:ea typeface="Gorditas"/>
                  <a:cs typeface="Gorditas"/>
                  <a:sym typeface="Gordita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Bebas Neue"/>
                <a:buNone/>
                <a:defRPr sz="8000" b="0" i="0" u="none" strike="noStrike" cap="none">
                  <a:solidFill>
                    <a:schemeClr val="dk2"/>
                  </a:solidFill>
                  <a:latin typeface="Bebas Neue"/>
                  <a:ea typeface="Bebas Neue"/>
                  <a:cs typeface="Bebas Neue"/>
                  <a:sym typeface="Bebas Neue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4468"/>
                </a:buClr>
                <a:buSzPts val="6000"/>
                <a:buFont typeface="Gorditas"/>
                <a:buNone/>
                <a:tabLst/>
                <a:defRPr/>
              </a:pPr>
              <a:r>
                <a:rPr kumimoji="0" lang="th-TH" sz="30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Gorditas"/>
                </a:rPr>
                <a:t>สิ่งที่ได้เรียนรู้</a:t>
              </a:r>
              <a:endParaRPr kumimoji="0" lang="en" sz="30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86039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3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395;p38">
            <a:extLst>
              <a:ext uri="{FF2B5EF4-FFF2-40B4-BE49-F238E27FC236}">
                <a16:creationId xmlns:a16="http://schemas.microsoft.com/office/drawing/2014/main" id="{5E03582B-FDB4-47F8-A837-E575039608E9}"/>
              </a:ext>
            </a:extLst>
          </p:cNvPr>
          <p:cNvGrpSpPr/>
          <p:nvPr/>
        </p:nvGrpSpPr>
        <p:grpSpPr>
          <a:xfrm>
            <a:off x="6219950" y="2057468"/>
            <a:ext cx="3838663" cy="1781676"/>
            <a:chOff x="4829300" y="476318"/>
            <a:chExt cx="3838663" cy="1781676"/>
          </a:xfrm>
        </p:grpSpPr>
        <p:sp>
          <p:nvSpPr>
            <p:cNvPr id="3" name="Google Shape;396;p38">
              <a:extLst>
                <a:ext uri="{FF2B5EF4-FFF2-40B4-BE49-F238E27FC236}">
                  <a16:creationId xmlns:a16="http://schemas.microsoft.com/office/drawing/2014/main" id="{AC32A2A1-2466-4B66-9208-CB70B92FB3EE}"/>
                </a:ext>
              </a:extLst>
            </p:cNvPr>
            <p:cNvSpPr/>
            <p:nvPr/>
          </p:nvSpPr>
          <p:spPr>
            <a:xfrm>
              <a:off x="5333868" y="540000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" name="Google Shape;397;p38">
              <a:extLst>
                <a:ext uri="{FF2B5EF4-FFF2-40B4-BE49-F238E27FC236}">
                  <a16:creationId xmlns:a16="http://schemas.microsoft.com/office/drawing/2014/main" id="{65E50958-DCDA-4290-B0B4-C0CEF169B68E}"/>
                </a:ext>
              </a:extLst>
            </p:cNvPr>
            <p:cNvSpPr/>
            <p:nvPr/>
          </p:nvSpPr>
          <p:spPr>
            <a:xfrm>
              <a:off x="4829300" y="665772"/>
              <a:ext cx="722860" cy="367260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" name="Google Shape;398;p38">
              <a:extLst>
                <a:ext uri="{FF2B5EF4-FFF2-40B4-BE49-F238E27FC236}">
                  <a16:creationId xmlns:a16="http://schemas.microsoft.com/office/drawing/2014/main" id="{2BD133AB-485C-4AA6-8C11-A2899364BA8B}"/>
                </a:ext>
              </a:extLst>
            </p:cNvPr>
            <p:cNvSpPr/>
            <p:nvPr/>
          </p:nvSpPr>
          <p:spPr>
            <a:xfrm rot="-1182864">
              <a:off x="7789344" y="550616"/>
              <a:ext cx="547151" cy="613846"/>
            </a:xfrm>
            <a:custGeom>
              <a:avLst/>
              <a:gdLst/>
              <a:ahLst/>
              <a:cxnLst/>
              <a:rect l="l" t="t" r="r" b="b"/>
              <a:pathLst>
                <a:path w="11860" h="13305" extrusionOk="0">
                  <a:moveTo>
                    <a:pt x="6994" y="1"/>
                  </a:moveTo>
                  <a:cubicBezTo>
                    <a:pt x="6326" y="57"/>
                    <a:pt x="5662" y="215"/>
                    <a:pt x="5010" y="487"/>
                  </a:cubicBezTo>
                  <a:cubicBezTo>
                    <a:pt x="1612" y="1896"/>
                    <a:pt x="0" y="5792"/>
                    <a:pt x="1410" y="9191"/>
                  </a:cubicBezTo>
                  <a:cubicBezTo>
                    <a:pt x="2473" y="11755"/>
                    <a:pt x="4953" y="13305"/>
                    <a:pt x="7567" y="13305"/>
                  </a:cubicBezTo>
                  <a:cubicBezTo>
                    <a:pt x="8416" y="13305"/>
                    <a:pt x="9280" y="13141"/>
                    <a:pt x="10114" y="12795"/>
                  </a:cubicBezTo>
                  <a:cubicBezTo>
                    <a:pt x="10766" y="12524"/>
                    <a:pt x="11349" y="12163"/>
                    <a:pt x="11859" y="11734"/>
                  </a:cubicBezTo>
                  <a:lnTo>
                    <a:pt x="11859" y="11734"/>
                  </a:lnTo>
                  <a:cubicBezTo>
                    <a:pt x="11669" y="11750"/>
                    <a:pt x="11480" y="11758"/>
                    <a:pt x="11291" y="11758"/>
                  </a:cubicBezTo>
                  <a:cubicBezTo>
                    <a:pt x="8678" y="11758"/>
                    <a:pt x="6197" y="10211"/>
                    <a:pt x="5136" y="7647"/>
                  </a:cubicBezTo>
                  <a:cubicBezTo>
                    <a:pt x="3993" y="4897"/>
                    <a:pt x="4831" y="1823"/>
                    <a:pt x="6994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" name="Google Shape;399;p38">
              <a:extLst>
                <a:ext uri="{FF2B5EF4-FFF2-40B4-BE49-F238E27FC236}">
                  <a16:creationId xmlns:a16="http://schemas.microsoft.com/office/drawing/2014/main" id="{9DAF0E51-1B1B-4702-8225-904D0DFE2EB1}"/>
                </a:ext>
              </a:extLst>
            </p:cNvPr>
            <p:cNvSpPr/>
            <p:nvPr/>
          </p:nvSpPr>
          <p:spPr>
            <a:xfrm>
              <a:off x="7913751" y="1874826"/>
              <a:ext cx="754212" cy="383168"/>
            </a:xfrm>
            <a:custGeom>
              <a:avLst/>
              <a:gdLst/>
              <a:ahLst/>
              <a:cxnLst/>
              <a:rect l="l" t="t" r="r" b="b"/>
              <a:pathLst>
                <a:path w="15676" h="7964" extrusionOk="0">
                  <a:moveTo>
                    <a:pt x="7712" y="0"/>
                  </a:moveTo>
                  <a:cubicBezTo>
                    <a:pt x="5967" y="0"/>
                    <a:pt x="4489" y="1123"/>
                    <a:pt x="3950" y="2686"/>
                  </a:cubicBezTo>
                  <a:cubicBezTo>
                    <a:pt x="3593" y="2516"/>
                    <a:pt x="3192" y="2423"/>
                    <a:pt x="2771" y="2423"/>
                  </a:cubicBezTo>
                  <a:cubicBezTo>
                    <a:pt x="1240" y="2423"/>
                    <a:pt x="1" y="3662"/>
                    <a:pt x="1" y="5193"/>
                  </a:cubicBezTo>
                  <a:cubicBezTo>
                    <a:pt x="1" y="6724"/>
                    <a:pt x="1240" y="7963"/>
                    <a:pt x="2771" y="7963"/>
                  </a:cubicBezTo>
                  <a:lnTo>
                    <a:pt x="5218" y="7963"/>
                  </a:lnTo>
                  <a:cubicBezTo>
                    <a:pt x="5752" y="7959"/>
                    <a:pt x="6582" y="7959"/>
                    <a:pt x="7506" y="7955"/>
                  </a:cubicBezTo>
                  <a:cubicBezTo>
                    <a:pt x="7575" y="7959"/>
                    <a:pt x="7644" y="7963"/>
                    <a:pt x="7712" y="7963"/>
                  </a:cubicBezTo>
                  <a:cubicBezTo>
                    <a:pt x="7781" y="7963"/>
                    <a:pt x="7854" y="7959"/>
                    <a:pt x="7923" y="7955"/>
                  </a:cubicBezTo>
                  <a:cubicBezTo>
                    <a:pt x="10308" y="7955"/>
                    <a:pt x="13103" y="7963"/>
                    <a:pt x="13103" y="7963"/>
                  </a:cubicBezTo>
                  <a:cubicBezTo>
                    <a:pt x="14525" y="7963"/>
                    <a:pt x="15675" y="6813"/>
                    <a:pt x="15675" y="5391"/>
                  </a:cubicBezTo>
                  <a:cubicBezTo>
                    <a:pt x="15675" y="3974"/>
                    <a:pt x="14525" y="2824"/>
                    <a:pt x="13103" y="2824"/>
                  </a:cubicBezTo>
                  <a:cubicBezTo>
                    <a:pt x="12557" y="2824"/>
                    <a:pt x="12050" y="2998"/>
                    <a:pt x="11633" y="3290"/>
                  </a:cubicBezTo>
                  <a:cubicBezTo>
                    <a:pt x="11305" y="1422"/>
                    <a:pt x="9673" y="0"/>
                    <a:pt x="7712" y="0"/>
                  </a:cubicBez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" name="Google Shape;400;p38">
              <a:extLst>
                <a:ext uri="{FF2B5EF4-FFF2-40B4-BE49-F238E27FC236}">
                  <a16:creationId xmlns:a16="http://schemas.microsoft.com/office/drawing/2014/main" id="{88F817ED-3F85-4150-A43E-4057F534DFB7}"/>
                </a:ext>
              </a:extLst>
            </p:cNvPr>
            <p:cNvSpPr/>
            <p:nvPr/>
          </p:nvSpPr>
          <p:spPr>
            <a:xfrm rot="-1182847">
              <a:off x="7604846" y="1248190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3" y="1"/>
                  </a:moveTo>
                  <a:lnTo>
                    <a:pt x="960" y="1103"/>
                  </a:lnTo>
                  <a:lnTo>
                    <a:pt x="1" y="1264"/>
                  </a:lnTo>
                  <a:lnTo>
                    <a:pt x="819" y="1811"/>
                  </a:lnTo>
                  <a:lnTo>
                    <a:pt x="625" y="3387"/>
                  </a:lnTo>
                  <a:lnTo>
                    <a:pt x="1605" y="2188"/>
                  </a:lnTo>
                  <a:lnTo>
                    <a:pt x="2601" y="2787"/>
                  </a:lnTo>
                  <a:lnTo>
                    <a:pt x="2054" y="1585"/>
                  </a:lnTo>
                  <a:lnTo>
                    <a:pt x="2775" y="754"/>
                  </a:lnTo>
                  <a:lnTo>
                    <a:pt x="1681" y="1045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" name="Google Shape;401;p38">
              <a:extLst>
                <a:ext uri="{FF2B5EF4-FFF2-40B4-BE49-F238E27FC236}">
                  <a16:creationId xmlns:a16="http://schemas.microsoft.com/office/drawing/2014/main" id="{B5C34846-5E20-472C-B00F-6631F687ADDB}"/>
                </a:ext>
              </a:extLst>
            </p:cNvPr>
            <p:cNvSpPr/>
            <p:nvPr/>
          </p:nvSpPr>
          <p:spPr>
            <a:xfrm rot="-1182847">
              <a:off x="5334949" y="1915774"/>
              <a:ext cx="152030" cy="156501"/>
            </a:xfrm>
            <a:custGeom>
              <a:avLst/>
              <a:gdLst/>
              <a:ahLst/>
              <a:cxnLst/>
              <a:rect l="l" t="t" r="r" b="b"/>
              <a:pathLst>
                <a:path w="4829" h="4971" extrusionOk="0">
                  <a:moveTo>
                    <a:pt x="3010" y="1"/>
                  </a:moveTo>
                  <a:lnTo>
                    <a:pt x="1953" y="1455"/>
                  </a:lnTo>
                  <a:lnTo>
                    <a:pt x="442" y="1083"/>
                  </a:lnTo>
                  <a:lnTo>
                    <a:pt x="442" y="1083"/>
                  </a:lnTo>
                  <a:lnTo>
                    <a:pt x="1289" y="2406"/>
                  </a:lnTo>
                  <a:lnTo>
                    <a:pt x="1" y="4586"/>
                  </a:lnTo>
                  <a:lnTo>
                    <a:pt x="2200" y="3460"/>
                  </a:lnTo>
                  <a:lnTo>
                    <a:pt x="3277" y="4971"/>
                  </a:lnTo>
                  <a:lnTo>
                    <a:pt x="3241" y="2864"/>
                  </a:lnTo>
                  <a:lnTo>
                    <a:pt x="4829" y="2107"/>
                  </a:lnTo>
                  <a:lnTo>
                    <a:pt x="3042" y="1836"/>
                  </a:lnTo>
                  <a:lnTo>
                    <a:pt x="3010" y="1"/>
                  </a:lnTo>
                  <a:close/>
                </a:path>
              </a:pathLst>
            </a:custGeom>
            <a:solidFill>
              <a:srgbClr val="99B8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" name="Google Shape;402;p38">
              <a:extLst>
                <a:ext uri="{FF2B5EF4-FFF2-40B4-BE49-F238E27FC236}">
                  <a16:creationId xmlns:a16="http://schemas.microsoft.com/office/drawing/2014/main" id="{FDE6190E-FD20-4EA5-9A85-097AF8FA438D}"/>
                </a:ext>
              </a:extLst>
            </p:cNvPr>
            <p:cNvSpPr/>
            <p:nvPr/>
          </p:nvSpPr>
          <p:spPr>
            <a:xfrm rot="-1182847">
              <a:off x="5132487" y="2132373"/>
              <a:ext cx="87396" cy="106664"/>
            </a:xfrm>
            <a:custGeom>
              <a:avLst/>
              <a:gdLst/>
              <a:ahLst/>
              <a:cxnLst/>
              <a:rect l="l" t="t" r="r" b="b"/>
              <a:pathLst>
                <a:path w="2776" h="3388" extrusionOk="0">
                  <a:moveTo>
                    <a:pt x="1200" y="1"/>
                  </a:moveTo>
                  <a:lnTo>
                    <a:pt x="961" y="1098"/>
                  </a:lnTo>
                  <a:lnTo>
                    <a:pt x="1" y="1265"/>
                  </a:lnTo>
                  <a:lnTo>
                    <a:pt x="815" y="1812"/>
                  </a:lnTo>
                  <a:lnTo>
                    <a:pt x="621" y="3388"/>
                  </a:lnTo>
                  <a:lnTo>
                    <a:pt x="1605" y="2188"/>
                  </a:lnTo>
                  <a:lnTo>
                    <a:pt x="2601" y="2788"/>
                  </a:lnTo>
                  <a:lnTo>
                    <a:pt x="2055" y="1584"/>
                  </a:lnTo>
                  <a:lnTo>
                    <a:pt x="2776" y="754"/>
                  </a:lnTo>
                  <a:lnTo>
                    <a:pt x="1677" y="1046"/>
                  </a:lnTo>
                  <a:lnTo>
                    <a:pt x="1200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10" name="Google Shape;403;p38">
            <a:extLst>
              <a:ext uri="{FF2B5EF4-FFF2-40B4-BE49-F238E27FC236}">
                <a16:creationId xmlns:a16="http://schemas.microsoft.com/office/drawing/2014/main" id="{3FCF344B-4D43-4D6D-BB77-2982F96B6FE0}"/>
              </a:ext>
            </a:extLst>
          </p:cNvPr>
          <p:cNvSpPr/>
          <p:nvPr/>
        </p:nvSpPr>
        <p:spPr>
          <a:xfrm>
            <a:off x="1233928" y="2995281"/>
            <a:ext cx="5117860" cy="2342700"/>
          </a:xfrm>
          <a:custGeom>
            <a:avLst/>
            <a:gdLst/>
            <a:ahLst/>
            <a:cxnLst/>
            <a:rect l="l" t="t" r="r" b="b"/>
            <a:pathLst>
              <a:path w="92090" h="24879" extrusionOk="0">
                <a:moveTo>
                  <a:pt x="2971" y="743"/>
                </a:moveTo>
                <a:lnTo>
                  <a:pt x="0" y="24879"/>
                </a:lnTo>
                <a:lnTo>
                  <a:pt x="89490" y="23023"/>
                </a:lnTo>
                <a:lnTo>
                  <a:pt x="92090" y="0"/>
                </a:lnTo>
                <a:close/>
              </a:path>
            </a:pathLst>
          </a:custGeom>
          <a:solidFill>
            <a:srgbClr val="E84A54"/>
          </a:solidFill>
          <a:ln>
            <a:noFill/>
          </a:ln>
        </p:spPr>
      </p:sp>
      <p:sp>
        <p:nvSpPr>
          <p:cNvPr id="11" name="Google Shape;404;p38">
            <a:extLst>
              <a:ext uri="{FF2B5EF4-FFF2-40B4-BE49-F238E27FC236}">
                <a16:creationId xmlns:a16="http://schemas.microsoft.com/office/drawing/2014/main" id="{2BED5F03-910E-459A-B7FD-D26D0C083988}"/>
              </a:ext>
            </a:extLst>
          </p:cNvPr>
          <p:cNvSpPr txBox="1">
            <a:spLocks/>
          </p:cNvSpPr>
          <p:nvPr/>
        </p:nvSpPr>
        <p:spPr>
          <a:xfrm>
            <a:off x="1417352" y="3363478"/>
            <a:ext cx="4777239" cy="161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Bahiana"/>
              <a:buNone/>
              <a:defRPr sz="36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lang="th-TH" sz="4000" kern="0" dirty="0">
                <a:solidFill>
                  <a:srgbClr val="252528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แบบ</a:t>
            </a: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รูปของจำนวนที่เพิ่มขึ้นหรือลดลงทีละ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3600"/>
              <a:buFont typeface="Bahiana"/>
              <a:buNone/>
              <a:tabLst/>
              <a:defRPr/>
            </a:pPr>
            <a:r>
              <a:rPr kumimoji="0" lang="th-TH" sz="4000" b="0" i="0" u="none" strike="noStrike" kern="0" cap="none" spc="0" normalizeH="0" baseline="0" noProof="0" dirty="0">
                <a:ln>
                  <a:noFill/>
                </a:ln>
                <a:solidFill>
                  <a:srgbClr val="F9F9F2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เท่า ๆ กัน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rgbClr val="F9F9F2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sp>
        <p:nvSpPr>
          <p:cNvPr id="12" name="Google Shape;405;p38">
            <a:extLst>
              <a:ext uri="{FF2B5EF4-FFF2-40B4-BE49-F238E27FC236}">
                <a16:creationId xmlns:a16="http://schemas.microsoft.com/office/drawing/2014/main" id="{F03C551E-6E29-4C96-B748-8539DBC60EB4}"/>
              </a:ext>
            </a:extLst>
          </p:cNvPr>
          <p:cNvSpPr txBox="1">
            <a:spLocks/>
          </p:cNvSpPr>
          <p:nvPr/>
        </p:nvSpPr>
        <p:spPr>
          <a:xfrm>
            <a:off x="2338942" y="1631879"/>
            <a:ext cx="3150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10000" b="0" i="0" u="none" strike="noStrike" cap="none">
                <a:solidFill>
                  <a:schemeClr val="accent1"/>
                </a:solidFill>
                <a:latin typeface="Bahiana"/>
                <a:ea typeface="Bahiana"/>
                <a:cs typeface="Bahiana"/>
                <a:sym typeface="Bahiana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ahiana"/>
              <a:buNone/>
              <a:defRPr sz="6000" b="0" i="0" u="none" strike="noStrike" cap="none">
                <a:solidFill>
                  <a:schemeClr val="dk1"/>
                </a:solidFill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52528"/>
              </a:buClr>
              <a:buSzPts val="6000"/>
              <a:buFont typeface="Bahiana"/>
              <a:buNone/>
              <a:tabLst/>
              <a:defRPr/>
            </a:pPr>
            <a:r>
              <a:rPr kumimoji="0" lang="en" sz="10000" b="0" i="0" u="none" strike="noStrike" kern="0" cap="none" spc="0" normalizeH="0" baseline="0" noProof="0" dirty="0">
                <a:ln>
                  <a:noFill/>
                </a:ln>
                <a:solidFill>
                  <a:srgbClr val="E84A54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Bahiana"/>
              </a:rPr>
              <a:t>0</a:t>
            </a:r>
            <a:r>
              <a:rPr lang="th-TH" kern="0" dirty="0">
                <a:solidFill>
                  <a:srgbClr val="E84A54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6</a:t>
            </a:r>
            <a:endParaRPr kumimoji="0" lang="en" sz="10000" b="0" i="0" u="none" strike="noStrike" kern="0" cap="none" spc="0" normalizeH="0" baseline="0" noProof="0" dirty="0">
              <a:ln>
                <a:noFill/>
              </a:ln>
              <a:solidFill>
                <a:srgbClr val="E84A54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Bahiana"/>
            </a:endParaRPr>
          </a:p>
        </p:txBody>
      </p:sp>
      <p:grpSp>
        <p:nvGrpSpPr>
          <p:cNvPr id="14" name="Google Shape;407;p38">
            <a:extLst>
              <a:ext uri="{FF2B5EF4-FFF2-40B4-BE49-F238E27FC236}">
                <a16:creationId xmlns:a16="http://schemas.microsoft.com/office/drawing/2014/main" id="{A1B34972-FA31-4646-874C-3BDB5B758662}"/>
              </a:ext>
            </a:extLst>
          </p:cNvPr>
          <p:cNvGrpSpPr/>
          <p:nvPr/>
        </p:nvGrpSpPr>
        <p:grpSpPr>
          <a:xfrm>
            <a:off x="6762620" y="2845991"/>
            <a:ext cx="2753347" cy="3567017"/>
            <a:chOff x="5475346" y="1453788"/>
            <a:chExt cx="2430997" cy="3149406"/>
          </a:xfrm>
        </p:grpSpPr>
        <p:sp>
          <p:nvSpPr>
            <p:cNvPr id="15" name="Google Shape;408;p38">
              <a:extLst>
                <a:ext uri="{FF2B5EF4-FFF2-40B4-BE49-F238E27FC236}">
                  <a16:creationId xmlns:a16="http://schemas.microsoft.com/office/drawing/2014/main" id="{40C7F925-7BEB-44D9-89B6-AA0657D43974}"/>
                </a:ext>
              </a:extLst>
            </p:cNvPr>
            <p:cNvSpPr/>
            <p:nvPr/>
          </p:nvSpPr>
          <p:spPr>
            <a:xfrm>
              <a:off x="7551684" y="3519306"/>
              <a:ext cx="354659" cy="1081414"/>
            </a:xfrm>
            <a:custGeom>
              <a:avLst/>
              <a:gdLst/>
              <a:ahLst/>
              <a:cxnLst/>
              <a:rect l="l" t="t" r="r" b="b"/>
              <a:pathLst>
                <a:path w="8603" h="26232" extrusionOk="0">
                  <a:moveTo>
                    <a:pt x="8596" y="19362"/>
                  </a:moveTo>
                  <a:cubicBezTo>
                    <a:pt x="8600" y="19382"/>
                    <a:pt x="8602" y="19393"/>
                    <a:pt x="8602" y="19393"/>
                  </a:cubicBezTo>
                  <a:lnTo>
                    <a:pt x="8602" y="19362"/>
                  </a:lnTo>
                  <a:close/>
                  <a:moveTo>
                    <a:pt x="1520" y="0"/>
                  </a:moveTo>
                  <a:cubicBezTo>
                    <a:pt x="851" y="31"/>
                    <a:pt x="882" y="912"/>
                    <a:pt x="912" y="1399"/>
                  </a:cubicBezTo>
                  <a:lnTo>
                    <a:pt x="1003" y="3557"/>
                  </a:lnTo>
                  <a:cubicBezTo>
                    <a:pt x="396" y="3739"/>
                    <a:pt x="0" y="3982"/>
                    <a:pt x="0" y="3982"/>
                  </a:cubicBezTo>
                  <a:lnTo>
                    <a:pt x="0" y="26232"/>
                  </a:lnTo>
                  <a:lnTo>
                    <a:pt x="8602" y="26232"/>
                  </a:lnTo>
                  <a:lnTo>
                    <a:pt x="7721" y="19362"/>
                  </a:lnTo>
                  <a:lnTo>
                    <a:pt x="8596" y="19362"/>
                  </a:lnTo>
                  <a:cubicBezTo>
                    <a:pt x="8449" y="18699"/>
                    <a:pt x="5945" y="7403"/>
                    <a:pt x="5502" y="5927"/>
                  </a:cubicBezTo>
                  <a:cubicBezTo>
                    <a:pt x="5137" y="4590"/>
                    <a:pt x="3921" y="3587"/>
                    <a:pt x="2706" y="3405"/>
                  </a:cubicBezTo>
                  <a:lnTo>
                    <a:pt x="2706" y="1702"/>
                  </a:lnTo>
                  <a:cubicBezTo>
                    <a:pt x="2706" y="1307"/>
                    <a:pt x="2675" y="973"/>
                    <a:pt x="2675" y="608"/>
                  </a:cubicBezTo>
                  <a:cubicBezTo>
                    <a:pt x="2614" y="335"/>
                    <a:pt x="2554" y="152"/>
                    <a:pt x="2250" y="92"/>
                  </a:cubicBezTo>
                  <a:cubicBezTo>
                    <a:pt x="2169" y="92"/>
                    <a:pt x="2115" y="78"/>
                    <a:pt x="2052" y="78"/>
                  </a:cubicBezTo>
                  <a:cubicBezTo>
                    <a:pt x="2020" y="78"/>
                    <a:pt x="1986" y="81"/>
                    <a:pt x="1946" y="92"/>
                  </a:cubicBezTo>
                  <a:cubicBezTo>
                    <a:pt x="1824" y="31"/>
                    <a:pt x="1703" y="0"/>
                    <a:pt x="1520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" name="Google Shape;409;p38">
              <a:extLst>
                <a:ext uri="{FF2B5EF4-FFF2-40B4-BE49-F238E27FC236}">
                  <a16:creationId xmlns:a16="http://schemas.microsoft.com/office/drawing/2014/main" id="{12F0AFF1-FF66-4AE9-B630-268E468168D6}"/>
                </a:ext>
              </a:extLst>
            </p:cNvPr>
            <p:cNvSpPr/>
            <p:nvPr/>
          </p:nvSpPr>
          <p:spPr>
            <a:xfrm>
              <a:off x="6024216" y="3754865"/>
              <a:ext cx="1071397" cy="175495"/>
            </a:xfrm>
            <a:custGeom>
              <a:avLst/>
              <a:gdLst/>
              <a:ahLst/>
              <a:cxnLst/>
              <a:rect l="l" t="t" r="r" b="b"/>
              <a:pathLst>
                <a:path w="25989" h="4257" extrusionOk="0">
                  <a:moveTo>
                    <a:pt x="0" y="1"/>
                  </a:moveTo>
                  <a:lnTo>
                    <a:pt x="0" y="4256"/>
                  </a:lnTo>
                  <a:lnTo>
                    <a:pt x="25988" y="4256"/>
                  </a:lnTo>
                  <a:lnTo>
                    <a:pt x="25988" y="1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" name="Google Shape;410;p38">
              <a:extLst>
                <a:ext uri="{FF2B5EF4-FFF2-40B4-BE49-F238E27FC236}">
                  <a16:creationId xmlns:a16="http://schemas.microsoft.com/office/drawing/2014/main" id="{001FB18B-A467-4A29-B957-8C1C6399D75B}"/>
                </a:ext>
              </a:extLst>
            </p:cNvPr>
            <p:cNvSpPr/>
            <p:nvPr/>
          </p:nvSpPr>
          <p:spPr>
            <a:xfrm>
              <a:off x="6024216" y="2787521"/>
              <a:ext cx="1071397" cy="993687"/>
            </a:xfrm>
            <a:custGeom>
              <a:avLst/>
              <a:gdLst/>
              <a:ahLst/>
              <a:cxnLst/>
              <a:rect l="l" t="t" r="r" b="b"/>
              <a:pathLst>
                <a:path w="25989" h="24104" extrusionOk="0">
                  <a:moveTo>
                    <a:pt x="0" y="0"/>
                  </a:moveTo>
                  <a:lnTo>
                    <a:pt x="0" y="24104"/>
                  </a:lnTo>
                  <a:lnTo>
                    <a:pt x="25988" y="24104"/>
                  </a:lnTo>
                  <a:lnTo>
                    <a:pt x="25988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" name="Google Shape;411;p38">
              <a:extLst>
                <a:ext uri="{FF2B5EF4-FFF2-40B4-BE49-F238E27FC236}">
                  <a16:creationId xmlns:a16="http://schemas.microsoft.com/office/drawing/2014/main" id="{8B3DD8D2-04B5-4A45-A62A-77546074B606}"/>
                </a:ext>
              </a:extLst>
            </p:cNvPr>
            <p:cNvSpPr/>
            <p:nvPr/>
          </p:nvSpPr>
          <p:spPr>
            <a:xfrm>
              <a:off x="6813633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0" y="0"/>
                  </a:moveTo>
                  <a:lnTo>
                    <a:pt x="0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" name="Google Shape;412;p38">
              <a:extLst>
                <a:ext uri="{FF2B5EF4-FFF2-40B4-BE49-F238E27FC236}">
                  <a16:creationId xmlns:a16="http://schemas.microsoft.com/office/drawing/2014/main" id="{25E20D7F-D0A7-47EB-A058-AB283D6868DD}"/>
                </a:ext>
              </a:extLst>
            </p:cNvPr>
            <p:cNvSpPr/>
            <p:nvPr/>
          </p:nvSpPr>
          <p:spPr>
            <a:xfrm>
              <a:off x="6066801" y="3930319"/>
              <a:ext cx="235601" cy="671679"/>
            </a:xfrm>
            <a:custGeom>
              <a:avLst/>
              <a:gdLst/>
              <a:ahLst/>
              <a:cxnLst/>
              <a:rect l="l" t="t" r="r" b="b"/>
              <a:pathLst>
                <a:path w="5715" h="16293" extrusionOk="0">
                  <a:moveTo>
                    <a:pt x="1" y="0"/>
                  </a:moveTo>
                  <a:lnTo>
                    <a:pt x="1" y="16292"/>
                  </a:lnTo>
                  <a:lnTo>
                    <a:pt x="5715" y="16292"/>
                  </a:lnTo>
                  <a:lnTo>
                    <a:pt x="5715" y="0"/>
                  </a:ln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" name="Google Shape;413;p38">
              <a:extLst>
                <a:ext uri="{FF2B5EF4-FFF2-40B4-BE49-F238E27FC236}">
                  <a16:creationId xmlns:a16="http://schemas.microsoft.com/office/drawing/2014/main" id="{6C34E095-47F2-4A94-B1C7-8A21A20FFDA4}"/>
                </a:ext>
              </a:extLst>
            </p:cNvPr>
            <p:cNvSpPr/>
            <p:nvPr/>
          </p:nvSpPr>
          <p:spPr>
            <a:xfrm>
              <a:off x="5935211" y="2818027"/>
              <a:ext cx="674194" cy="477014"/>
            </a:xfrm>
            <a:custGeom>
              <a:avLst/>
              <a:gdLst/>
              <a:ahLst/>
              <a:cxnLst/>
              <a:rect l="l" t="t" r="r" b="b"/>
              <a:pathLst>
                <a:path w="16354" h="11571" extrusionOk="0">
                  <a:moveTo>
                    <a:pt x="10509" y="1"/>
                  </a:moveTo>
                  <a:cubicBezTo>
                    <a:pt x="9285" y="1"/>
                    <a:pt x="7632" y="194"/>
                    <a:pt x="6019" y="993"/>
                  </a:cubicBezTo>
                  <a:cubicBezTo>
                    <a:pt x="2858" y="2573"/>
                    <a:pt x="305" y="5066"/>
                    <a:pt x="153" y="7832"/>
                  </a:cubicBezTo>
                  <a:cubicBezTo>
                    <a:pt x="1" y="10659"/>
                    <a:pt x="3071" y="11571"/>
                    <a:pt x="8147" y="11571"/>
                  </a:cubicBezTo>
                  <a:lnTo>
                    <a:pt x="16354" y="11571"/>
                  </a:lnTo>
                  <a:lnTo>
                    <a:pt x="15898" y="142"/>
                  </a:lnTo>
                  <a:lnTo>
                    <a:pt x="12433" y="142"/>
                  </a:lnTo>
                  <a:lnTo>
                    <a:pt x="12433" y="172"/>
                  </a:lnTo>
                  <a:cubicBezTo>
                    <a:pt x="12433" y="172"/>
                    <a:pt x="11661" y="1"/>
                    <a:pt x="10509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" name="Google Shape;414;p38">
              <a:extLst>
                <a:ext uri="{FF2B5EF4-FFF2-40B4-BE49-F238E27FC236}">
                  <a16:creationId xmlns:a16="http://schemas.microsoft.com/office/drawing/2014/main" id="{C80EB969-71F0-4391-9BE7-5CCB1E55DD00}"/>
                </a:ext>
              </a:extLst>
            </p:cNvPr>
            <p:cNvSpPr/>
            <p:nvPr/>
          </p:nvSpPr>
          <p:spPr>
            <a:xfrm>
              <a:off x="6547979" y="2818027"/>
              <a:ext cx="672916" cy="477014"/>
            </a:xfrm>
            <a:custGeom>
              <a:avLst/>
              <a:gdLst/>
              <a:ahLst/>
              <a:cxnLst/>
              <a:rect l="l" t="t" r="r" b="b"/>
              <a:pathLst>
                <a:path w="16323" h="11571" extrusionOk="0">
                  <a:moveTo>
                    <a:pt x="5834" y="1"/>
                  </a:moveTo>
                  <a:cubicBezTo>
                    <a:pt x="4686" y="1"/>
                    <a:pt x="3921" y="172"/>
                    <a:pt x="3921" y="172"/>
                  </a:cubicBezTo>
                  <a:lnTo>
                    <a:pt x="3921" y="142"/>
                  </a:lnTo>
                  <a:lnTo>
                    <a:pt x="456" y="142"/>
                  </a:lnTo>
                  <a:lnTo>
                    <a:pt x="0" y="11571"/>
                  </a:lnTo>
                  <a:lnTo>
                    <a:pt x="8207" y="11571"/>
                  </a:lnTo>
                  <a:cubicBezTo>
                    <a:pt x="13253" y="11571"/>
                    <a:pt x="16323" y="10659"/>
                    <a:pt x="16171" y="7832"/>
                  </a:cubicBezTo>
                  <a:cubicBezTo>
                    <a:pt x="16019" y="5066"/>
                    <a:pt x="13496" y="2573"/>
                    <a:pt x="10335" y="993"/>
                  </a:cubicBezTo>
                  <a:cubicBezTo>
                    <a:pt x="8707" y="194"/>
                    <a:pt x="7054" y="1"/>
                    <a:pt x="5834" y="1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" name="Google Shape;415;p38">
              <a:extLst>
                <a:ext uri="{FF2B5EF4-FFF2-40B4-BE49-F238E27FC236}">
                  <a16:creationId xmlns:a16="http://schemas.microsoft.com/office/drawing/2014/main" id="{9BFCDA11-48B3-4B73-942F-AB75EBB38627}"/>
                </a:ext>
              </a:extLst>
            </p:cNvPr>
            <p:cNvSpPr/>
            <p:nvPr/>
          </p:nvSpPr>
          <p:spPr>
            <a:xfrm>
              <a:off x="5727781" y="1793596"/>
              <a:ext cx="1686213" cy="1058528"/>
            </a:xfrm>
            <a:custGeom>
              <a:avLst/>
              <a:gdLst/>
              <a:ahLst/>
              <a:cxnLst/>
              <a:rect l="l" t="t" r="r" b="b"/>
              <a:pathLst>
                <a:path w="47509" h="29824" extrusionOk="0">
                  <a:moveTo>
                    <a:pt x="24330" y="0"/>
                  </a:moveTo>
                  <a:cubicBezTo>
                    <a:pt x="24108" y="0"/>
                    <a:pt x="23916" y="55"/>
                    <a:pt x="23770" y="183"/>
                  </a:cubicBezTo>
                  <a:cubicBezTo>
                    <a:pt x="23627" y="62"/>
                    <a:pt x="23439" y="10"/>
                    <a:pt x="23222" y="10"/>
                  </a:cubicBezTo>
                  <a:cubicBezTo>
                    <a:pt x="21920" y="10"/>
                    <a:pt x="19575" y="1885"/>
                    <a:pt x="19575" y="1885"/>
                  </a:cubicBezTo>
                  <a:cubicBezTo>
                    <a:pt x="18633" y="2980"/>
                    <a:pt x="15502" y="4378"/>
                    <a:pt x="15502" y="4378"/>
                  </a:cubicBezTo>
                  <a:cubicBezTo>
                    <a:pt x="14773" y="4581"/>
                    <a:pt x="13844" y="4648"/>
                    <a:pt x="12930" y="4648"/>
                  </a:cubicBezTo>
                  <a:cubicBezTo>
                    <a:pt x="11102" y="4648"/>
                    <a:pt x="9332" y="4378"/>
                    <a:pt x="9332" y="4378"/>
                  </a:cubicBezTo>
                  <a:cubicBezTo>
                    <a:pt x="8937" y="6962"/>
                    <a:pt x="6201" y="9788"/>
                    <a:pt x="6201" y="9788"/>
                  </a:cubicBezTo>
                  <a:lnTo>
                    <a:pt x="5229" y="10700"/>
                  </a:lnTo>
                  <a:cubicBezTo>
                    <a:pt x="1" y="10731"/>
                    <a:pt x="1520" y="16962"/>
                    <a:pt x="3283" y="18299"/>
                  </a:cubicBezTo>
                  <a:cubicBezTo>
                    <a:pt x="4191" y="19000"/>
                    <a:pt x="5190" y="19166"/>
                    <a:pt x="5936" y="19166"/>
                  </a:cubicBezTo>
                  <a:cubicBezTo>
                    <a:pt x="6614" y="19166"/>
                    <a:pt x="7083" y="19029"/>
                    <a:pt x="7083" y="19029"/>
                  </a:cubicBezTo>
                  <a:cubicBezTo>
                    <a:pt x="11308" y="26992"/>
                    <a:pt x="20670" y="27874"/>
                    <a:pt x="20670" y="27874"/>
                  </a:cubicBezTo>
                  <a:lnTo>
                    <a:pt x="20761" y="28907"/>
                  </a:lnTo>
                  <a:cubicBezTo>
                    <a:pt x="21434" y="29564"/>
                    <a:pt x="22259" y="29715"/>
                    <a:pt x="22875" y="29715"/>
                  </a:cubicBezTo>
                  <a:cubicBezTo>
                    <a:pt x="23398" y="29715"/>
                    <a:pt x="23770" y="29606"/>
                    <a:pt x="23770" y="29606"/>
                  </a:cubicBezTo>
                  <a:cubicBezTo>
                    <a:pt x="23770" y="29606"/>
                    <a:pt x="24322" y="29823"/>
                    <a:pt x="25025" y="29823"/>
                  </a:cubicBezTo>
                  <a:cubicBezTo>
                    <a:pt x="25612" y="29823"/>
                    <a:pt x="26304" y="29673"/>
                    <a:pt x="26870" y="29120"/>
                  </a:cubicBezTo>
                  <a:lnTo>
                    <a:pt x="26810" y="27843"/>
                  </a:lnTo>
                  <a:cubicBezTo>
                    <a:pt x="26810" y="27843"/>
                    <a:pt x="36171" y="26962"/>
                    <a:pt x="40396" y="18998"/>
                  </a:cubicBezTo>
                  <a:cubicBezTo>
                    <a:pt x="40396" y="18998"/>
                    <a:pt x="40865" y="19136"/>
                    <a:pt x="41543" y="19136"/>
                  </a:cubicBezTo>
                  <a:cubicBezTo>
                    <a:pt x="42289" y="19136"/>
                    <a:pt x="43288" y="18969"/>
                    <a:pt x="44196" y="18269"/>
                  </a:cubicBezTo>
                  <a:cubicBezTo>
                    <a:pt x="45989" y="17022"/>
                    <a:pt x="47509" y="10731"/>
                    <a:pt x="42311" y="10700"/>
                  </a:cubicBezTo>
                  <a:lnTo>
                    <a:pt x="41308" y="9788"/>
                  </a:lnTo>
                  <a:cubicBezTo>
                    <a:pt x="41308" y="9788"/>
                    <a:pt x="38573" y="6992"/>
                    <a:pt x="38208" y="4378"/>
                  </a:cubicBezTo>
                  <a:cubicBezTo>
                    <a:pt x="38208" y="4378"/>
                    <a:pt x="36425" y="4648"/>
                    <a:pt x="34587" y="4648"/>
                  </a:cubicBezTo>
                  <a:cubicBezTo>
                    <a:pt x="33669" y="4648"/>
                    <a:pt x="32737" y="4581"/>
                    <a:pt x="32007" y="4378"/>
                  </a:cubicBezTo>
                  <a:cubicBezTo>
                    <a:pt x="32007" y="4378"/>
                    <a:pt x="28876" y="2949"/>
                    <a:pt x="27934" y="1885"/>
                  </a:cubicBezTo>
                  <a:cubicBezTo>
                    <a:pt x="27934" y="1885"/>
                    <a:pt x="25627" y="0"/>
                    <a:pt x="24330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" name="Google Shape;416;p38">
              <a:extLst>
                <a:ext uri="{FF2B5EF4-FFF2-40B4-BE49-F238E27FC236}">
                  <a16:creationId xmlns:a16="http://schemas.microsoft.com/office/drawing/2014/main" id="{430C6E37-AC04-459C-9E5A-1B08F4F0356C}"/>
                </a:ext>
              </a:extLst>
            </p:cNvPr>
            <p:cNvSpPr/>
            <p:nvPr/>
          </p:nvSpPr>
          <p:spPr>
            <a:xfrm>
              <a:off x="6410123" y="3112044"/>
              <a:ext cx="334623" cy="177968"/>
            </a:xfrm>
            <a:custGeom>
              <a:avLst/>
              <a:gdLst/>
              <a:ahLst/>
              <a:cxnLst/>
              <a:rect l="l" t="t" r="r" b="b"/>
              <a:pathLst>
                <a:path w="8117" h="4317" extrusionOk="0">
                  <a:moveTo>
                    <a:pt x="2706" y="1"/>
                  </a:moveTo>
                  <a:cubicBezTo>
                    <a:pt x="153" y="517"/>
                    <a:pt x="1" y="4317"/>
                    <a:pt x="1" y="4317"/>
                  </a:cubicBezTo>
                  <a:lnTo>
                    <a:pt x="7873" y="4317"/>
                  </a:lnTo>
                  <a:cubicBezTo>
                    <a:pt x="8117" y="3557"/>
                    <a:pt x="7630" y="3071"/>
                    <a:pt x="7630" y="3071"/>
                  </a:cubicBezTo>
                  <a:cubicBezTo>
                    <a:pt x="7721" y="1764"/>
                    <a:pt x="5442" y="1"/>
                    <a:pt x="5442" y="1"/>
                  </a:cubicBezTo>
                  <a:lnTo>
                    <a:pt x="4408" y="700"/>
                  </a:lnTo>
                  <a:lnTo>
                    <a:pt x="2706" y="1"/>
                  </a:lnTo>
                  <a:close/>
                </a:path>
              </a:pathLst>
            </a:custGeom>
            <a:solidFill>
              <a:srgbClr val="F8D3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" name="Google Shape;417;p38">
              <a:extLst>
                <a:ext uri="{FF2B5EF4-FFF2-40B4-BE49-F238E27FC236}">
                  <a16:creationId xmlns:a16="http://schemas.microsoft.com/office/drawing/2014/main" id="{8BA90086-7181-40B3-B9D3-8D3B6C1B670A}"/>
                </a:ext>
              </a:extLst>
            </p:cNvPr>
            <p:cNvSpPr/>
            <p:nvPr/>
          </p:nvSpPr>
          <p:spPr>
            <a:xfrm>
              <a:off x="6123815" y="3654029"/>
              <a:ext cx="380342" cy="541944"/>
            </a:xfrm>
            <a:custGeom>
              <a:avLst/>
              <a:gdLst/>
              <a:ahLst/>
              <a:cxnLst/>
              <a:rect l="l" t="t" r="r" b="b"/>
              <a:pathLst>
                <a:path w="9226" h="13146" extrusionOk="0">
                  <a:moveTo>
                    <a:pt x="4467" y="0"/>
                  </a:moveTo>
                  <a:cubicBezTo>
                    <a:pt x="1481" y="0"/>
                    <a:pt x="1" y="3305"/>
                    <a:pt x="137" y="4970"/>
                  </a:cubicBezTo>
                  <a:cubicBezTo>
                    <a:pt x="228" y="6155"/>
                    <a:pt x="1201" y="10015"/>
                    <a:pt x="1900" y="12629"/>
                  </a:cubicBezTo>
                  <a:cubicBezTo>
                    <a:pt x="2356" y="12933"/>
                    <a:pt x="2873" y="13085"/>
                    <a:pt x="3359" y="13085"/>
                  </a:cubicBezTo>
                  <a:cubicBezTo>
                    <a:pt x="4879" y="13055"/>
                    <a:pt x="6612" y="13146"/>
                    <a:pt x="8040" y="12629"/>
                  </a:cubicBezTo>
                  <a:cubicBezTo>
                    <a:pt x="8192" y="11474"/>
                    <a:pt x="8375" y="10289"/>
                    <a:pt x="8375" y="10046"/>
                  </a:cubicBezTo>
                  <a:cubicBezTo>
                    <a:pt x="8435" y="9559"/>
                    <a:pt x="9226" y="1048"/>
                    <a:pt x="5548" y="137"/>
                  </a:cubicBezTo>
                  <a:cubicBezTo>
                    <a:pt x="5168" y="43"/>
                    <a:pt x="4808" y="0"/>
                    <a:pt x="4467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5" name="Google Shape;418;p38">
              <a:extLst>
                <a:ext uri="{FF2B5EF4-FFF2-40B4-BE49-F238E27FC236}">
                  <a16:creationId xmlns:a16="http://schemas.microsoft.com/office/drawing/2014/main" id="{BDAF13F6-E4C0-4306-8A3B-46BB4DF7DD1D}"/>
                </a:ext>
              </a:extLst>
            </p:cNvPr>
            <p:cNvSpPr/>
            <p:nvPr/>
          </p:nvSpPr>
          <p:spPr>
            <a:xfrm>
              <a:off x="6202143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6140" y="1"/>
                  </a:moveTo>
                  <a:cubicBezTo>
                    <a:pt x="5069" y="411"/>
                    <a:pt x="3826" y="462"/>
                    <a:pt x="2631" y="462"/>
                  </a:cubicBezTo>
                  <a:cubicBezTo>
                    <a:pt x="2232" y="462"/>
                    <a:pt x="1839" y="457"/>
                    <a:pt x="1459" y="457"/>
                  </a:cubicBezTo>
                  <a:cubicBezTo>
                    <a:pt x="943" y="457"/>
                    <a:pt x="456" y="305"/>
                    <a:pt x="0" y="1"/>
                  </a:cubicBezTo>
                  <a:lnTo>
                    <a:pt x="0" y="1"/>
                  </a:lnTo>
                  <a:cubicBezTo>
                    <a:pt x="365" y="1429"/>
                    <a:pt x="669" y="2524"/>
                    <a:pt x="669" y="2524"/>
                  </a:cubicBezTo>
                  <a:cubicBezTo>
                    <a:pt x="1571" y="3202"/>
                    <a:pt x="2442" y="3429"/>
                    <a:pt x="3203" y="3429"/>
                  </a:cubicBezTo>
                  <a:cubicBezTo>
                    <a:pt x="4725" y="3429"/>
                    <a:pt x="5806" y="2524"/>
                    <a:pt x="5806" y="2524"/>
                  </a:cubicBezTo>
                  <a:cubicBezTo>
                    <a:pt x="5806" y="2524"/>
                    <a:pt x="5988" y="1247"/>
                    <a:pt x="6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6" name="Google Shape;419;p38">
              <a:extLst>
                <a:ext uri="{FF2B5EF4-FFF2-40B4-BE49-F238E27FC236}">
                  <a16:creationId xmlns:a16="http://schemas.microsoft.com/office/drawing/2014/main" id="{B4772099-B634-4127-B94D-CF6538E74844}"/>
                </a:ext>
              </a:extLst>
            </p:cNvPr>
            <p:cNvSpPr/>
            <p:nvPr/>
          </p:nvSpPr>
          <p:spPr>
            <a:xfrm>
              <a:off x="6237225" y="4305961"/>
              <a:ext cx="224346" cy="123469"/>
            </a:xfrm>
            <a:custGeom>
              <a:avLst/>
              <a:gdLst/>
              <a:ahLst/>
              <a:cxnLst/>
              <a:rect l="l" t="t" r="r" b="b"/>
              <a:pathLst>
                <a:path w="5442" h="2995" extrusionOk="0">
                  <a:moveTo>
                    <a:pt x="3982" y="1"/>
                  </a:moveTo>
                  <a:cubicBezTo>
                    <a:pt x="3962" y="1"/>
                    <a:pt x="3942" y="3"/>
                    <a:pt x="3921" y="7"/>
                  </a:cubicBezTo>
                  <a:cubicBezTo>
                    <a:pt x="3769" y="7"/>
                    <a:pt x="3648" y="128"/>
                    <a:pt x="3648" y="280"/>
                  </a:cubicBezTo>
                  <a:lnTo>
                    <a:pt x="3648" y="371"/>
                  </a:lnTo>
                  <a:cubicBezTo>
                    <a:pt x="3465" y="371"/>
                    <a:pt x="3283" y="463"/>
                    <a:pt x="3192" y="675"/>
                  </a:cubicBezTo>
                  <a:cubicBezTo>
                    <a:pt x="3131" y="584"/>
                    <a:pt x="3009" y="523"/>
                    <a:pt x="2888" y="432"/>
                  </a:cubicBezTo>
                  <a:cubicBezTo>
                    <a:pt x="2852" y="418"/>
                    <a:pt x="2811" y="410"/>
                    <a:pt x="2770" y="410"/>
                  </a:cubicBezTo>
                  <a:cubicBezTo>
                    <a:pt x="2636" y="410"/>
                    <a:pt x="2500" y="490"/>
                    <a:pt x="2523" y="675"/>
                  </a:cubicBezTo>
                  <a:lnTo>
                    <a:pt x="2523" y="827"/>
                  </a:lnTo>
                  <a:cubicBezTo>
                    <a:pt x="2432" y="858"/>
                    <a:pt x="2402" y="888"/>
                    <a:pt x="2371" y="979"/>
                  </a:cubicBezTo>
                  <a:cubicBezTo>
                    <a:pt x="2250" y="979"/>
                    <a:pt x="2128" y="1010"/>
                    <a:pt x="2098" y="1131"/>
                  </a:cubicBezTo>
                  <a:cubicBezTo>
                    <a:pt x="2037" y="979"/>
                    <a:pt x="1915" y="858"/>
                    <a:pt x="1763" y="767"/>
                  </a:cubicBezTo>
                  <a:cubicBezTo>
                    <a:pt x="1642" y="615"/>
                    <a:pt x="1520" y="523"/>
                    <a:pt x="1368" y="463"/>
                  </a:cubicBezTo>
                  <a:cubicBezTo>
                    <a:pt x="1368" y="432"/>
                    <a:pt x="1338" y="371"/>
                    <a:pt x="1307" y="311"/>
                  </a:cubicBezTo>
                  <a:cubicBezTo>
                    <a:pt x="1201" y="204"/>
                    <a:pt x="1065" y="156"/>
                    <a:pt x="925" y="156"/>
                  </a:cubicBezTo>
                  <a:cubicBezTo>
                    <a:pt x="747" y="156"/>
                    <a:pt x="562" y="235"/>
                    <a:pt x="426" y="371"/>
                  </a:cubicBezTo>
                  <a:cubicBezTo>
                    <a:pt x="365" y="432"/>
                    <a:pt x="304" y="523"/>
                    <a:pt x="304" y="615"/>
                  </a:cubicBezTo>
                  <a:cubicBezTo>
                    <a:pt x="152" y="736"/>
                    <a:pt x="92" y="979"/>
                    <a:pt x="61" y="1192"/>
                  </a:cubicBezTo>
                  <a:cubicBezTo>
                    <a:pt x="0" y="1800"/>
                    <a:pt x="426" y="2560"/>
                    <a:pt x="973" y="2894"/>
                  </a:cubicBezTo>
                  <a:cubicBezTo>
                    <a:pt x="1069" y="2963"/>
                    <a:pt x="1171" y="2994"/>
                    <a:pt x="1271" y="2994"/>
                  </a:cubicBezTo>
                  <a:cubicBezTo>
                    <a:pt x="1393" y="2994"/>
                    <a:pt x="1511" y="2947"/>
                    <a:pt x="1611" y="2864"/>
                  </a:cubicBezTo>
                  <a:lnTo>
                    <a:pt x="1642" y="2864"/>
                  </a:lnTo>
                  <a:cubicBezTo>
                    <a:pt x="1763" y="2864"/>
                    <a:pt x="1854" y="2834"/>
                    <a:pt x="1976" y="2742"/>
                  </a:cubicBezTo>
                  <a:cubicBezTo>
                    <a:pt x="2009" y="2755"/>
                    <a:pt x="2044" y="2761"/>
                    <a:pt x="2080" y="2761"/>
                  </a:cubicBezTo>
                  <a:cubicBezTo>
                    <a:pt x="2213" y="2761"/>
                    <a:pt x="2360" y="2679"/>
                    <a:pt x="2432" y="2560"/>
                  </a:cubicBezTo>
                  <a:cubicBezTo>
                    <a:pt x="2554" y="2755"/>
                    <a:pt x="2714" y="2930"/>
                    <a:pt x="2913" y="2930"/>
                  </a:cubicBezTo>
                  <a:cubicBezTo>
                    <a:pt x="2963" y="2930"/>
                    <a:pt x="3016" y="2919"/>
                    <a:pt x="3070" y="2894"/>
                  </a:cubicBezTo>
                  <a:cubicBezTo>
                    <a:pt x="3161" y="2864"/>
                    <a:pt x="3192" y="2834"/>
                    <a:pt x="3222" y="2742"/>
                  </a:cubicBezTo>
                  <a:cubicBezTo>
                    <a:pt x="3313" y="2742"/>
                    <a:pt x="3374" y="2742"/>
                    <a:pt x="3435" y="2712"/>
                  </a:cubicBezTo>
                  <a:lnTo>
                    <a:pt x="3587" y="2864"/>
                  </a:lnTo>
                  <a:cubicBezTo>
                    <a:pt x="3644" y="2920"/>
                    <a:pt x="3700" y="2944"/>
                    <a:pt x="3757" y="2944"/>
                  </a:cubicBezTo>
                  <a:cubicBezTo>
                    <a:pt x="3822" y="2944"/>
                    <a:pt x="3887" y="2913"/>
                    <a:pt x="3952" y="2864"/>
                  </a:cubicBezTo>
                  <a:cubicBezTo>
                    <a:pt x="3982" y="2894"/>
                    <a:pt x="4073" y="2894"/>
                    <a:pt x="4134" y="2894"/>
                  </a:cubicBezTo>
                  <a:cubicBezTo>
                    <a:pt x="4408" y="2894"/>
                    <a:pt x="4499" y="2682"/>
                    <a:pt x="4529" y="2408"/>
                  </a:cubicBezTo>
                  <a:cubicBezTo>
                    <a:pt x="4529" y="2378"/>
                    <a:pt x="4560" y="2286"/>
                    <a:pt x="4560" y="2256"/>
                  </a:cubicBezTo>
                  <a:cubicBezTo>
                    <a:pt x="4586" y="2265"/>
                    <a:pt x="4613" y="2269"/>
                    <a:pt x="4640" y="2269"/>
                  </a:cubicBezTo>
                  <a:cubicBezTo>
                    <a:pt x="4704" y="2269"/>
                    <a:pt x="4769" y="2247"/>
                    <a:pt x="4833" y="2226"/>
                  </a:cubicBezTo>
                  <a:cubicBezTo>
                    <a:pt x="4955" y="2134"/>
                    <a:pt x="5016" y="2043"/>
                    <a:pt x="5046" y="1922"/>
                  </a:cubicBezTo>
                  <a:cubicBezTo>
                    <a:pt x="5168" y="1922"/>
                    <a:pt x="5289" y="1830"/>
                    <a:pt x="5289" y="1739"/>
                  </a:cubicBezTo>
                  <a:cubicBezTo>
                    <a:pt x="5441" y="1192"/>
                    <a:pt x="5380" y="584"/>
                    <a:pt x="5016" y="220"/>
                  </a:cubicBezTo>
                  <a:cubicBezTo>
                    <a:pt x="4916" y="80"/>
                    <a:pt x="4790" y="6"/>
                    <a:pt x="4646" y="6"/>
                  </a:cubicBezTo>
                  <a:cubicBezTo>
                    <a:pt x="4571" y="6"/>
                    <a:pt x="4491" y="26"/>
                    <a:pt x="4408" y="68"/>
                  </a:cubicBezTo>
                  <a:cubicBezTo>
                    <a:pt x="4377" y="98"/>
                    <a:pt x="4347" y="98"/>
                    <a:pt x="4317" y="128"/>
                  </a:cubicBezTo>
                  <a:cubicBezTo>
                    <a:pt x="4212" y="76"/>
                    <a:pt x="4107" y="1"/>
                    <a:pt x="39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7" name="Google Shape;420;p38">
              <a:extLst>
                <a:ext uri="{FF2B5EF4-FFF2-40B4-BE49-F238E27FC236}">
                  <a16:creationId xmlns:a16="http://schemas.microsoft.com/office/drawing/2014/main" id="{23C43E40-20FF-4FB7-B520-F84B18689872}"/>
                </a:ext>
              </a:extLst>
            </p:cNvPr>
            <p:cNvSpPr/>
            <p:nvPr/>
          </p:nvSpPr>
          <p:spPr>
            <a:xfrm>
              <a:off x="6629440" y="3654029"/>
              <a:ext cx="380177" cy="541944"/>
            </a:xfrm>
            <a:custGeom>
              <a:avLst/>
              <a:gdLst/>
              <a:ahLst/>
              <a:cxnLst/>
              <a:rect l="l" t="t" r="r" b="b"/>
              <a:pathLst>
                <a:path w="9222" h="13146" extrusionOk="0">
                  <a:moveTo>
                    <a:pt x="4751" y="0"/>
                  </a:moveTo>
                  <a:cubicBezTo>
                    <a:pt x="4413" y="0"/>
                    <a:pt x="4055" y="43"/>
                    <a:pt x="3678" y="137"/>
                  </a:cubicBezTo>
                  <a:cubicBezTo>
                    <a:pt x="0" y="1048"/>
                    <a:pt x="790" y="9559"/>
                    <a:pt x="821" y="10046"/>
                  </a:cubicBezTo>
                  <a:cubicBezTo>
                    <a:pt x="821" y="10289"/>
                    <a:pt x="1034" y="11474"/>
                    <a:pt x="1186" y="12629"/>
                  </a:cubicBezTo>
                  <a:cubicBezTo>
                    <a:pt x="2614" y="13146"/>
                    <a:pt x="4316" y="13055"/>
                    <a:pt x="5836" y="13085"/>
                  </a:cubicBezTo>
                  <a:cubicBezTo>
                    <a:pt x="6353" y="13085"/>
                    <a:pt x="6870" y="12933"/>
                    <a:pt x="7326" y="12629"/>
                  </a:cubicBezTo>
                  <a:cubicBezTo>
                    <a:pt x="7994" y="10015"/>
                    <a:pt x="8997" y="6155"/>
                    <a:pt x="9058" y="4970"/>
                  </a:cubicBezTo>
                  <a:cubicBezTo>
                    <a:pt x="9222" y="3305"/>
                    <a:pt x="7720" y="0"/>
                    <a:pt x="4751" y="0"/>
                  </a:cubicBezTo>
                  <a:close/>
                </a:path>
              </a:pathLst>
            </a:custGeom>
            <a:solidFill>
              <a:srgbClr val="F4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8" name="Google Shape;421;p38">
              <a:extLst>
                <a:ext uri="{FF2B5EF4-FFF2-40B4-BE49-F238E27FC236}">
                  <a16:creationId xmlns:a16="http://schemas.microsoft.com/office/drawing/2014/main" id="{87C7B144-D82C-45EB-A204-949958565D33}"/>
                </a:ext>
              </a:extLst>
            </p:cNvPr>
            <p:cNvSpPr/>
            <p:nvPr/>
          </p:nvSpPr>
          <p:spPr>
            <a:xfrm>
              <a:off x="6678291" y="4173382"/>
              <a:ext cx="253163" cy="141361"/>
            </a:xfrm>
            <a:custGeom>
              <a:avLst/>
              <a:gdLst/>
              <a:ahLst/>
              <a:cxnLst/>
              <a:rect l="l" t="t" r="r" b="b"/>
              <a:pathLst>
                <a:path w="6141" h="3429" extrusionOk="0">
                  <a:moveTo>
                    <a:pt x="1" y="1"/>
                  </a:moveTo>
                  <a:cubicBezTo>
                    <a:pt x="153" y="1247"/>
                    <a:pt x="335" y="2524"/>
                    <a:pt x="335" y="2524"/>
                  </a:cubicBezTo>
                  <a:cubicBezTo>
                    <a:pt x="335" y="2524"/>
                    <a:pt x="1416" y="3429"/>
                    <a:pt x="2938" y="3429"/>
                  </a:cubicBezTo>
                  <a:cubicBezTo>
                    <a:pt x="3699" y="3429"/>
                    <a:pt x="4570" y="3202"/>
                    <a:pt x="5472" y="2524"/>
                  </a:cubicBezTo>
                  <a:cubicBezTo>
                    <a:pt x="5472" y="2524"/>
                    <a:pt x="5776" y="1429"/>
                    <a:pt x="6141" y="1"/>
                  </a:cubicBezTo>
                  <a:lnTo>
                    <a:pt x="6141" y="1"/>
                  </a:lnTo>
                  <a:cubicBezTo>
                    <a:pt x="5685" y="305"/>
                    <a:pt x="5198" y="457"/>
                    <a:pt x="4651" y="457"/>
                  </a:cubicBezTo>
                  <a:cubicBezTo>
                    <a:pt x="4271" y="457"/>
                    <a:pt x="3880" y="462"/>
                    <a:pt x="3484" y="462"/>
                  </a:cubicBezTo>
                  <a:cubicBezTo>
                    <a:pt x="2297" y="462"/>
                    <a:pt x="1072" y="41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9" name="Google Shape;422;p38">
              <a:extLst>
                <a:ext uri="{FF2B5EF4-FFF2-40B4-BE49-F238E27FC236}">
                  <a16:creationId xmlns:a16="http://schemas.microsoft.com/office/drawing/2014/main" id="{60084592-9513-4BD3-8619-41F0429F3486}"/>
                </a:ext>
              </a:extLst>
            </p:cNvPr>
            <p:cNvSpPr/>
            <p:nvPr/>
          </p:nvSpPr>
          <p:spPr>
            <a:xfrm>
              <a:off x="6673303" y="4305961"/>
              <a:ext cx="221790" cy="123469"/>
            </a:xfrm>
            <a:custGeom>
              <a:avLst/>
              <a:gdLst/>
              <a:ahLst/>
              <a:cxnLst/>
              <a:rect l="l" t="t" r="r" b="b"/>
              <a:pathLst>
                <a:path w="5380" h="2995" extrusionOk="0">
                  <a:moveTo>
                    <a:pt x="1429" y="1"/>
                  </a:moveTo>
                  <a:cubicBezTo>
                    <a:pt x="1304" y="1"/>
                    <a:pt x="1199" y="76"/>
                    <a:pt x="1094" y="128"/>
                  </a:cubicBezTo>
                  <a:cubicBezTo>
                    <a:pt x="1064" y="98"/>
                    <a:pt x="1033" y="98"/>
                    <a:pt x="973" y="68"/>
                  </a:cubicBezTo>
                  <a:cubicBezTo>
                    <a:pt x="900" y="26"/>
                    <a:pt x="823" y="6"/>
                    <a:pt x="748" y="6"/>
                  </a:cubicBezTo>
                  <a:cubicBezTo>
                    <a:pt x="604" y="6"/>
                    <a:pt x="465" y="80"/>
                    <a:pt x="365" y="220"/>
                  </a:cubicBezTo>
                  <a:cubicBezTo>
                    <a:pt x="61" y="584"/>
                    <a:pt x="0" y="1192"/>
                    <a:pt x="122" y="1739"/>
                  </a:cubicBezTo>
                  <a:cubicBezTo>
                    <a:pt x="122" y="1830"/>
                    <a:pt x="213" y="1922"/>
                    <a:pt x="334" y="1922"/>
                  </a:cubicBezTo>
                  <a:cubicBezTo>
                    <a:pt x="365" y="2043"/>
                    <a:pt x="456" y="2134"/>
                    <a:pt x="578" y="2226"/>
                  </a:cubicBezTo>
                  <a:cubicBezTo>
                    <a:pt x="621" y="2247"/>
                    <a:pt x="694" y="2269"/>
                    <a:pt x="755" y="2269"/>
                  </a:cubicBezTo>
                  <a:cubicBezTo>
                    <a:pt x="780" y="2269"/>
                    <a:pt x="803" y="2265"/>
                    <a:pt x="821" y="2256"/>
                  </a:cubicBezTo>
                  <a:cubicBezTo>
                    <a:pt x="821" y="2286"/>
                    <a:pt x="881" y="2378"/>
                    <a:pt x="881" y="2408"/>
                  </a:cubicBezTo>
                  <a:cubicBezTo>
                    <a:pt x="912" y="2682"/>
                    <a:pt x="973" y="2894"/>
                    <a:pt x="1246" y="2894"/>
                  </a:cubicBezTo>
                  <a:cubicBezTo>
                    <a:pt x="1337" y="2894"/>
                    <a:pt x="1398" y="2894"/>
                    <a:pt x="1429" y="2864"/>
                  </a:cubicBezTo>
                  <a:cubicBezTo>
                    <a:pt x="1494" y="2913"/>
                    <a:pt x="1567" y="2944"/>
                    <a:pt x="1641" y="2944"/>
                  </a:cubicBezTo>
                  <a:cubicBezTo>
                    <a:pt x="1704" y="2944"/>
                    <a:pt x="1767" y="2920"/>
                    <a:pt x="1824" y="2864"/>
                  </a:cubicBezTo>
                  <a:lnTo>
                    <a:pt x="1976" y="2712"/>
                  </a:lnTo>
                  <a:cubicBezTo>
                    <a:pt x="2006" y="2742"/>
                    <a:pt x="2097" y="2742"/>
                    <a:pt x="2158" y="2742"/>
                  </a:cubicBezTo>
                  <a:cubicBezTo>
                    <a:pt x="2189" y="2834"/>
                    <a:pt x="2249" y="2864"/>
                    <a:pt x="2310" y="2894"/>
                  </a:cubicBezTo>
                  <a:cubicBezTo>
                    <a:pt x="2371" y="2919"/>
                    <a:pt x="2427" y="2930"/>
                    <a:pt x="2479" y="2930"/>
                  </a:cubicBezTo>
                  <a:cubicBezTo>
                    <a:pt x="2686" y="2930"/>
                    <a:pt x="2827" y="2755"/>
                    <a:pt x="2948" y="2560"/>
                  </a:cubicBezTo>
                  <a:cubicBezTo>
                    <a:pt x="3044" y="2679"/>
                    <a:pt x="3177" y="2761"/>
                    <a:pt x="3304" y="2761"/>
                  </a:cubicBezTo>
                  <a:cubicBezTo>
                    <a:pt x="3338" y="2761"/>
                    <a:pt x="3372" y="2755"/>
                    <a:pt x="3404" y="2742"/>
                  </a:cubicBezTo>
                  <a:cubicBezTo>
                    <a:pt x="3526" y="2834"/>
                    <a:pt x="3648" y="2864"/>
                    <a:pt x="3769" y="2864"/>
                  </a:cubicBezTo>
                  <a:lnTo>
                    <a:pt x="3799" y="2864"/>
                  </a:lnTo>
                  <a:cubicBezTo>
                    <a:pt x="3900" y="2947"/>
                    <a:pt x="4018" y="2994"/>
                    <a:pt x="4140" y="2994"/>
                  </a:cubicBezTo>
                  <a:cubicBezTo>
                    <a:pt x="4240" y="2994"/>
                    <a:pt x="4342" y="2963"/>
                    <a:pt x="4438" y="2894"/>
                  </a:cubicBezTo>
                  <a:cubicBezTo>
                    <a:pt x="4985" y="2560"/>
                    <a:pt x="5380" y="1800"/>
                    <a:pt x="5350" y="1192"/>
                  </a:cubicBezTo>
                  <a:cubicBezTo>
                    <a:pt x="5319" y="979"/>
                    <a:pt x="5228" y="736"/>
                    <a:pt x="5076" y="615"/>
                  </a:cubicBezTo>
                  <a:cubicBezTo>
                    <a:pt x="5076" y="523"/>
                    <a:pt x="5046" y="432"/>
                    <a:pt x="4985" y="371"/>
                  </a:cubicBezTo>
                  <a:cubicBezTo>
                    <a:pt x="4848" y="235"/>
                    <a:pt x="4654" y="156"/>
                    <a:pt x="4473" y="156"/>
                  </a:cubicBezTo>
                  <a:cubicBezTo>
                    <a:pt x="4331" y="156"/>
                    <a:pt x="4197" y="204"/>
                    <a:pt x="4103" y="311"/>
                  </a:cubicBezTo>
                  <a:cubicBezTo>
                    <a:pt x="4073" y="371"/>
                    <a:pt x="4012" y="432"/>
                    <a:pt x="4012" y="463"/>
                  </a:cubicBezTo>
                  <a:cubicBezTo>
                    <a:pt x="3860" y="523"/>
                    <a:pt x="3769" y="615"/>
                    <a:pt x="3648" y="767"/>
                  </a:cubicBezTo>
                  <a:cubicBezTo>
                    <a:pt x="3496" y="858"/>
                    <a:pt x="3374" y="979"/>
                    <a:pt x="3313" y="1131"/>
                  </a:cubicBezTo>
                  <a:cubicBezTo>
                    <a:pt x="3252" y="1010"/>
                    <a:pt x="3161" y="979"/>
                    <a:pt x="3040" y="979"/>
                  </a:cubicBezTo>
                  <a:cubicBezTo>
                    <a:pt x="3009" y="888"/>
                    <a:pt x="2948" y="858"/>
                    <a:pt x="2888" y="827"/>
                  </a:cubicBezTo>
                  <a:lnTo>
                    <a:pt x="2888" y="675"/>
                  </a:lnTo>
                  <a:cubicBezTo>
                    <a:pt x="2911" y="490"/>
                    <a:pt x="2757" y="410"/>
                    <a:pt x="2615" y="410"/>
                  </a:cubicBezTo>
                  <a:cubicBezTo>
                    <a:pt x="2571" y="410"/>
                    <a:pt x="2528" y="418"/>
                    <a:pt x="2492" y="432"/>
                  </a:cubicBezTo>
                  <a:cubicBezTo>
                    <a:pt x="2401" y="523"/>
                    <a:pt x="2280" y="584"/>
                    <a:pt x="2189" y="675"/>
                  </a:cubicBezTo>
                  <a:cubicBezTo>
                    <a:pt x="2128" y="463"/>
                    <a:pt x="1945" y="371"/>
                    <a:pt x="1733" y="371"/>
                  </a:cubicBezTo>
                  <a:lnTo>
                    <a:pt x="1733" y="280"/>
                  </a:lnTo>
                  <a:cubicBezTo>
                    <a:pt x="1733" y="128"/>
                    <a:pt x="1641" y="7"/>
                    <a:pt x="1489" y="7"/>
                  </a:cubicBezTo>
                  <a:cubicBezTo>
                    <a:pt x="1469" y="3"/>
                    <a:pt x="1448" y="1"/>
                    <a:pt x="14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0" name="Google Shape;423;p38">
              <a:extLst>
                <a:ext uri="{FF2B5EF4-FFF2-40B4-BE49-F238E27FC236}">
                  <a16:creationId xmlns:a16="http://schemas.microsoft.com/office/drawing/2014/main" id="{C5CBB163-2EF4-4EEF-B9FF-63BB9381E493}"/>
                </a:ext>
              </a:extLst>
            </p:cNvPr>
            <p:cNvSpPr/>
            <p:nvPr/>
          </p:nvSpPr>
          <p:spPr>
            <a:xfrm>
              <a:off x="6456850" y="2821200"/>
              <a:ext cx="229906" cy="318298"/>
            </a:xfrm>
            <a:custGeom>
              <a:avLst/>
              <a:gdLst/>
              <a:ahLst/>
              <a:cxnLst/>
              <a:rect l="l" t="t" r="r" b="b"/>
              <a:pathLst>
                <a:path w="5472" h="7721" extrusionOk="0">
                  <a:moveTo>
                    <a:pt x="0" y="0"/>
                  </a:moveTo>
                  <a:lnTo>
                    <a:pt x="1520" y="6961"/>
                  </a:lnTo>
                  <a:lnTo>
                    <a:pt x="1824" y="7052"/>
                  </a:lnTo>
                  <a:lnTo>
                    <a:pt x="3222" y="7721"/>
                  </a:lnTo>
                  <a:lnTo>
                    <a:pt x="3891" y="7356"/>
                  </a:lnTo>
                  <a:lnTo>
                    <a:pt x="5472" y="3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1" name="Google Shape;424;p38">
              <a:extLst>
                <a:ext uri="{FF2B5EF4-FFF2-40B4-BE49-F238E27FC236}">
                  <a16:creationId xmlns:a16="http://schemas.microsoft.com/office/drawing/2014/main" id="{8616559B-DD89-439C-AE4E-7F9780A9ED7B}"/>
                </a:ext>
              </a:extLst>
            </p:cNvPr>
            <p:cNvSpPr/>
            <p:nvPr/>
          </p:nvSpPr>
          <p:spPr>
            <a:xfrm>
              <a:off x="5823790" y="1453788"/>
              <a:ext cx="1483409" cy="730400"/>
            </a:xfrm>
            <a:custGeom>
              <a:avLst/>
              <a:gdLst/>
              <a:ahLst/>
              <a:cxnLst/>
              <a:rect l="l" t="t" r="r" b="b"/>
              <a:pathLst>
                <a:path w="41795" h="20579" extrusionOk="0">
                  <a:moveTo>
                    <a:pt x="20244" y="0"/>
                  </a:moveTo>
                  <a:cubicBezTo>
                    <a:pt x="14135" y="0"/>
                    <a:pt x="7265" y="2736"/>
                    <a:pt x="4104" y="7386"/>
                  </a:cubicBezTo>
                  <a:cubicBezTo>
                    <a:pt x="943" y="12067"/>
                    <a:pt x="1" y="20396"/>
                    <a:pt x="1976" y="20578"/>
                  </a:cubicBezTo>
                  <a:cubicBezTo>
                    <a:pt x="1976" y="20578"/>
                    <a:pt x="4043" y="20426"/>
                    <a:pt x="5624" y="18299"/>
                  </a:cubicBezTo>
                  <a:cubicBezTo>
                    <a:pt x="7265" y="16140"/>
                    <a:pt x="7721" y="14347"/>
                    <a:pt x="7721" y="14347"/>
                  </a:cubicBezTo>
                  <a:lnTo>
                    <a:pt x="12189" y="14621"/>
                  </a:lnTo>
                  <a:cubicBezTo>
                    <a:pt x="12189" y="14621"/>
                    <a:pt x="17478" y="13678"/>
                    <a:pt x="20092" y="10365"/>
                  </a:cubicBezTo>
                  <a:lnTo>
                    <a:pt x="20092" y="10365"/>
                  </a:lnTo>
                  <a:cubicBezTo>
                    <a:pt x="20092" y="10366"/>
                    <a:pt x="19728" y="13435"/>
                    <a:pt x="21430" y="14833"/>
                  </a:cubicBezTo>
                  <a:lnTo>
                    <a:pt x="22798" y="14925"/>
                  </a:lnTo>
                  <a:cubicBezTo>
                    <a:pt x="22798" y="14925"/>
                    <a:pt x="21551" y="12463"/>
                    <a:pt x="21460" y="10639"/>
                  </a:cubicBezTo>
                  <a:lnTo>
                    <a:pt x="21460" y="10639"/>
                  </a:lnTo>
                  <a:cubicBezTo>
                    <a:pt x="21461" y="10640"/>
                    <a:pt x="24135" y="13223"/>
                    <a:pt x="26719" y="14347"/>
                  </a:cubicBezTo>
                  <a:cubicBezTo>
                    <a:pt x="28045" y="14940"/>
                    <a:pt x="29925" y="15084"/>
                    <a:pt x="31440" y="15084"/>
                  </a:cubicBezTo>
                  <a:cubicBezTo>
                    <a:pt x="32875" y="15084"/>
                    <a:pt x="33983" y="14955"/>
                    <a:pt x="33983" y="14955"/>
                  </a:cubicBezTo>
                  <a:cubicBezTo>
                    <a:pt x="33983" y="14955"/>
                    <a:pt x="36472" y="20371"/>
                    <a:pt x="40156" y="20371"/>
                  </a:cubicBezTo>
                  <a:cubicBezTo>
                    <a:pt x="40226" y="20371"/>
                    <a:pt x="40296" y="20369"/>
                    <a:pt x="40366" y="20365"/>
                  </a:cubicBezTo>
                  <a:cubicBezTo>
                    <a:pt x="40366" y="20365"/>
                    <a:pt x="41795" y="10517"/>
                    <a:pt x="36719" y="6110"/>
                  </a:cubicBezTo>
                  <a:cubicBezTo>
                    <a:pt x="31612" y="1703"/>
                    <a:pt x="26384" y="0"/>
                    <a:pt x="20244" y="0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" name="Google Shape;425;p38">
              <a:extLst>
                <a:ext uri="{FF2B5EF4-FFF2-40B4-BE49-F238E27FC236}">
                  <a16:creationId xmlns:a16="http://schemas.microsoft.com/office/drawing/2014/main" id="{D3F2C267-1CD4-49B1-B6EF-8C2FCFD16638}"/>
                </a:ext>
              </a:extLst>
            </p:cNvPr>
            <p:cNvSpPr/>
            <p:nvPr/>
          </p:nvSpPr>
          <p:spPr>
            <a:xfrm>
              <a:off x="6954274" y="2466567"/>
              <a:ext cx="329086" cy="383106"/>
            </a:xfrm>
            <a:custGeom>
              <a:avLst/>
              <a:gdLst/>
              <a:ahLst/>
              <a:cxnLst/>
              <a:rect l="l" t="t" r="r" b="b"/>
              <a:pathLst>
                <a:path w="9272" h="10794" extrusionOk="0">
                  <a:moveTo>
                    <a:pt x="5836" y="1"/>
                  </a:moveTo>
                  <a:cubicBezTo>
                    <a:pt x="5833" y="1"/>
                    <a:pt x="5833" y="1"/>
                    <a:pt x="5837" y="3"/>
                  </a:cubicBezTo>
                  <a:cubicBezTo>
                    <a:pt x="3952" y="3529"/>
                    <a:pt x="1" y="6082"/>
                    <a:pt x="1" y="6082"/>
                  </a:cubicBezTo>
                  <a:cubicBezTo>
                    <a:pt x="192" y="7493"/>
                    <a:pt x="1004" y="7643"/>
                    <a:pt x="1342" y="7643"/>
                  </a:cubicBezTo>
                  <a:cubicBezTo>
                    <a:pt x="1433" y="7643"/>
                    <a:pt x="1490" y="7632"/>
                    <a:pt x="1490" y="7632"/>
                  </a:cubicBezTo>
                  <a:lnTo>
                    <a:pt x="1490" y="7632"/>
                  </a:lnTo>
                  <a:cubicBezTo>
                    <a:pt x="1308" y="10338"/>
                    <a:pt x="3800" y="10793"/>
                    <a:pt x="3800" y="10793"/>
                  </a:cubicBezTo>
                  <a:lnTo>
                    <a:pt x="5411" y="9851"/>
                  </a:lnTo>
                  <a:lnTo>
                    <a:pt x="6992" y="9243"/>
                  </a:lnTo>
                  <a:lnTo>
                    <a:pt x="8511" y="8423"/>
                  </a:lnTo>
                  <a:cubicBezTo>
                    <a:pt x="8511" y="8423"/>
                    <a:pt x="9271" y="6204"/>
                    <a:pt x="8663" y="5049"/>
                  </a:cubicBezTo>
                  <a:cubicBezTo>
                    <a:pt x="8226" y="4261"/>
                    <a:pt x="7678" y="4151"/>
                    <a:pt x="7405" y="4151"/>
                  </a:cubicBezTo>
                  <a:cubicBezTo>
                    <a:pt x="7299" y="4151"/>
                    <a:pt x="7235" y="4167"/>
                    <a:pt x="7235" y="4167"/>
                  </a:cubicBezTo>
                  <a:cubicBezTo>
                    <a:pt x="8451" y="1857"/>
                    <a:pt x="7721" y="34"/>
                    <a:pt x="7721" y="33"/>
                  </a:cubicBezTo>
                  <a:lnTo>
                    <a:pt x="7721" y="33"/>
                  </a:lnTo>
                  <a:cubicBezTo>
                    <a:pt x="7462" y="94"/>
                    <a:pt x="7192" y="115"/>
                    <a:pt x="6941" y="115"/>
                  </a:cubicBezTo>
                  <a:cubicBezTo>
                    <a:pt x="6357" y="115"/>
                    <a:pt x="5871" y="1"/>
                    <a:pt x="5836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3" name="Google Shape;426;p38">
              <a:extLst>
                <a:ext uri="{FF2B5EF4-FFF2-40B4-BE49-F238E27FC236}">
                  <a16:creationId xmlns:a16="http://schemas.microsoft.com/office/drawing/2014/main" id="{2380DE53-3F1C-4D0C-9B6E-94CD10BB1671}"/>
                </a:ext>
              </a:extLst>
            </p:cNvPr>
            <p:cNvSpPr/>
            <p:nvPr/>
          </p:nvSpPr>
          <p:spPr>
            <a:xfrm>
              <a:off x="5856159" y="2469912"/>
              <a:ext cx="329086" cy="383142"/>
            </a:xfrm>
            <a:custGeom>
              <a:avLst/>
              <a:gdLst/>
              <a:ahLst/>
              <a:cxnLst/>
              <a:rect l="l" t="t" r="r" b="b"/>
              <a:pathLst>
                <a:path w="9272" h="10795" extrusionOk="0">
                  <a:moveTo>
                    <a:pt x="3453" y="1"/>
                  </a:moveTo>
                  <a:cubicBezTo>
                    <a:pt x="3370" y="1"/>
                    <a:pt x="2900" y="90"/>
                    <a:pt x="2310" y="90"/>
                  </a:cubicBezTo>
                  <a:cubicBezTo>
                    <a:pt x="2071" y="90"/>
                    <a:pt x="1812" y="75"/>
                    <a:pt x="1551" y="34"/>
                  </a:cubicBezTo>
                  <a:lnTo>
                    <a:pt x="1551" y="34"/>
                  </a:lnTo>
                  <a:cubicBezTo>
                    <a:pt x="1551" y="35"/>
                    <a:pt x="852" y="1858"/>
                    <a:pt x="2068" y="4168"/>
                  </a:cubicBezTo>
                  <a:cubicBezTo>
                    <a:pt x="2068" y="4168"/>
                    <a:pt x="2001" y="4152"/>
                    <a:pt x="1891" y="4152"/>
                  </a:cubicBezTo>
                  <a:cubicBezTo>
                    <a:pt x="1610" y="4152"/>
                    <a:pt x="1046" y="4262"/>
                    <a:pt x="609" y="5050"/>
                  </a:cubicBezTo>
                  <a:cubicBezTo>
                    <a:pt x="1" y="6205"/>
                    <a:pt x="761" y="8424"/>
                    <a:pt x="761" y="8424"/>
                  </a:cubicBezTo>
                  <a:lnTo>
                    <a:pt x="2280" y="9244"/>
                  </a:lnTo>
                  <a:lnTo>
                    <a:pt x="3891" y="9852"/>
                  </a:lnTo>
                  <a:lnTo>
                    <a:pt x="5472" y="10794"/>
                  </a:lnTo>
                  <a:cubicBezTo>
                    <a:pt x="5472" y="10794"/>
                    <a:pt x="7995" y="10339"/>
                    <a:pt x="7782" y="7633"/>
                  </a:cubicBezTo>
                  <a:lnTo>
                    <a:pt x="7782" y="7633"/>
                  </a:lnTo>
                  <a:cubicBezTo>
                    <a:pt x="7782" y="7633"/>
                    <a:pt x="7840" y="7644"/>
                    <a:pt x="7933" y="7644"/>
                  </a:cubicBezTo>
                  <a:cubicBezTo>
                    <a:pt x="8278" y="7644"/>
                    <a:pt x="9104" y="7494"/>
                    <a:pt x="9271" y="6083"/>
                  </a:cubicBezTo>
                  <a:cubicBezTo>
                    <a:pt x="9271" y="6083"/>
                    <a:pt x="5320" y="3530"/>
                    <a:pt x="3466" y="4"/>
                  </a:cubicBezTo>
                  <a:cubicBezTo>
                    <a:pt x="3466" y="2"/>
                    <a:pt x="3461" y="1"/>
                    <a:pt x="345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4" name="Google Shape;427;p38">
              <a:extLst>
                <a:ext uri="{FF2B5EF4-FFF2-40B4-BE49-F238E27FC236}">
                  <a16:creationId xmlns:a16="http://schemas.microsoft.com/office/drawing/2014/main" id="{A7575472-D10B-4273-948E-BC6C279647C4}"/>
                </a:ext>
              </a:extLst>
            </p:cNvPr>
            <p:cNvSpPr/>
            <p:nvPr/>
          </p:nvSpPr>
          <p:spPr>
            <a:xfrm>
              <a:off x="7125395" y="2904203"/>
              <a:ext cx="195280" cy="190808"/>
            </a:xfrm>
            <a:custGeom>
              <a:avLst/>
              <a:gdLst/>
              <a:ahLst/>
              <a:cxnLst/>
              <a:rect l="l" t="t" r="r" b="b"/>
              <a:pathLst>
                <a:path w="5502" h="5376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ubicBezTo>
                    <a:pt x="2584" y="1"/>
                    <a:pt x="2584" y="1"/>
                    <a:pt x="2584" y="1"/>
                  </a:cubicBezTo>
                  <a:lnTo>
                    <a:pt x="2584" y="1"/>
                  </a:lnTo>
                  <a:cubicBezTo>
                    <a:pt x="2584" y="1"/>
                    <a:pt x="2584" y="1"/>
                    <a:pt x="2584" y="1"/>
                  </a:cubicBezTo>
                  <a:close/>
                  <a:moveTo>
                    <a:pt x="2584" y="1"/>
                  </a:moveTo>
                  <a:cubicBezTo>
                    <a:pt x="2567" y="44"/>
                    <a:pt x="1025" y="2469"/>
                    <a:pt x="426" y="2828"/>
                  </a:cubicBezTo>
                  <a:lnTo>
                    <a:pt x="0" y="4409"/>
                  </a:lnTo>
                  <a:cubicBezTo>
                    <a:pt x="0" y="4409"/>
                    <a:pt x="2585" y="5375"/>
                    <a:pt x="4585" y="5375"/>
                  </a:cubicBezTo>
                  <a:cubicBezTo>
                    <a:pt x="4911" y="5375"/>
                    <a:pt x="5221" y="5350"/>
                    <a:pt x="5502" y="5290"/>
                  </a:cubicBezTo>
                  <a:cubicBezTo>
                    <a:pt x="5502" y="5290"/>
                    <a:pt x="5380" y="2524"/>
                    <a:pt x="4985" y="1035"/>
                  </a:cubicBezTo>
                  <a:cubicBezTo>
                    <a:pt x="4985" y="1035"/>
                    <a:pt x="3374" y="792"/>
                    <a:pt x="2584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5" name="Google Shape;428;p38">
              <a:extLst>
                <a:ext uri="{FF2B5EF4-FFF2-40B4-BE49-F238E27FC236}">
                  <a16:creationId xmlns:a16="http://schemas.microsoft.com/office/drawing/2014/main" id="{5CC20867-A78B-4629-8016-EB163D766EE2}"/>
                </a:ext>
              </a:extLst>
            </p:cNvPr>
            <p:cNvSpPr/>
            <p:nvPr/>
          </p:nvSpPr>
          <p:spPr>
            <a:xfrm>
              <a:off x="5800657" y="2907734"/>
              <a:ext cx="205644" cy="199752"/>
            </a:xfrm>
            <a:custGeom>
              <a:avLst/>
              <a:gdLst/>
              <a:ahLst/>
              <a:cxnLst/>
              <a:rect l="l" t="t" r="r" b="b"/>
              <a:pathLst>
                <a:path w="5794" h="5628" extrusionOk="0">
                  <a:moveTo>
                    <a:pt x="3483" y="1"/>
                  </a:moveTo>
                  <a:cubicBezTo>
                    <a:pt x="2754" y="427"/>
                    <a:pt x="869" y="1156"/>
                    <a:pt x="869" y="1156"/>
                  </a:cubicBezTo>
                  <a:cubicBezTo>
                    <a:pt x="1" y="3342"/>
                    <a:pt x="519" y="5322"/>
                    <a:pt x="535" y="5322"/>
                  </a:cubicBezTo>
                  <a:cubicBezTo>
                    <a:pt x="535" y="5322"/>
                    <a:pt x="535" y="5321"/>
                    <a:pt x="535" y="5320"/>
                  </a:cubicBezTo>
                  <a:cubicBezTo>
                    <a:pt x="993" y="5545"/>
                    <a:pt x="1575" y="5628"/>
                    <a:pt x="2185" y="5628"/>
                  </a:cubicBezTo>
                  <a:cubicBezTo>
                    <a:pt x="3884" y="5628"/>
                    <a:pt x="5793" y="4986"/>
                    <a:pt x="5793" y="4986"/>
                  </a:cubicBezTo>
                  <a:lnTo>
                    <a:pt x="5611" y="2980"/>
                  </a:lnTo>
                  <a:cubicBezTo>
                    <a:pt x="4882" y="2524"/>
                    <a:pt x="3483" y="1"/>
                    <a:pt x="3483" y="1"/>
                  </a:cubicBezTo>
                  <a:close/>
                </a:path>
              </a:pathLst>
            </a:custGeom>
            <a:solidFill>
              <a:srgbClr val="F5B6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6" name="Google Shape;429;p38">
              <a:extLst>
                <a:ext uri="{FF2B5EF4-FFF2-40B4-BE49-F238E27FC236}">
                  <a16:creationId xmlns:a16="http://schemas.microsoft.com/office/drawing/2014/main" id="{5A0796DD-7BD7-4ADA-9535-9540D99C2723}"/>
                </a:ext>
              </a:extLst>
            </p:cNvPr>
            <p:cNvSpPr/>
            <p:nvPr/>
          </p:nvSpPr>
          <p:spPr>
            <a:xfrm>
              <a:off x="5724551" y="2671299"/>
              <a:ext cx="439113" cy="355457"/>
            </a:xfrm>
            <a:custGeom>
              <a:avLst/>
              <a:gdLst/>
              <a:ahLst/>
              <a:cxnLst/>
              <a:rect l="l" t="t" r="r" b="b"/>
              <a:pathLst>
                <a:path w="12372" h="10015" extrusionOk="0">
                  <a:moveTo>
                    <a:pt x="2668" y="1"/>
                  </a:moveTo>
                  <a:cubicBezTo>
                    <a:pt x="2191" y="1"/>
                    <a:pt x="1788" y="360"/>
                    <a:pt x="1459" y="743"/>
                  </a:cubicBezTo>
                  <a:cubicBezTo>
                    <a:pt x="1125" y="1199"/>
                    <a:pt x="851" y="1747"/>
                    <a:pt x="791" y="2294"/>
                  </a:cubicBezTo>
                  <a:cubicBezTo>
                    <a:pt x="760" y="2598"/>
                    <a:pt x="760" y="2871"/>
                    <a:pt x="791" y="3175"/>
                  </a:cubicBezTo>
                  <a:cubicBezTo>
                    <a:pt x="821" y="3509"/>
                    <a:pt x="912" y="3813"/>
                    <a:pt x="699" y="4117"/>
                  </a:cubicBezTo>
                  <a:cubicBezTo>
                    <a:pt x="365" y="4695"/>
                    <a:pt x="31" y="5272"/>
                    <a:pt x="0" y="5941"/>
                  </a:cubicBezTo>
                  <a:cubicBezTo>
                    <a:pt x="0" y="6367"/>
                    <a:pt x="92" y="6701"/>
                    <a:pt x="304" y="6975"/>
                  </a:cubicBezTo>
                  <a:cubicBezTo>
                    <a:pt x="395" y="7279"/>
                    <a:pt x="669" y="7461"/>
                    <a:pt x="973" y="7674"/>
                  </a:cubicBezTo>
                  <a:cubicBezTo>
                    <a:pt x="1399" y="7886"/>
                    <a:pt x="1854" y="8069"/>
                    <a:pt x="2341" y="8160"/>
                  </a:cubicBezTo>
                  <a:cubicBezTo>
                    <a:pt x="2415" y="8167"/>
                    <a:pt x="2488" y="8170"/>
                    <a:pt x="2561" y="8170"/>
                  </a:cubicBezTo>
                  <a:cubicBezTo>
                    <a:pt x="3119" y="8170"/>
                    <a:pt x="3654" y="7973"/>
                    <a:pt x="4165" y="7704"/>
                  </a:cubicBezTo>
                  <a:cubicBezTo>
                    <a:pt x="4651" y="7522"/>
                    <a:pt x="5107" y="7279"/>
                    <a:pt x="5502" y="6944"/>
                  </a:cubicBezTo>
                  <a:cubicBezTo>
                    <a:pt x="5527" y="6932"/>
                    <a:pt x="5558" y="6924"/>
                    <a:pt x="5589" y="6924"/>
                  </a:cubicBezTo>
                  <a:cubicBezTo>
                    <a:pt x="5633" y="6924"/>
                    <a:pt x="5679" y="6939"/>
                    <a:pt x="5715" y="6975"/>
                  </a:cubicBezTo>
                  <a:cubicBezTo>
                    <a:pt x="5836" y="7066"/>
                    <a:pt x="5867" y="7248"/>
                    <a:pt x="5928" y="7370"/>
                  </a:cubicBezTo>
                  <a:cubicBezTo>
                    <a:pt x="6079" y="7674"/>
                    <a:pt x="6231" y="8008"/>
                    <a:pt x="6414" y="8282"/>
                  </a:cubicBezTo>
                  <a:cubicBezTo>
                    <a:pt x="6748" y="8798"/>
                    <a:pt x="7143" y="9345"/>
                    <a:pt x="7660" y="9710"/>
                  </a:cubicBezTo>
                  <a:cubicBezTo>
                    <a:pt x="7928" y="9889"/>
                    <a:pt x="8258" y="10015"/>
                    <a:pt x="8590" y="10015"/>
                  </a:cubicBezTo>
                  <a:cubicBezTo>
                    <a:pt x="8823" y="10015"/>
                    <a:pt x="9058" y="9952"/>
                    <a:pt x="9271" y="9801"/>
                  </a:cubicBezTo>
                  <a:cubicBezTo>
                    <a:pt x="9636" y="9497"/>
                    <a:pt x="9788" y="9041"/>
                    <a:pt x="9879" y="8525"/>
                  </a:cubicBezTo>
                  <a:cubicBezTo>
                    <a:pt x="10517" y="8312"/>
                    <a:pt x="10973" y="7826"/>
                    <a:pt x="11338" y="7279"/>
                  </a:cubicBezTo>
                  <a:cubicBezTo>
                    <a:pt x="11763" y="6671"/>
                    <a:pt x="12189" y="5911"/>
                    <a:pt x="12219" y="5181"/>
                  </a:cubicBezTo>
                  <a:cubicBezTo>
                    <a:pt x="12219" y="5029"/>
                    <a:pt x="12219" y="4877"/>
                    <a:pt x="12189" y="4786"/>
                  </a:cubicBezTo>
                  <a:cubicBezTo>
                    <a:pt x="12250" y="4695"/>
                    <a:pt x="12371" y="4543"/>
                    <a:pt x="12250" y="4391"/>
                  </a:cubicBezTo>
                  <a:cubicBezTo>
                    <a:pt x="12037" y="4087"/>
                    <a:pt x="11733" y="3935"/>
                    <a:pt x="11429" y="3905"/>
                  </a:cubicBezTo>
                  <a:cubicBezTo>
                    <a:pt x="11277" y="3813"/>
                    <a:pt x="11125" y="3753"/>
                    <a:pt x="10943" y="3722"/>
                  </a:cubicBezTo>
                  <a:cubicBezTo>
                    <a:pt x="10548" y="3631"/>
                    <a:pt x="10122" y="3601"/>
                    <a:pt x="9727" y="3570"/>
                  </a:cubicBezTo>
                  <a:lnTo>
                    <a:pt x="8238" y="3449"/>
                  </a:lnTo>
                  <a:cubicBezTo>
                    <a:pt x="7386" y="3388"/>
                    <a:pt x="6414" y="3388"/>
                    <a:pt x="5867" y="2658"/>
                  </a:cubicBezTo>
                  <a:lnTo>
                    <a:pt x="5806" y="2567"/>
                  </a:lnTo>
                  <a:cubicBezTo>
                    <a:pt x="5532" y="2202"/>
                    <a:pt x="5228" y="1777"/>
                    <a:pt x="4955" y="1412"/>
                  </a:cubicBezTo>
                  <a:cubicBezTo>
                    <a:pt x="4438" y="713"/>
                    <a:pt x="3739" y="14"/>
                    <a:pt x="2827" y="14"/>
                  </a:cubicBezTo>
                  <a:cubicBezTo>
                    <a:pt x="2773" y="5"/>
                    <a:pt x="2720" y="1"/>
                    <a:pt x="2668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7" name="Google Shape;430;p38">
              <a:extLst>
                <a:ext uri="{FF2B5EF4-FFF2-40B4-BE49-F238E27FC236}">
                  <a16:creationId xmlns:a16="http://schemas.microsoft.com/office/drawing/2014/main" id="{3EC708FB-F822-4FB6-A23F-A4DDC3E33D2D}"/>
                </a:ext>
              </a:extLst>
            </p:cNvPr>
            <p:cNvSpPr/>
            <p:nvPr/>
          </p:nvSpPr>
          <p:spPr>
            <a:xfrm>
              <a:off x="6973839" y="2671299"/>
              <a:ext cx="440178" cy="355457"/>
            </a:xfrm>
            <a:custGeom>
              <a:avLst/>
              <a:gdLst/>
              <a:ahLst/>
              <a:cxnLst/>
              <a:rect l="l" t="t" r="r" b="b"/>
              <a:pathLst>
                <a:path w="12402" h="10015" extrusionOk="0">
                  <a:moveTo>
                    <a:pt x="9712" y="1"/>
                  </a:moveTo>
                  <a:cubicBezTo>
                    <a:pt x="9657" y="1"/>
                    <a:pt x="9602" y="5"/>
                    <a:pt x="9545" y="14"/>
                  </a:cubicBezTo>
                  <a:cubicBezTo>
                    <a:pt x="8633" y="14"/>
                    <a:pt x="7934" y="713"/>
                    <a:pt x="7417" y="1412"/>
                  </a:cubicBezTo>
                  <a:cubicBezTo>
                    <a:pt x="7144" y="1777"/>
                    <a:pt x="6840" y="2202"/>
                    <a:pt x="6566" y="2567"/>
                  </a:cubicBezTo>
                  <a:lnTo>
                    <a:pt x="6505" y="2658"/>
                  </a:lnTo>
                  <a:cubicBezTo>
                    <a:pt x="5989" y="3388"/>
                    <a:pt x="4985" y="3388"/>
                    <a:pt x="4165" y="3449"/>
                  </a:cubicBezTo>
                  <a:lnTo>
                    <a:pt x="2675" y="3570"/>
                  </a:lnTo>
                  <a:cubicBezTo>
                    <a:pt x="2250" y="3601"/>
                    <a:pt x="1824" y="3631"/>
                    <a:pt x="1460" y="3722"/>
                  </a:cubicBezTo>
                  <a:cubicBezTo>
                    <a:pt x="1277" y="3753"/>
                    <a:pt x="1125" y="3813"/>
                    <a:pt x="973" y="3905"/>
                  </a:cubicBezTo>
                  <a:cubicBezTo>
                    <a:pt x="669" y="3935"/>
                    <a:pt x="365" y="4087"/>
                    <a:pt x="122" y="4391"/>
                  </a:cubicBezTo>
                  <a:cubicBezTo>
                    <a:pt x="1" y="4543"/>
                    <a:pt x="122" y="4695"/>
                    <a:pt x="183" y="4786"/>
                  </a:cubicBezTo>
                  <a:cubicBezTo>
                    <a:pt x="153" y="4877"/>
                    <a:pt x="153" y="5029"/>
                    <a:pt x="153" y="5181"/>
                  </a:cubicBezTo>
                  <a:cubicBezTo>
                    <a:pt x="183" y="5911"/>
                    <a:pt x="608" y="6671"/>
                    <a:pt x="1034" y="7279"/>
                  </a:cubicBezTo>
                  <a:cubicBezTo>
                    <a:pt x="1399" y="7826"/>
                    <a:pt x="1855" y="8312"/>
                    <a:pt x="2523" y="8525"/>
                  </a:cubicBezTo>
                  <a:cubicBezTo>
                    <a:pt x="2584" y="9041"/>
                    <a:pt x="2736" y="9497"/>
                    <a:pt x="3131" y="9801"/>
                  </a:cubicBezTo>
                  <a:cubicBezTo>
                    <a:pt x="3332" y="9952"/>
                    <a:pt x="3559" y="10015"/>
                    <a:pt x="3788" y="10015"/>
                  </a:cubicBezTo>
                  <a:cubicBezTo>
                    <a:pt x="4114" y="10015"/>
                    <a:pt x="4444" y="9889"/>
                    <a:pt x="4712" y="9710"/>
                  </a:cubicBezTo>
                  <a:cubicBezTo>
                    <a:pt x="5259" y="9345"/>
                    <a:pt x="5624" y="8798"/>
                    <a:pt x="5958" y="8282"/>
                  </a:cubicBezTo>
                  <a:cubicBezTo>
                    <a:pt x="6171" y="8008"/>
                    <a:pt x="6323" y="7674"/>
                    <a:pt x="6475" y="7370"/>
                  </a:cubicBezTo>
                  <a:cubicBezTo>
                    <a:pt x="6505" y="7248"/>
                    <a:pt x="6536" y="7066"/>
                    <a:pt x="6657" y="6975"/>
                  </a:cubicBezTo>
                  <a:cubicBezTo>
                    <a:pt x="6693" y="6939"/>
                    <a:pt x="6739" y="6924"/>
                    <a:pt x="6783" y="6924"/>
                  </a:cubicBezTo>
                  <a:cubicBezTo>
                    <a:pt x="6814" y="6924"/>
                    <a:pt x="6845" y="6932"/>
                    <a:pt x="6870" y="6944"/>
                  </a:cubicBezTo>
                  <a:cubicBezTo>
                    <a:pt x="7265" y="7279"/>
                    <a:pt x="7721" y="7522"/>
                    <a:pt x="8207" y="7704"/>
                  </a:cubicBezTo>
                  <a:cubicBezTo>
                    <a:pt x="8718" y="7973"/>
                    <a:pt x="9253" y="8170"/>
                    <a:pt x="9811" y="8170"/>
                  </a:cubicBezTo>
                  <a:cubicBezTo>
                    <a:pt x="9884" y="8170"/>
                    <a:pt x="9957" y="8167"/>
                    <a:pt x="10031" y="8160"/>
                  </a:cubicBezTo>
                  <a:cubicBezTo>
                    <a:pt x="10517" y="8069"/>
                    <a:pt x="10973" y="7886"/>
                    <a:pt x="11399" y="7674"/>
                  </a:cubicBezTo>
                  <a:cubicBezTo>
                    <a:pt x="11703" y="7461"/>
                    <a:pt x="11976" y="7279"/>
                    <a:pt x="12098" y="6975"/>
                  </a:cubicBezTo>
                  <a:cubicBezTo>
                    <a:pt x="12280" y="6701"/>
                    <a:pt x="12402" y="6367"/>
                    <a:pt x="12402" y="5941"/>
                  </a:cubicBezTo>
                  <a:cubicBezTo>
                    <a:pt x="12341" y="5272"/>
                    <a:pt x="12007" y="4695"/>
                    <a:pt x="11673" y="4117"/>
                  </a:cubicBezTo>
                  <a:cubicBezTo>
                    <a:pt x="11490" y="3813"/>
                    <a:pt x="11551" y="3509"/>
                    <a:pt x="11581" y="3175"/>
                  </a:cubicBezTo>
                  <a:cubicBezTo>
                    <a:pt x="11642" y="2871"/>
                    <a:pt x="11642" y="2598"/>
                    <a:pt x="11581" y="2294"/>
                  </a:cubicBezTo>
                  <a:cubicBezTo>
                    <a:pt x="11521" y="1747"/>
                    <a:pt x="11247" y="1199"/>
                    <a:pt x="10913" y="743"/>
                  </a:cubicBezTo>
                  <a:cubicBezTo>
                    <a:pt x="10611" y="360"/>
                    <a:pt x="10211" y="1"/>
                    <a:pt x="9712" y="1"/>
                  </a:cubicBezTo>
                  <a:close/>
                </a:path>
              </a:pathLst>
            </a:custGeom>
            <a:solidFill>
              <a:srgbClr val="C03F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8" name="Google Shape;431;p38">
              <a:extLst>
                <a:ext uri="{FF2B5EF4-FFF2-40B4-BE49-F238E27FC236}">
                  <a16:creationId xmlns:a16="http://schemas.microsoft.com/office/drawing/2014/main" id="{3DD946FC-734D-4C31-8134-6A3247CE52FA}"/>
                </a:ext>
              </a:extLst>
            </p:cNvPr>
            <p:cNvSpPr/>
            <p:nvPr/>
          </p:nvSpPr>
          <p:spPr>
            <a:xfrm>
              <a:off x="703101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4221" y="0"/>
                  </a:moveTo>
                  <a:cubicBezTo>
                    <a:pt x="4112" y="0"/>
                    <a:pt x="4017" y="48"/>
                    <a:pt x="3922" y="143"/>
                  </a:cubicBezTo>
                  <a:cubicBezTo>
                    <a:pt x="3678" y="356"/>
                    <a:pt x="3466" y="568"/>
                    <a:pt x="3222" y="751"/>
                  </a:cubicBezTo>
                  <a:cubicBezTo>
                    <a:pt x="2402" y="1511"/>
                    <a:pt x="1551" y="2331"/>
                    <a:pt x="882" y="3243"/>
                  </a:cubicBezTo>
                  <a:lnTo>
                    <a:pt x="304" y="4033"/>
                  </a:lnTo>
                  <a:cubicBezTo>
                    <a:pt x="153" y="4277"/>
                    <a:pt x="1" y="4520"/>
                    <a:pt x="31" y="4793"/>
                  </a:cubicBezTo>
                  <a:cubicBezTo>
                    <a:pt x="31" y="5097"/>
                    <a:pt x="274" y="5280"/>
                    <a:pt x="487" y="5462"/>
                  </a:cubicBezTo>
                  <a:cubicBezTo>
                    <a:pt x="730" y="5675"/>
                    <a:pt x="943" y="5827"/>
                    <a:pt x="1186" y="5979"/>
                  </a:cubicBezTo>
                  <a:lnTo>
                    <a:pt x="1216" y="6009"/>
                  </a:lnTo>
                  <a:cubicBezTo>
                    <a:pt x="1247" y="6040"/>
                    <a:pt x="1277" y="6040"/>
                    <a:pt x="1338" y="6070"/>
                  </a:cubicBezTo>
                  <a:cubicBezTo>
                    <a:pt x="1399" y="6131"/>
                    <a:pt x="1490" y="6131"/>
                    <a:pt x="1520" y="6131"/>
                  </a:cubicBezTo>
                  <a:cubicBezTo>
                    <a:pt x="1855" y="6070"/>
                    <a:pt x="2159" y="5675"/>
                    <a:pt x="2341" y="5462"/>
                  </a:cubicBezTo>
                  <a:cubicBezTo>
                    <a:pt x="2736" y="5067"/>
                    <a:pt x="3101" y="4550"/>
                    <a:pt x="3466" y="4094"/>
                  </a:cubicBezTo>
                  <a:cubicBezTo>
                    <a:pt x="3800" y="3608"/>
                    <a:pt x="4165" y="3152"/>
                    <a:pt x="4529" y="2666"/>
                  </a:cubicBezTo>
                  <a:cubicBezTo>
                    <a:pt x="4833" y="2240"/>
                    <a:pt x="5137" y="1754"/>
                    <a:pt x="5077" y="1176"/>
                  </a:cubicBezTo>
                  <a:cubicBezTo>
                    <a:pt x="5046" y="690"/>
                    <a:pt x="4864" y="204"/>
                    <a:pt x="4438" y="52"/>
                  </a:cubicBezTo>
                  <a:cubicBezTo>
                    <a:pt x="4359" y="17"/>
                    <a:pt x="4287" y="0"/>
                    <a:pt x="422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" name="Google Shape;432;p38">
              <a:extLst>
                <a:ext uri="{FF2B5EF4-FFF2-40B4-BE49-F238E27FC236}">
                  <a16:creationId xmlns:a16="http://schemas.microsoft.com/office/drawing/2014/main" id="{D770CEC0-B83B-4391-8BDF-1DE0B32E2191}"/>
                </a:ext>
              </a:extLst>
            </p:cNvPr>
            <p:cNvSpPr/>
            <p:nvPr/>
          </p:nvSpPr>
          <p:spPr>
            <a:xfrm>
              <a:off x="5931689" y="1728147"/>
              <a:ext cx="182360" cy="217605"/>
            </a:xfrm>
            <a:custGeom>
              <a:avLst/>
              <a:gdLst/>
              <a:ahLst/>
              <a:cxnLst/>
              <a:rect l="l" t="t" r="r" b="b"/>
              <a:pathLst>
                <a:path w="5138" h="6131" extrusionOk="0">
                  <a:moveTo>
                    <a:pt x="916" y="0"/>
                  </a:moveTo>
                  <a:cubicBezTo>
                    <a:pt x="850" y="0"/>
                    <a:pt x="779" y="17"/>
                    <a:pt x="699" y="52"/>
                  </a:cubicBezTo>
                  <a:cubicBezTo>
                    <a:pt x="274" y="204"/>
                    <a:pt x="92" y="690"/>
                    <a:pt x="31" y="1176"/>
                  </a:cubicBezTo>
                  <a:cubicBezTo>
                    <a:pt x="0" y="1754"/>
                    <a:pt x="304" y="2240"/>
                    <a:pt x="608" y="2666"/>
                  </a:cubicBezTo>
                  <a:cubicBezTo>
                    <a:pt x="943" y="3152"/>
                    <a:pt x="1338" y="3608"/>
                    <a:pt x="1672" y="4094"/>
                  </a:cubicBezTo>
                  <a:cubicBezTo>
                    <a:pt x="2006" y="4550"/>
                    <a:pt x="2402" y="5067"/>
                    <a:pt x="2766" y="5462"/>
                  </a:cubicBezTo>
                  <a:cubicBezTo>
                    <a:pt x="2979" y="5675"/>
                    <a:pt x="3253" y="6070"/>
                    <a:pt x="3617" y="6131"/>
                  </a:cubicBezTo>
                  <a:cubicBezTo>
                    <a:pt x="3648" y="6131"/>
                    <a:pt x="3739" y="6131"/>
                    <a:pt x="3800" y="6070"/>
                  </a:cubicBezTo>
                  <a:cubicBezTo>
                    <a:pt x="3830" y="6040"/>
                    <a:pt x="3891" y="6040"/>
                    <a:pt x="3921" y="6009"/>
                  </a:cubicBezTo>
                  <a:lnTo>
                    <a:pt x="3952" y="5979"/>
                  </a:lnTo>
                  <a:cubicBezTo>
                    <a:pt x="4195" y="5827"/>
                    <a:pt x="4408" y="5675"/>
                    <a:pt x="4651" y="5462"/>
                  </a:cubicBezTo>
                  <a:cubicBezTo>
                    <a:pt x="4864" y="5280"/>
                    <a:pt x="5107" y="5097"/>
                    <a:pt x="5107" y="4793"/>
                  </a:cubicBezTo>
                  <a:cubicBezTo>
                    <a:pt x="5137" y="4520"/>
                    <a:pt x="4985" y="4277"/>
                    <a:pt x="4833" y="4033"/>
                  </a:cubicBezTo>
                  <a:lnTo>
                    <a:pt x="4256" y="3243"/>
                  </a:lnTo>
                  <a:cubicBezTo>
                    <a:pt x="3587" y="2331"/>
                    <a:pt x="2736" y="1511"/>
                    <a:pt x="1915" y="751"/>
                  </a:cubicBezTo>
                  <a:cubicBezTo>
                    <a:pt x="1672" y="568"/>
                    <a:pt x="1459" y="356"/>
                    <a:pt x="1216" y="143"/>
                  </a:cubicBezTo>
                  <a:cubicBezTo>
                    <a:pt x="1121" y="48"/>
                    <a:pt x="1026" y="0"/>
                    <a:pt x="91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433;p38">
              <a:extLst>
                <a:ext uri="{FF2B5EF4-FFF2-40B4-BE49-F238E27FC236}">
                  <a16:creationId xmlns:a16="http://schemas.microsoft.com/office/drawing/2014/main" id="{1E59F6C1-6E66-4D8A-B820-832193592325}"/>
                </a:ext>
              </a:extLst>
            </p:cNvPr>
            <p:cNvSpPr/>
            <p:nvPr/>
          </p:nvSpPr>
          <p:spPr>
            <a:xfrm>
              <a:off x="5972808" y="3501744"/>
              <a:ext cx="1159123" cy="345878"/>
            </a:xfrm>
            <a:custGeom>
              <a:avLst/>
              <a:gdLst/>
              <a:ahLst/>
              <a:cxnLst/>
              <a:rect l="l" t="t" r="r" b="b"/>
              <a:pathLst>
                <a:path w="28117" h="8390" extrusionOk="0">
                  <a:moveTo>
                    <a:pt x="3040" y="1"/>
                  </a:moveTo>
                  <a:lnTo>
                    <a:pt x="1" y="6353"/>
                  </a:lnTo>
                  <a:lnTo>
                    <a:pt x="2220" y="6961"/>
                  </a:lnTo>
                  <a:lnTo>
                    <a:pt x="3466" y="7934"/>
                  </a:lnTo>
                  <a:lnTo>
                    <a:pt x="6870" y="7174"/>
                  </a:lnTo>
                  <a:lnTo>
                    <a:pt x="7600" y="8116"/>
                  </a:lnTo>
                  <a:lnTo>
                    <a:pt x="11430" y="7478"/>
                  </a:lnTo>
                  <a:lnTo>
                    <a:pt x="12797" y="8390"/>
                  </a:lnTo>
                  <a:lnTo>
                    <a:pt x="15199" y="7508"/>
                  </a:lnTo>
                  <a:lnTo>
                    <a:pt x="16202" y="8116"/>
                  </a:lnTo>
                  <a:lnTo>
                    <a:pt x="18785" y="7053"/>
                  </a:lnTo>
                  <a:lnTo>
                    <a:pt x="19910" y="8116"/>
                  </a:lnTo>
                  <a:lnTo>
                    <a:pt x="22950" y="7448"/>
                  </a:lnTo>
                  <a:lnTo>
                    <a:pt x="24409" y="8116"/>
                  </a:lnTo>
                  <a:lnTo>
                    <a:pt x="26627" y="6749"/>
                  </a:lnTo>
                  <a:lnTo>
                    <a:pt x="28117" y="6505"/>
                  </a:lnTo>
                  <a:lnTo>
                    <a:pt x="25412" y="1"/>
                  </a:ln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1" name="Google Shape;434;p38">
              <a:extLst>
                <a:ext uri="{FF2B5EF4-FFF2-40B4-BE49-F238E27FC236}">
                  <a16:creationId xmlns:a16="http://schemas.microsoft.com/office/drawing/2014/main" id="{778AB837-2E03-4751-9E6E-116B907DCD55}"/>
                </a:ext>
              </a:extLst>
            </p:cNvPr>
            <p:cNvSpPr/>
            <p:nvPr/>
          </p:nvSpPr>
          <p:spPr>
            <a:xfrm>
              <a:off x="5475346" y="3289971"/>
              <a:ext cx="2170331" cy="95271"/>
            </a:xfrm>
            <a:custGeom>
              <a:avLst/>
              <a:gdLst/>
              <a:ahLst/>
              <a:cxnLst/>
              <a:rect l="l" t="t" r="r" b="b"/>
              <a:pathLst>
                <a:path w="52646" h="2311" extrusionOk="0">
                  <a:moveTo>
                    <a:pt x="1" y="1"/>
                  </a:moveTo>
                  <a:lnTo>
                    <a:pt x="1" y="2311"/>
                  </a:lnTo>
                  <a:lnTo>
                    <a:pt x="52646" y="2311"/>
                  </a:lnTo>
                  <a:lnTo>
                    <a:pt x="5264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2" name="Google Shape;435;p38">
              <a:extLst>
                <a:ext uri="{FF2B5EF4-FFF2-40B4-BE49-F238E27FC236}">
                  <a16:creationId xmlns:a16="http://schemas.microsoft.com/office/drawing/2014/main" id="{6323DC27-0351-4D19-AA29-EFEB5630F372}"/>
                </a:ext>
              </a:extLst>
            </p:cNvPr>
            <p:cNvSpPr/>
            <p:nvPr/>
          </p:nvSpPr>
          <p:spPr>
            <a:xfrm>
              <a:off x="5548026" y="3388993"/>
              <a:ext cx="2026250" cy="120336"/>
            </a:xfrm>
            <a:custGeom>
              <a:avLst/>
              <a:gdLst/>
              <a:ahLst/>
              <a:cxnLst/>
              <a:rect l="l" t="t" r="r" b="b"/>
              <a:pathLst>
                <a:path w="49151" h="2919" extrusionOk="0">
                  <a:moveTo>
                    <a:pt x="1" y="0"/>
                  </a:moveTo>
                  <a:lnTo>
                    <a:pt x="1" y="2918"/>
                  </a:lnTo>
                  <a:lnTo>
                    <a:pt x="49151" y="2918"/>
                  </a:lnTo>
                  <a:lnTo>
                    <a:pt x="49151" y="0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3" name="Google Shape;436;p38">
              <a:extLst>
                <a:ext uri="{FF2B5EF4-FFF2-40B4-BE49-F238E27FC236}">
                  <a16:creationId xmlns:a16="http://schemas.microsoft.com/office/drawing/2014/main" id="{B588827B-6066-46F6-8C85-0742483E2EAB}"/>
                </a:ext>
              </a:extLst>
            </p:cNvPr>
            <p:cNvSpPr/>
            <p:nvPr/>
          </p:nvSpPr>
          <p:spPr>
            <a:xfrm>
              <a:off x="5548026" y="3479194"/>
              <a:ext cx="210577" cy="1122804"/>
            </a:xfrm>
            <a:custGeom>
              <a:avLst/>
              <a:gdLst/>
              <a:ahLst/>
              <a:cxnLst/>
              <a:rect l="l" t="t" r="r" b="b"/>
              <a:pathLst>
                <a:path w="5108" h="27236" extrusionOk="0">
                  <a:moveTo>
                    <a:pt x="1" y="1"/>
                  </a:moveTo>
                  <a:lnTo>
                    <a:pt x="1" y="27235"/>
                  </a:lnTo>
                  <a:lnTo>
                    <a:pt x="5107" y="27235"/>
                  </a:lnTo>
                  <a:lnTo>
                    <a:pt x="5107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4" name="Google Shape;437;p38">
              <a:extLst>
                <a:ext uri="{FF2B5EF4-FFF2-40B4-BE49-F238E27FC236}">
                  <a16:creationId xmlns:a16="http://schemas.microsoft.com/office/drawing/2014/main" id="{E54446A3-F2B5-4EC9-9028-013E2DDBC446}"/>
                </a:ext>
              </a:extLst>
            </p:cNvPr>
            <p:cNvSpPr/>
            <p:nvPr/>
          </p:nvSpPr>
          <p:spPr>
            <a:xfrm>
              <a:off x="7363740" y="3479194"/>
              <a:ext cx="209299" cy="1122804"/>
            </a:xfrm>
            <a:custGeom>
              <a:avLst/>
              <a:gdLst/>
              <a:ahLst/>
              <a:cxnLst/>
              <a:rect l="l" t="t" r="r" b="b"/>
              <a:pathLst>
                <a:path w="5077" h="27236" extrusionOk="0">
                  <a:moveTo>
                    <a:pt x="0" y="1"/>
                  </a:moveTo>
                  <a:lnTo>
                    <a:pt x="0" y="27235"/>
                  </a:lnTo>
                  <a:lnTo>
                    <a:pt x="5076" y="27235"/>
                  </a:lnTo>
                  <a:lnTo>
                    <a:pt x="5076" y="1"/>
                  </a:lnTo>
                  <a:close/>
                </a:path>
              </a:pathLst>
            </a:custGeom>
            <a:solidFill>
              <a:srgbClr val="C1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5" name="Google Shape;438;p38">
              <a:extLst>
                <a:ext uri="{FF2B5EF4-FFF2-40B4-BE49-F238E27FC236}">
                  <a16:creationId xmlns:a16="http://schemas.microsoft.com/office/drawing/2014/main" id="{7298C4FE-1286-41CF-A7EC-29AC51E95BCD}"/>
                </a:ext>
              </a:extLst>
            </p:cNvPr>
            <p:cNvSpPr/>
            <p:nvPr/>
          </p:nvSpPr>
          <p:spPr>
            <a:xfrm>
              <a:off x="5797099" y="2252164"/>
              <a:ext cx="178811" cy="182467"/>
            </a:xfrm>
            <a:custGeom>
              <a:avLst/>
              <a:gdLst/>
              <a:ahLst/>
              <a:cxnLst/>
              <a:rect l="l" t="t" r="r" b="b"/>
              <a:pathLst>
                <a:path w="5038" h="5141" extrusionOk="0">
                  <a:moveTo>
                    <a:pt x="1337" y="1"/>
                  </a:moveTo>
                  <a:cubicBezTo>
                    <a:pt x="974" y="1"/>
                    <a:pt x="610" y="69"/>
                    <a:pt x="266" y="212"/>
                  </a:cubicBezTo>
                  <a:cubicBezTo>
                    <a:pt x="1" y="318"/>
                    <a:pt x="60" y="726"/>
                    <a:pt x="302" y="726"/>
                  </a:cubicBezTo>
                  <a:cubicBezTo>
                    <a:pt x="337" y="726"/>
                    <a:pt x="376" y="717"/>
                    <a:pt x="418" y="698"/>
                  </a:cubicBezTo>
                  <a:cubicBezTo>
                    <a:pt x="692" y="607"/>
                    <a:pt x="935" y="546"/>
                    <a:pt x="1209" y="516"/>
                  </a:cubicBezTo>
                  <a:lnTo>
                    <a:pt x="1209" y="516"/>
                  </a:lnTo>
                  <a:cubicBezTo>
                    <a:pt x="935" y="1580"/>
                    <a:pt x="1178" y="2795"/>
                    <a:pt x="1817" y="3677"/>
                  </a:cubicBezTo>
                  <a:cubicBezTo>
                    <a:pt x="2516" y="4589"/>
                    <a:pt x="3580" y="5106"/>
                    <a:pt x="4704" y="5136"/>
                  </a:cubicBezTo>
                  <a:cubicBezTo>
                    <a:pt x="4722" y="5139"/>
                    <a:pt x="4738" y="5141"/>
                    <a:pt x="4754" y="5141"/>
                  </a:cubicBezTo>
                  <a:cubicBezTo>
                    <a:pt x="5038" y="5141"/>
                    <a:pt x="5021" y="4650"/>
                    <a:pt x="4704" y="4650"/>
                  </a:cubicBezTo>
                  <a:cubicBezTo>
                    <a:pt x="3762" y="4619"/>
                    <a:pt x="2820" y="4133"/>
                    <a:pt x="2242" y="3373"/>
                  </a:cubicBezTo>
                  <a:cubicBezTo>
                    <a:pt x="1665" y="2583"/>
                    <a:pt x="1482" y="1519"/>
                    <a:pt x="1756" y="607"/>
                  </a:cubicBezTo>
                  <a:lnTo>
                    <a:pt x="1756" y="607"/>
                  </a:lnTo>
                  <a:cubicBezTo>
                    <a:pt x="2242" y="668"/>
                    <a:pt x="2698" y="911"/>
                    <a:pt x="3063" y="1276"/>
                  </a:cubicBezTo>
                  <a:cubicBezTo>
                    <a:pt x="3119" y="1332"/>
                    <a:pt x="3182" y="1356"/>
                    <a:pt x="3243" y="1356"/>
                  </a:cubicBezTo>
                  <a:cubicBezTo>
                    <a:pt x="3444" y="1356"/>
                    <a:pt x="3621" y="1098"/>
                    <a:pt x="3458" y="911"/>
                  </a:cubicBezTo>
                  <a:cubicBezTo>
                    <a:pt x="2916" y="327"/>
                    <a:pt x="2130" y="1"/>
                    <a:pt x="1337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6" name="Google Shape;439;p38">
              <a:extLst>
                <a:ext uri="{FF2B5EF4-FFF2-40B4-BE49-F238E27FC236}">
                  <a16:creationId xmlns:a16="http://schemas.microsoft.com/office/drawing/2014/main" id="{B0ABC0B5-46D5-4096-B166-D76B46D70479}"/>
                </a:ext>
              </a:extLst>
            </p:cNvPr>
            <p:cNvSpPr/>
            <p:nvPr/>
          </p:nvSpPr>
          <p:spPr>
            <a:xfrm>
              <a:off x="7168058" y="2252164"/>
              <a:ext cx="179876" cy="182467"/>
            </a:xfrm>
            <a:custGeom>
              <a:avLst/>
              <a:gdLst/>
              <a:ahLst/>
              <a:cxnLst/>
              <a:rect l="l" t="t" r="r" b="b"/>
              <a:pathLst>
                <a:path w="5068" h="5141" extrusionOk="0">
                  <a:moveTo>
                    <a:pt x="3732" y="1"/>
                  </a:moveTo>
                  <a:cubicBezTo>
                    <a:pt x="2939" y="1"/>
                    <a:pt x="2153" y="327"/>
                    <a:pt x="1611" y="911"/>
                  </a:cubicBezTo>
                  <a:cubicBezTo>
                    <a:pt x="1424" y="1098"/>
                    <a:pt x="1614" y="1356"/>
                    <a:pt x="1808" y="1356"/>
                  </a:cubicBezTo>
                  <a:cubicBezTo>
                    <a:pt x="1867" y="1356"/>
                    <a:pt x="1926" y="1332"/>
                    <a:pt x="1976" y="1276"/>
                  </a:cubicBezTo>
                  <a:cubicBezTo>
                    <a:pt x="2371" y="911"/>
                    <a:pt x="2827" y="668"/>
                    <a:pt x="3313" y="607"/>
                  </a:cubicBezTo>
                  <a:lnTo>
                    <a:pt x="3313" y="607"/>
                  </a:lnTo>
                  <a:cubicBezTo>
                    <a:pt x="3586" y="1519"/>
                    <a:pt x="3404" y="2583"/>
                    <a:pt x="2827" y="3373"/>
                  </a:cubicBezTo>
                  <a:cubicBezTo>
                    <a:pt x="2249" y="4133"/>
                    <a:pt x="1307" y="4619"/>
                    <a:pt x="365" y="4650"/>
                  </a:cubicBezTo>
                  <a:cubicBezTo>
                    <a:pt x="19" y="4650"/>
                    <a:pt x="1" y="5141"/>
                    <a:pt x="310" y="5141"/>
                  </a:cubicBezTo>
                  <a:cubicBezTo>
                    <a:pt x="327" y="5141"/>
                    <a:pt x="345" y="5139"/>
                    <a:pt x="365" y="5136"/>
                  </a:cubicBezTo>
                  <a:cubicBezTo>
                    <a:pt x="1489" y="5106"/>
                    <a:pt x="2553" y="4589"/>
                    <a:pt x="3252" y="3677"/>
                  </a:cubicBezTo>
                  <a:cubicBezTo>
                    <a:pt x="3890" y="2795"/>
                    <a:pt x="4103" y="1580"/>
                    <a:pt x="3860" y="516"/>
                  </a:cubicBezTo>
                  <a:lnTo>
                    <a:pt x="3860" y="516"/>
                  </a:lnTo>
                  <a:cubicBezTo>
                    <a:pt x="4103" y="546"/>
                    <a:pt x="4377" y="607"/>
                    <a:pt x="4650" y="698"/>
                  </a:cubicBezTo>
                  <a:cubicBezTo>
                    <a:pt x="4693" y="717"/>
                    <a:pt x="4731" y="726"/>
                    <a:pt x="4766" y="726"/>
                  </a:cubicBezTo>
                  <a:cubicBezTo>
                    <a:pt x="5009" y="726"/>
                    <a:pt x="5068" y="318"/>
                    <a:pt x="4802" y="212"/>
                  </a:cubicBezTo>
                  <a:cubicBezTo>
                    <a:pt x="4459" y="69"/>
                    <a:pt x="4095" y="1"/>
                    <a:pt x="3732" y="1"/>
                  </a:cubicBezTo>
                  <a:close/>
                </a:path>
              </a:pathLst>
            </a:custGeom>
            <a:solidFill>
              <a:srgbClr val="461A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7" name="Google Shape;440;p38">
              <a:extLst>
                <a:ext uri="{FF2B5EF4-FFF2-40B4-BE49-F238E27FC236}">
                  <a16:creationId xmlns:a16="http://schemas.microsoft.com/office/drawing/2014/main" id="{8A3BD5D5-EB6E-441D-8BEC-A9890E7C759D}"/>
                </a:ext>
              </a:extLst>
            </p:cNvPr>
            <p:cNvSpPr/>
            <p:nvPr/>
          </p:nvSpPr>
          <p:spPr>
            <a:xfrm>
              <a:off x="5475346" y="3375183"/>
              <a:ext cx="2171609" cy="21355"/>
            </a:xfrm>
            <a:custGeom>
              <a:avLst/>
              <a:gdLst/>
              <a:ahLst/>
              <a:cxnLst/>
              <a:rect l="l" t="t" r="r" b="b"/>
              <a:pathLst>
                <a:path w="52677" h="518" extrusionOk="0">
                  <a:moveTo>
                    <a:pt x="244" y="1"/>
                  </a:moveTo>
                  <a:cubicBezTo>
                    <a:pt x="92" y="1"/>
                    <a:pt x="1" y="92"/>
                    <a:pt x="1" y="244"/>
                  </a:cubicBezTo>
                  <a:cubicBezTo>
                    <a:pt x="1" y="396"/>
                    <a:pt x="92" y="518"/>
                    <a:pt x="244" y="518"/>
                  </a:cubicBezTo>
                  <a:lnTo>
                    <a:pt x="52433" y="518"/>
                  </a:lnTo>
                  <a:cubicBezTo>
                    <a:pt x="52525" y="518"/>
                    <a:pt x="52646" y="396"/>
                    <a:pt x="52676" y="244"/>
                  </a:cubicBezTo>
                  <a:cubicBezTo>
                    <a:pt x="52676" y="92"/>
                    <a:pt x="52585" y="1"/>
                    <a:pt x="52433" y="1"/>
                  </a:cubicBezTo>
                  <a:close/>
                </a:path>
              </a:pathLst>
            </a:custGeom>
            <a:solidFill>
              <a:srgbClr val="A6C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8" name="Google Shape;441;p38">
              <a:extLst>
                <a:ext uri="{FF2B5EF4-FFF2-40B4-BE49-F238E27FC236}">
                  <a16:creationId xmlns:a16="http://schemas.microsoft.com/office/drawing/2014/main" id="{CBDF9077-691E-43D4-8832-575119FEFAAF}"/>
                </a:ext>
              </a:extLst>
            </p:cNvPr>
            <p:cNvSpPr/>
            <p:nvPr/>
          </p:nvSpPr>
          <p:spPr>
            <a:xfrm>
              <a:off x="6215912" y="4278670"/>
              <a:ext cx="312032" cy="324523"/>
            </a:xfrm>
            <a:custGeom>
              <a:avLst/>
              <a:gdLst/>
              <a:ahLst/>
              <a:cxnLst/>
              <a:rect l="l" t="t" r="r" b="b"/>
              <a:pathLst>
                <a:path w="7569" h="7872" extrusionOk="0">
                  <a:moveTo>
                    <a:pt x="4726" y="923"/>
                  </a:moveTo>
                  <a:cubicBezTo>
                    <a:pt x="5018" y="923"/>
                    <a:pt x="5308" y="1010"/>
                    <a:pt x="5472" y="1277"/>
                  </a:cubicBezTo>
                  <a:cubicBezTo>
                    <a:pt x="5624" y="1550"/>
                    <a:pt x="5533" y="1976"/>
                    <a:pt x="5350" y="2280"/>
                  </a:cubicBezTo>
                  <a:cubicBezTo>
                    <a:pt x="5229" y="2705"/>
                    <a:pt x="4894" y="3070"/>
                    <a:pt x="4408" y="3161"/>
                  </a:cubicBezTo>
                  <a:cubicBezTo>
                    <a:pt x="4378" y="3192"/>
                    <a:pt x="4286" y="3222"/>
                    <a:pt x="4226" y="3222"/>
                  </a:cubicBezTo>
                  <a:cubicBezTo>
                    <a:pt x="3526" y="3222"/>
                    <a:pt x="3223" y="2584"/>
                    <a:pt x="3344" y="1976"/>
                  </a:cubicBezTo>
                  <a:cubicBezTo>
                    <a:pt x="3466" y="1489"/>
                    <a:pt x="3861" y="1125"/>
                    <a:pt x="4317" y="973"/>
                  </a:cubicBezTo>
                  <a:cubicBezTo>
                    <a:pt x="4445" y="943"/>
                    <a:pt x="4586" y="923"/>
                    <a:pt x="4726" y="923"/>
                  </a:cubicBezTo>
                  <a:close/>
                  <a:moveTo>
                    <a:pt x="1039" y="996"/>
                  </a:moveTo>
                  <a:cubicBezTo>
                    <a:pt x="1105" y="996"/>
                    <a:pt x="1169" y="1017"/>
                    <a:pt x="1216" y="1064"/>
                  </a:cubicBezTo>
                  <a:cubicBezTo>
                    <a:pt x="1277" y="1064"/>
                    <a:pt x="1368" y="1064"/>
                    <a:pt x="1429" y="1125"/>
                  </a:cubicBezTo>
                  <a:cubicBezTo>
                    <a:pt x="1824" y="1489"/>
                    <a:pt x="2341" y="1520"/>
                    <a:pt x="2615" y="2006"/>
                  </a:cubicBezTo>
                  <a:cubicBezTo>
                    <a:pt x="2767" y="2462"/>
                    <a:pt x="2615" y="3100"/>
                    <a:pt x="2159" y="3313"/>
                  </a:cubicBezTo>
                  <a:cubicBezTo>
                    <a:pt x="2061" y="3348"/>
                    <a:pt x="1968" y="3364"/>
                    <a:pt x="1881" y="3364"/>
                  </a:cubicBezTo>
                  <a:cubicBezTo>
                    <a:pt x="1127" y="3364"/>
                    <a:pt x="764" y="2170"/>
                    <a:pt x="791" y="1489"/>
                  </a:cubicBezTo>
                  <a:cubicBezTo>
                    <a:pt x="791" y="1398"/>
                    <a:pt x="760" y="1337"/>
                    <a:pt x="760" y="1246"/>
                  </a:cubicBezTo>
                  <a:cubicBezTo>
                    <a:pt x="740" y="1099"/>
                    <a:pt x="892" y="996"/>
                    <a:pt x="1039" y="996"/>
                  </a:cubicBezTo>
                  <a:close/>
                  <a:moveTo>
                    <a:pt x="335" y="0"/>
                  </a:moveTo>
                  <a:cubicBezTo>
                    <a:pt x="335" y="0"/>
                    <a:pt x="1" y="2249"/>
                    <a:pt x="669" y="4559"/>
                  </a:cubicBezTo>
                  <a:cubicBezTo>
                    <a:pt x="1180" y="6224"/>
                    <a:pt x="2403" y="7871"/>
                    <a:pt x="3830" y="7871"/>
                  </a:cubicBezTo>
                  <a:cubicBezTo>
                    <a:pt x="4358" y="7871"/>
                    <a:pt x="4914" y="7646"/>
                    <a:pt x="5472" y="7113"/>
                  </a:cubicBezTo>
                  <a:cubicBezTo>
                    <a:pt x="7569" y="5137"/>
                    <a:pt x="5472" y="0"/>
                    <a:pt x="5472" y="0"/>
                  </a:cubicBezTo>
                  <a:cubicBezTo>
                    <a:pt x="4479" y="466"/>
                    <a:pt x="3641" y="621"/>
                    <a:pt x="2966" y="621"/>
                  </a:cubicBezTo>
                  <a:cubicBezTo>
                    <a:pt x="1615" y="621"/>
                    <a:pt x="912" y="0"/>
                    <a:pt x="912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9" name="Google Shape;442;p38">
              <a:extLst>
                <a:ext uri="{FF2B5EF4-FFF2-40B4-BE49-F238E27FC236}">
                  <a16:creationId xmlns:a16="http://schemas.microsoft.com/office/drawing/2014/main" id="{EDAB602E-3605-4264-BBAF-0E47FBC17D0B}"/>
                </a:ext>
              </a:extLst>
            </p:cNvPr>
            <p:cNvSpPr/>
            <p:nvPr/>
          </p:nvSpPr>
          <p:spPr>
            <a:xfrm>
              <a:off x="6605612" y="4278670"/>
              <a:ext cx="310795" cy="324523"/>
            </a:xfrm>
            <a:custGeom>
              <a:avLst/>
              <a:gdLst/>
              <a:ahLst/>
              <a:cxnLst/>
              <a:rect l="l" t="t" r="r" b="b"/>
              <a:pathLst>
                <a:path w="7539" h="7872" extrusionOk="0">
                  <a:moveTo>
                    <a:pt x="2797" y="923"/>
                  </a:moveTo>
                  <a:cubicBezTo>
                    <a:pt x="2936" y="923"/>
                    <a:pt x="3074" y="943"/>
                    <a:pt x="3192" y="973"/>
                  </a:cubicBezTo>
                  <a:cubicBezTo>
                    <a:pt x="3648" y="1125"/>
                    <a:pt x="4074" y="1489"/>
                    <a:pt x="4195" y="1976"/>
                  </a:cubicBezTo>
                  <a:cubicBezTo>
                    <a:pt x="4286" y="2584"/>
                    <a:pt x="3982" y="3222"/>
                    <a:pt x="3314" y="3222"/>
                  </a:cubicBezTo>
                  <a:cubicBezTo>
                    <a:pt x="3223" y="3222"/>
                    <a:pt x="3162" y="3192"/>
                    <a:pt x="3131" y="3161"/>
                  </a:cubicBezTo>
                  <a:cubicBezTo>
                    <a:pt x="2615" y="3070"/>
                    <a:pt x="2311" y="2736"/>
                    <a:pt x="2159" y="2280"/>
                  </a:cubicBezTo>
                  <a:cubicBezTo>
                    <a:pt x="1976" y="1976"/>
                    <a:pt x="1916" y="1550"/>
                    <a:pt x="2068" y="1277"/>
                  </a:cubicBezTo>
                  <a:cubicBezTo>
                    <a:pt x="2211" y="1010"/>
                    <a:pt x="2508" y="923"/>
                    <a:pt x="2797" y="923"/>
                  </a:cubicBezTo>
                  <a:close/>
                  <a:moveTo>
                    <a:pt x="6525" y="1026"/>
                  </a:moveTo>
                  <a:cubicBezTo>
                    <a:pt x="6664" y="1026"/>
                    <a:pt x="6809" y="1130"/>
                    <a:pt x="6809" y="1277"/>
                  </a:cubicBezTo>
                  <a:cubicBezTo>
                    <a:pt x="6809" y="1368"/>
                    <a:pt x="6779" y="1429"/>
                    <a:pt x="6779" y="1520"/>
                  </a:cubicBezTo>
                  <a:cubicBezTo>
                    <a:pt x="6833" y="2201"/>
                    <a:pt x="6448" y="3394"/>
                    <a:pt x="5690" y="3394"/>
                  </a:cubicBezTo>
                  <a:cubicBezTo>
                    <a:pt x="5602" y="3394"/>
                    <a:pt x="5509" y="3378"/>
                    <a:pt x="5411" y="3344"/>
                  </a:cubicBezTo>
                  <a:cubicBezTo>
                    <a:pt x="4894" y="3100"/>
                    <a:pt x="4742" y="2462"/>
                    <a:pt x="4955" y="2037"/>
                  </a:cubicBezTo>
                  <a:cubicBezTo>
                    <a:pt x="5168" y="1520"/>
                    <a:pt x="5715" y="1489"/>
                    <a:pt x="6110" y="1185"/>
                  </a:cubicBezTo>
                  <a:cubicBezTo>
                    <a:pt x="6201" y="1094"/>
                    <a:pt x="6262" y="1094"/>
                    <a:pt x="6353" y="1094"/>
                  </a:cubicBezTo>
                  <a:cubicBezTo>
                    <a:pt x="6400" y="1047"/>
                    <a:pt x="6462" y="1026"/>
                    <a:pt x="6525" y="1026"/>
                  </a:cubicBezTo>
                  <a:close/>
                  <a:moveTo>
                    <a:pt x="2068" y="0"/>
                  </a:moveTo>
                  <a:cubicBezTo>
                    <a:pt x="2068" y="0"/>
                    <a:pt x="1" y="5137"/>
                    <a:pt x="2068" y="7113"/>
                  </a:cubicBezTo>
                  <a:cubicBezTo>
                    <a:pt x="2626" y="7646"/>
                    <a:pt x="3181" y="7871"/>
                    <a:pt x="3709" y="7871"/>
                  </a:cubicBezTo>
                  <a:cubicBezTo>
                    <a:pt x="5134" y="7871"/>
                    <a:pt x="6352" y="6224"/>
                    <a:pt x="6840" y="4559"/>
                  </a:cubicBezTo>
                  <a:cubicBezTo>
                    <a:pt x="7539" y="2280"/>
                    <a:pt x="7174" y="0"/>
                    <a:pt x="7174" y="0"/>
                  </a:cubicBezTo>
                  <a:lnTo>
                    <a:pt x="6627" y="0"/>
                  </a:lnTo>
                  <a:cubicBezTo>
                    <a:pt x="6627" y="0"/>
                    <a:pt x="5911" y="621"/>
                    <a:pt x="4560" y="621"/>
                  </a:cubicBezTo>
                  <a:cubicBezTo>
                    <a:pt x="3885" y="621"/>
                    <a:pt x="3050" y="466"/>
                    <a:pt x="2068" y="0"/>
                  </a:cubicBezTo>
                  <a:close/>
                </a:path>
              </a:pathLst>
            </a:custGeom>
            <a:solidFill>
              <a:srgbClr val="6473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50" name="Google Shape;443;p38">
              <a:extLst>
                <a:ext uri="{FF2B5EF4-FFF2-40B4-BE49-F238E27FC236}">
                  <a16:creationId xmlns:a16="http://schemas.microsoft.com/office/drawing/2014/main" id="{17C1DBA0-A4DC-4CB3-8F06-DDD0BD71AD21}"/>
                </a:ext>
              </a:extLst>
            </p:cNvPr>
            <p:cNvGrpSpPr/>
            <p:nvPr/>
          </p:nvGrpSpPr>
          <p:grpSpPr>
            <a:xfrm>
              <a:off x="6172337" y="2167153"/>
              <a:ext cx="818430" cy="402878"/>
              <a:chOff x="13805225" y="14342375"/>
              <a:chExt cx="704450" cy="346800"/>
            </a:xfrm>
          </p:grpSpPr>
          <p:sp>
            <p:nvSpPr>
              <p:cNvPr id="51" name="Google Shape;444;p38">
                <a:extLst>
                  <a:ext uri="{FF2B5EF4-FFF2-40B4-BE49-F238E27FC236}">
                    <a16:creationId xmlns:a16="http://schemas.microsoft.com/office/drawing/2014/main" id="{41137269-4CF8-4244-A23A-DBDD9E883568}"/>
                  </a:ext>
                </a:extLst>
              </p:cNvPr>
              <p:cNvSpPr/>
              <p:nvPr/>
            </p:nvSpPr>
            <p:spPr>
              <a:xfrm>
                <a:off x="13805225" y="14513625"/>
                <a:ext cx="187725" cy="174925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997" extrusionOk="0">
                    <a:moveTo>
                      <a:pt x="3718" y="1"/>
                    </a:moveTo>
                    <a:cubicBezTo>
                      <a:pt x="2041" y="1"/>
                      <a:pt x="577" y="1227"/>
                      <a:pt x="305" y="2941"/>
                    </a:cubicBezTo>
                    <a:cubicBezTo>
                      <a:pt x="1" y="4825"/>
                      <a:pt x="1308" y="6618"/>
                      <a:pt x="3192" y="6953"/>
                    </a:cubicBezTo>
                    <a:cubicBezTo>
                      <a:pt x="3379" y="6982"/>
                      <a:pt x="3564" y="6997"/>
                      <a:pt x="3747" y="6997"/>
                    </a:cubicBezTo>
                    <a:cubicBezTo>
                      <a:pt x="5443" y="6997"/>
                      <a:pt x="6930" y="5766"/>
                      <a:pt x="7205" y="4065"/>
                    </a:cubicBezTo>
                    <a:cubicBezTo>
                      <a:pt x="7509" y="2150"/>
                      <a:pt x="6232" y="357"/>
                      <a:pt x="4317" y="53"/>
                    </a:cubicBezTo>
                    <a:cubicBezTo>
                      <a:pt x="4115" y="18"/>
                      <a:pt x="3915" y="1"/>
                      <a:pt x="3718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2" name="Google Shape;445;p38">
                <a:extLst>
                  <a:ext uri="{FF2B5EF4-FFF2-40B4-BE49-F238E27FC236}">
                    <a16:creationId xmlns:a16="http://schemas.microsoft.com/office/drawing/2014/main" id="{CA9EA079-30BC-406E-BA5F-432206EE9482}"/>
                  </a:ext>
                </a:extLst>
              </p:cNvPr>
              <p:cNvSpPr/>
              <p:nvPr/>
            </p:nvSpPr>
            <p:spPr>
              <a:xfrm>
                <a:off x="14317400" y="14514725"/>
                <a:ext cx="192275" cy="174450"/>
              </a:xfrm>
              <a:custGeom>
                <a:avLst/>
                <a:gdLst/>
                <a:ahLst/>
                <a:cxnLst/>
                <a:rect l="l" t="t" r="r" b="b"/>
                <a:pathLst>
                  <a:path w="7691" h="6978" extrusionOk="0">
                    <a:moveTo>
                      <a:pt x="3822" y="1"/>
                    </a:moveTo>
                    <a:cubicBezTo>
                      <a:pt x="2242" y="1"/>
                      <a:pt x="815" y="1077"/>
                      <a:pt x="426" y="2684"/>
                    </a:cubicBezTo>
                    <a:cubicBezTo>
                      <a:pt x="1" y="4568"/>
                      <a:pt x="1156" y="6453"/>
                      <a:pt x="3040" y="6878"/>
                    </a:cubicBezTo>
                    <a:cubicBezTo>
                      <a:pt x="3318" y="6946"/>
                      <a:pt x="3596" y="6978"/>
                      <a:pt x="3869" y="6978"/>
                    </a:cubicBezTo>
                    <a:cubicBezTo>
                      <a:pt x="5449" y="6978"/>
                      <a:pt x="6872" y="5901"/>
                      <a:pt x="7235" y="4295"/>
                    </a:cubicBezTo>
                    <a:cubicBezTo>
                      <a:pt x="7691" y="2410"/>
                      <a:pt x="6505" y="526"/>
                      <a:pt x="4651" y="100"/>
                    </a:cubicBezTo>
                    <a:cubicBezTo>
                      <a:pt x="4373" y="33"/>
                      <a:pt x="4095" y="1"/>
                      <a:pt x="3822" y="1"/>
                    </a:cubicBezTo>
                    <a:close/>
                  </a:path>
                </a:pathLst>
              </a:custGeom>
              <a:solidFill>
                <a:srgbClr val="E0B8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3" name="Google Shape;446;p38">
                <a:extLst>
                  <a:ext uri="{FF2B5EF4-FFF2-40B4-BE49-F238E27FC236}">
                    <a16:creationId xmlns:a16="http://schemas.microsoft.com/office/drawing/2014/main" id="{F5DB64EA-41FD-4FB3-A73C-3DDFC6BD1423}"/>
                  </a:ext>
                </a:extLst>
              </p:cNvPr>
              <p:cNvSpPr/>
              <p:nvPr/>
            </p:nvSpPr>
            <p:spPr>
              <a:xfrm>
                <a:off x="13835625" y="14342375"/>
                <a:ext cx="15505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5929" extrusionOk="0">
                    <a:moveTo>
                      <a:pt x="2799" y="1"/>
                    </a:moveTo>
                    <a:cubicBezTo>
                      <a:pt x="2357" y="1"/>
                      <a:pt x="1918" y="137"/>
                      <a:pt x="1521" y="459"/>
                    </a:cubicBezTo>
                    <a:lnTo>
                      <a:pt x="1186" y="794"/>
                    </a:lnTo>
                    <a:cubicBezTo>
                      <a:pt x="882" y="1006"/>
                      <a:pt x="609" y="1219"/>
                      <a:pt x="426" y="1523"/>
                    </a:cubicBezTo>
                    <a:cubicBezTo>
                      <a:pt x="62" y="2101"/>
                      <a:pt x="1" y="2769"/>
                      <a:pt x="122" y="3377"/>
                    </a:cubicBezTo>
                    <a:cubicBezTo>
                      <a:pt x="305" y="4563"/>
                      <a:pt x="1247" y="5596"/>
                      <a:pt x="2432" y="5870"/>
                    </a:cubicBezTo>
                    <a:cubicBezTo>
                      <a:pt x="2634" y="5909"/>
                      <a:pt x="2839" y="5928"/>
                      <a:pt x="3042" y="5928"/>
                    </a:cubicBezTo>
                    <a:cubicBezTo>
                      <a:pt x="4093" y="5928"/>
                      <a:pt x="5115" y="5409"/>
                      <a:pt x="5624" y="4441"/>
                    </a:cubicBezTo>
                    <a:cubicBezTo>
                      <a:pt x="6201" y="3316"/>
                      <a:pt x="5897" y="2009"/>
                      <a:pt x="5016" y="1067"/>
                    </a:cubicBezTo>
                    <a:cubicBezTo>
                      <a:pt x="4426" y="458"/>
                      <a:pt x="3608" y="1"/>
                      <a:pt x="2799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4" name="Google Shape;447;p38">
                <a:extLst>
                  <a:ext uri="{FF2B5EF4-FFF2-40B4-BE49-F238E27FC236}">
                    <a16:creationId xmlns:a16="http://schemas.microsoft.com/office/drawing/2014/main" id="{3B3F5CDA-7EBA-48EC-9890-3BD0E3DA7008}"/>
                  </a:ext>
                </a:extLst>
              </p:cNvPr>
              <p:cNvSpPr/>
              <p:nvPr/>
            </p:nvSpPr>
            <p:spPr>
              <a:xfrm>
                <a:off x="14337925" y="14342375"/>
                <a:ext cx="155800" cy="1482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5929" extrusionOk="0">
                    <a:moveTo>
                      <a:pt x="2812" y="1"/>
                    </a:moveTo>
                    <a:cubicBezTo>
                      <a:pt x="2370" y="1"/>
                      <a:pt x="1928" y="137"/>
                      <a:pt x="1520" y="459"/>
                    </a:cubicBezTo>
                    <a:lnTo>
                      <a:pt x="1186" y="794"/>
                    </a:lnTo>
                    <a:cubicBezTo>
                      <a:pt x="882" y="1006"/>
                      <a:pt x="608" y="1219"/>
                      <a:pt x="426" y="1523"/>
                    </a:cubicBezTo>
                    <a:cubicBezTo>
                      <a:pt x="61" y="2101"/>
                      <a:pt x="0" y="2769"/>
                      <a:pt x="122" y="3377"/>
                    </a:cubicBezTo>
                    <a:cubicBezTo>
                      <a:pt x="304" y="4563"/>
                      <a:pt x="1247" y="5596"/>
                      <a:pt x="2432" y="5870"/>
                    </a:cubicBezTo>
                    <a:cubicBezTo>
                      <a:pt x="2634" y="5909"/>
                      <a:pt x="2838" y="5928"/>
                      <a:pt x="3042" y="5928"/>
                    </a:cubicBezTo>
                    <a:cubicBezTo>
                      <a:pt x="4093" y="5928"/>
                      <a:pt x="5114" y="5409"/>
                      <a:pt x="5623" y="4441"/>
                    </a:cubicBezTo>
                    <a:cubicBezTo>
                      <a:pt x="6231" y="3316"/>
                      <a:pt x="5927" y="2009"/>
                      <a:pt x="5016" y="1067"/>
                    </a:cubicBezTo>
                    <a:cubicBezTo>
                      <a:pt x="4426" y="458"/>
                      <a:pt x="3620" y="1"/>
                      <a:pt x="2812" y="1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5" name="Google Shape;448;p38">
                <a:extLst>
                  <a:ext uri="{FF2B5EF4-FFF2-40B4-BE49-F238E27FC236}">
                    <a16:creationId xmlns:a16="http://schemas.microsoft.com/office/drawing/2014/main" id="{6B2C02C9-7E75-41C0-B5A0-3EB4948D0D76}"/>
                  </a:ext>
                </a:extLst>
              </p:cNvPr>
              <p:cNvSpPr/>
              <p:nvPr/>
            </p:nvSpPr>
            <p:spPr>
              <a:xfrm>
                <a:off x="14131225" y="14362200"/>
                <a:ext cx="69175" cy="166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6658" extrusionOk="0">
                    <a:moveTo>
                      <a:pt x="968" y="0"/>
                    </a:moveTo>
                    <a:cubicBezTo>
                      <a:pt x="780" y="0"/>
                      <a:pt x="579" y="130"/>
                      <a:pt x="548" y="365"/>
                    </a:cubicBezTo>
                    <a:lnTo>
                      <a:pt x="548" y="426"/>
                    </a:lnTo>
                    <a:cubicBezTo>
                      <a:pt x="517" y="517"/>
                      <a:pt x="517" y="578"/>
                      <a:pt x="548" y="700"/>
                    </a:cubicBezTo>
                    <a:lnTo>
                      <a:pt x="548" y="912"/>
                    </a:lnTo>
                    <a:lnTo>
                      <a:pt x="548" y="1460"/>
                    </a:lnTo>
                    <a:cubicBezTo>
                      <a:pt x="548" y="1794"/>
                      <a:pt x="517" y="2128"/>
                      <a:pt x="609" y="2493"/>
                    </a:cubicBezTo>
                    <a:cubicBezTo>
                      <a:pt x="761" y="2979"/>
                      <a:pt x="1277" y="3162"/>
                      <a:pt x="1551" y="3557"/>
                    </a:cubicBezTo>
                    <a:cubicBezTo>
                      <a:pt x="2189" y="4469"/>
                      <a:pt x="1703" y="5867"/>
                      <a:pt x="487" y="5897"/>
                    </a:cubicBezTo>
                    <a:cubicBezTo>
                      <a:pt x="1" y="5897"/>
                      <a:pt x="1" y="6657"/>
                      <a:pt x="487" y="6657"/>
                    </a:cubicBezTo>
                    <a:cubicBezTo>
                      <a:pt x="1824" y="6627"/>
                      <a:pt x="2767" y="5441"/>
                      <a:pt x="2584" y="4165"/>
                    </a:cubicBezTo>
                    <a:cubicBezTo>
                      <a:pt x="2493" y="3557"/>
                      <a:pt x="2159" y="3010"/>
                      <a:pt x="1703" y="2645"/>
                    </a:cubicBezTo>
                    <a:cubicBezTo>
                      <a:pt x="1581" y="2554"/>
                      <a:pt x="1429" y="2432"/>
                      <a:pt x="1368" y="2341"/>
                    </a:cubicBezTo>
                    <a:cubicBezTo>
                      <a:pt x="1247" y="2128"/>
                      <a:pt x="1277" y="1885"/>
                      <a:pt x="1277" y="1672"/>
                    </a:cubicBezTo>
                    <a:lnTo>
                      <a:pt x="1277" y="1642"/>
                    </a:lnTo>
                    <a:cubicBezTo>
                      <a:pt x="1308" y="1611"/>
                      <a:pt x="1368" y="1581"/>
                      <a:pt x="1368" y="1490"/>
                    </a:cubicBezTo>
                    <a:cubicBezTo>
                      <a:pt x="1399" y="1186"/>
                      <a:pt x="1399" y="882"/>
                      <a:pt x="1308" y="578"/>
                    </a:cubicBezTo>
                    <a:lnTo>
                      <a:pt x="1308" y="365"/>
                    </a:lnTo>
                    <a:cubicBezTo>
                      <a:pt x="1308" y="115"/>
                      <a:pt x="1144" y="0"/>
                      <a:pt x="968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6" name="Google Shape;449;p38">
                <a:extLst>
                  <a:ext uri="{FF2B5EF4-FFF2-40B4-BE49-F238E27FC236}">
                    <a16:creationId xmlns:a16="http://schemas.microsoft.com/office/drawing/2014/main" id="{F6C1D47A-E711-4C8C-B3CE-3949B4D802E9}"/>
                  </a:ext>
                </a:extLst>
              </p:cNvPr>
              <p:cNvSpPr/>
              <p:nvPr/>
            </p:nvSpPr>
            <p:spPr>
              <a:xfrm>
                <a:off x="14023000" y="14569675"/>
                <a:ext cx="222325" cy="62775"/>
              </a:xfrm>
              <a:custGeom>
                <a:avLst/>
                <a:gdLst/>
                <a:ahLst/>
                <a:cxnLst/>
                <a:rect l="l" t="t" r="r" b="b"/>
                <a:pathLst>
                  <a:path w="8893" h="2511" extrusionOk="0">
                    <a:moveTo>
                      <a:pt x="522" y="0"/>
                    </a:moveTo>
                    <a:cubicBezTo>
                      <a:pt x="244" y="0"/>
                      <a:pt x="0" y="382"/>
                      <a:pt x="257" y="638"/>
                    </a:cubicBezTo>
                    <a:cubicBezTo>
                      <a:pt x="1381" y="1732"/>
                      <a:pt x="2931" y="2401"/>
                      <a:pt x="4542" y="2492"/>
                    </a:cubicBezTo>
                    <a:cubicBezTo>
                      <a:pt x="4704" y="2504"/>
                      <a:pt x="4866" y="2510"/>
                      <a:pt x="5029" y="2510"/>
                    </a:cubicBezTo>
                    <a:cubicBezTo>
                      <a:pt x="5663" y="2510"/>
                      <a:pt x="6296" y="2418"/>
                      <a:pt x="6853" y="2249"/>
                    </a:cubicBezTo>
                    <a:cubicBezTo>
                      <a:pt x="7552" y="2006"/>
                      <a:pt x="8403" y="1702"/>
                      <a:pt x="8707" y="972"/>
                    </a:cubicBezTo>
                    <a:cubicBezTo>
                      <a:pt x="8892" y="642"/>
                      <a:pt x="8644" y="369"/>
                      <a:pt x="8409" y="369"/>
                    </a:cubicBezTo>
                    <a:cubicBezTo>
                      <a:pt x="8297" y="369"/>
                      <a:pt x="8188" y="430"/>
                      <a:pt x="8129" y="577"/>
                    </a:cubicBezTo>
                    <a:cubicBezTo>
                      <a:pt x="7856" y="1185"/>
                      <a:pt x="7065" y="1398"/>
                      <a:pt x="6488" y="1550"/>
                    </a:cubicBezTo>
                    <a:cubicBezTo>
                      <a:pt x="5987" y="1693"/>
                      <a:pt x="5430" y="1742"/>
                      <a:pt x="4875" y="1742"/>
                    </a:cubicBezTo>
                    <a:cubicBezTo>
                      <a:pt x="4723" y="1742"/>
                      <a:pt x="4571" y="1739"/>
                      <a:pt x="4421" y="1732"/>
                    </a:cubicBezTo>
                    <a:cubicBezTo>
                      <a:pt x="3053" y="1641"/>
                      <a:pt x="1776" y="1063"/>
                      <a:pt x="773" y="121"/>
                    </a:cubicBezTo>
                    <a:cubicBezTo>
                      <a:pt x="695" y="36"/>
                      <a:pt x="607" y="0"/>
                      <a:pt x="522" y="0"/>
                    </a:cubicBezTo>
                    <a:close/>
                  </a:path>
                </a:pathLst>
              </a:custGeom>
              <a:solidFill>
                <a:srgbClr val="2525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7" name="Google Shape;450;p38">
            <a:extLst>
              <a:ext uri="{FF2B5EF4-FFF2-40B4-BE49-F238E27FC236}">
                <a16:creationId xmlns:a16="http://schemas.microsoft.com/office/drawing/2014/main" id="{F217604F-AA8C-44C8-9641-0E1F0120BEEF}"/>
              </a:ext>
            </a:extLst>
          </p:cNvPr>
          <p:cNvCxnSpPr/>
          <p:nvPr/>
        </p:nvCxnSpPr>
        <p:spPr>
          <a:xfrm>
            <a:off x="3276292" y="2734479"/>
            <a:ext cx="1276200" cy="0"/>
          </a:xfrm>
          <a:prstGeom prst="straightConnector1">
            <a:avLst/>
          </a:prstGeom>
          <a:noFill/>
          <a:ln w="9525" cap="flat" cmpd="sng">
            <a:solidFill>
              <a:srgbClr val="252528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741781A3-420D-4F4F-B188-14CE2D1D4695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E274540F-DBD1-47B5-AB26-9A6D9E21353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47CD0B86-37F9-4072-A275-724D23ECDE6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1" name="กลุ่ม 60">
            <a:extLst>
              <a:ext uri="{FF2B5EF4-FFF2-40B4-BE49-F238E27FC236}">
                <a16:creationId xmlns:a16="http://schemas.microsoft.com/office/drawing/2014/main" id="{1ED78684-3D0A-4C56-97C4-B4A501F70BE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C56804A-D51B-41A7-82FB-219EC8249B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" name="รูปแบบอิสระ: รูปร่าง 62">
              <a:extLst>
                <a:ext uri="{FF2B5EF4-FFF2-40B4-BE49-F238E27FC236}">
                  <a16:creationId xmlns:a16="http://schemas.microsoft.com/office/drawing/2014/main" id="{E4756A2A-E974-4BD2-85D5-5D6F44F6740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2A3CADA1-52CE-4349-A0FA-E61BE4BC6E3A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F1E5EF28-6651-45ED-A145-E79B2077F53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494DCE7C-8E75-4D0F-921B-AE6DD664BF3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8AB7B943-4931-4CD3-B842-899383CB0689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6ADC0E6-67D0-4094-A714-4CE33E5C8FA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0E75CE0D-D487-41FF-A381-9578B708BFE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5FE13A6D-23B9-43BC-AC3E-B9242134CEBB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1655A6EE-C90C-41EB-8731-784D7DA5EE1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4A0F4C06-55C4-4FAF-9EAD-059D1873EAD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3" name="กลุ่ม 72">
            <a:extLst>
              <a:ext uri="{FF2B5EF4-FFF2-40B4-BE49-F238E27FC236}">
                <a16:creationId xmlns:a16="http://schemas.microsoft.com/office/drawing/2014/main" id="{03C9AA68-EA1E-4F57-A8B8-12BF246D9D49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74" name="รูปแบบอิสระ: รูปร่าง 73">
              <a:extLst>
                <a:ext uri="{FF2B5EF4-FFF2-40B4-BE49-F238E27FC236}">
                  <a16:creationId xmlns:a16="http://schemas.microsoft.com/office/drawing/2014/main" id="{312FABFC-84F2-45D9-98BB-BE7154685A5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5" name="รูปแบบอิสระ: รูปร่าง 74">
              <a:extLst>
                <a:ext uri="{FF2B5EF4-FFF2-40B4-BE49-F238E27FC236}">
                  <a16:creationId xmlns:a16="http://schemas.microsoft.com/office/drawing/2014/main" id="{94DA4178-F4C7-44D7-B816-22D2C3B250E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6" name="กลุ่ม 75">
            <a:extLst>
              <a:ext uri="{FF2B5EF4-FFF2-40B4-BE49-F238E27FC236}">
                <a16:creationId xmlns:a16="http://schemas.microsoft.com/office/drawing/2014/main" id="{C4D0B463-7398-4243-91C6-CF788D539D9A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7" name="รูปแบบอิสระ: รูปร่าง 76">
              <a:extLst>
                <a:ext uri="{FF2B5EF4-FFF2-40B4-BE49-F238E27FC236}">
                  <a16:creationId xmlns:a16="http://schemas.microsoft.com/office/drawing/2014/main" id="{2CCB6146-1522-4D39-8B3F-E9B590DFC34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8" name="รูปแบบอิสระ: รูปร่าง 77">
              <a:extLst>
                <a:ext uri="{FF2B5EF4-FFF2-40B4-BE49-F238E27FC236}">
                  <a16:creationId xmlns:a16="http://schemas.microsoft.com/office/drawing/2014/main" id="{A475CC6E-B237-4076-9B0F-43E083C7B4F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9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3252C86-AB0A-487B-A28D-CD4830309DFE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0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34413DA1-9029-4B8F-841D-0922B426FD4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1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1B921F0D-050F-473F-BB61-006CD374931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2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845CE4D5-03AC-4D29-B52B-281D3AC4D59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3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9C9BF76-87EB-452F-B0E4-00A8474ACBE8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84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5BAFDFFE-26A7-4B1E-9E39-397ABF3EEA8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85" name="รูปภาพ 84">
            <a:hlinkClick r:id="rId10" action="ppaction://hlinksldjump"/>
            <a:extLst>
              <a:ext uri="{FF2B5EF4-FFF2-40B4-BE49-F238E27FC236}">
                <a16:creationId xmlns:a16="http://schemas.microsoft.com/office/drawing/2014/main" id="{5119E22F-9BDF-4039-92FA-F809E41A32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020596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A97D670-5458-4497-BAB7-CF1CED7B4E12}"/>
              </a:ext>
            </a:extLst>
          </p:cNvPr>
          <p:cNvGrpSpPr/>
          <p:nvPr/>
        </p:nvGrpSpPr>
        <p:grpSpPr>
          <a:xfrm>
            <a:off x="1343862" y="524773"/>
            <a:ext cx="4553585" cy="2156375"/>
            <a:chOff x="1343862" y="607901"/>
            <a:chExt cx="4553585" cy="2156375"/>
          </a:xfrm>
        </p:grpSpPr>
        <p:pic>
          <p:nvPicPr>
            <p:cNvPr id="3" name="รูปภาพ 2">
              <a:extLst>
                <a:ext uri="{FF2B5EF4-FFF2-40B4-BE49-F238E27FC236}">
                  <a16:creationId xmlns:a16="http://schemas.microsoft.com/office/drawing/2014/main" id="{1DD48A7F-11A2-4E1C-9CC5-0F0AFF62ED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343862" y="607901"/>
              <a:ext cx="4553585" cy="1648054"/>
            </a:xfrm>
            <a:prstGeom prst="rect">
              <a:avLst/>
            </a:prstGeom>
          </p:spPr>
        </p:pic>
        <p:sp>
          <p:nvSpPr>
            <p:cNvPr id="4" name="กล่องข้อความ 3">
              <a:extLst>
                <a:ext uri="{FF2B5EF4-FFF2-40B4-BE49-F238E27FC236}">
                  <a16:creationId xmlns:a16="http://schemas.microsoft.com/office/drawing/2014/main" id="{1A61BCFA-1485-4D52-8A35-2DB4942ABD87}"/>
                </a:ext>
              </a:extLst>
            </p:cNvPr>
            <p:cNvSpPr txBox="1"/>
            <p:nvPr/>
          </p:nvSpPr>
          <p:spPr>
            <a:xfrm>
              <a:off x="1401023" y="2241056"/>
              <a:ext cx="803425" cy="523220"/>
            </a:xfrm>
            <a:prstGeom prst="rect">
              <a:avLst/>
            </a:prstGeom>
            <a:solidFill>
              <a:srgbClr val="ECE7F9"/>
            </a:solidFill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รูปที่ 1</a:t>
              </a:r>
            </a:p>
          </p:txBody>
        </p:sp>
        <p:sp>
          <p:nvSpPr>
            <p:cNvPr id="80" name="กล่องข้อความ 79">
              <a:extLst>
                <a:ext uri="{FF2B5EF4-FFF2-40B4-BE49-F238E27FC236}">
                  <a16:creationId xmlns:a16="http://schemas.microsoft.com/office/drawing/2014/main" id="{57C121B5-5102-4712-8662-0FD764D6803E}"/>
                </a:ext>
              </a:extLst>
            </p:cNvPr>
            <p:cNvSpPr txBox="1"/>
            <p:nvPr/>
          </p:nvSpPr>
          <p:spPr>
            <a:xfrm>
              <a:off x="2532478" y="2241056"/>
              <a:ext cx="867545" cy="523220"/>
            </a:xfrm>
            <a:prstGeom prst="rect">
              <a:avLst/>
            </a:prstGeom>
            <a:solidFill>
              <a:srgbClr val="ECE7F9"/>
            </a:solidFill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รูปที่ 2</a:t>
              </a:r>
            </a:p>
          </p:txBody>
        </p:sp>
        <p:sp>
          <p:nvSpPr>
            <p:cNvPr id="81" name="กล่องข้อความ 80">
              <a:extLst>
                <a:ext uri="{FF2B5EF4-FFF2-40B4-BE49-F238E27FC236}">
                  <a16:creationId xmlns:a16="http://schemas.microsoft.com/office/drawing/2014/main" id="{9770DC5A-C28A-4E12-BD93-ABE41FD6B91C}"/>
                </a:ext>
              </a:extLst>
            </p:cNvPr>
            <p:cNvSpPr txBox="1"/>
            <p:nvPr/>
          </p:nvSpPr>
          <p:spPr>
            <a:xfrm>
              <a:off x="3728053" y="2241056"/>
              <a:ext cx="862737" cy="523220"/>
            </a:xfrm>
            <a:prstGeom prst="rect">
              <a:avLst/>
            </a:prstGeom>
            <a:solidFill>
              <a:srgbClr val="ECE7F9"/>
            </a:solidFill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รูปที่ 3</a:t>
              </a:r>
            </a:p>
          </p:txBody>
        </p:sp>
        <p:sp>
          <p:nvSpPr>
            <p:cNvPr id="82" name="กล่องข้อความ 81">
              <a:extLst>
                <a:ext uri="{FF2B5EF4-FFF2-40B4-BE49-F238E27FC236}">
                  <a16:creationId xmlns:a16="http://schemas.microsoft.com/office/drawing/2014/main" id="{66C99C49-37D8-4AEE-B355-770B7822F8B5}"/>
                </a:ext>
              </a:extLst>
            </p:cNvPr>
            <p:cNvSpPr txBox="1"/>
            <p:nvPr/>
          </p:nvSpPr>
          <p:spPr>
            <a:xfrm>
              <a:off x="4918820" y="2241056"/>
              <a:ext cx="873957" cy="523220"/>
            </a:xfrm>
            <a:prstGeom prst="rect">
              <a:avLst/>
            </a:prstGeom>
            <a:solidFill>
              <a:srgbClr val="ECE7F9"/>
            </a:solidFill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รูปที่ 4</a:t>
              </a: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366ADB27-D6B4-461F-959A-F87DC735F25F}"/>
              </a:ext>
            </a:extLst>
          </p:cNvPr>
          <p:cNvGrpSpPr/>
          <p:nvPr/>
        </p:nvGrpSpPr>
        <p:grpSpPr>
          <a:xfrm>
            <a:off x="6229900" y="1260528"/>
            <a:ext cx="5188560" cy="803228"/>
            <a:chOff x="6294555" y="1090324"/>
            <a:chExt cx="5188560" cy="803228"/>
          </a:xfrm>
        </p:grpSpPr>
        <p:sp>
          <p:nvSpPr>
            <p:cNvPr id="83" name="Google Shape;8600;p67">
              <a:extLst>
                <a:ext uri="{FF2B5EF4-FFF2-40B4-BE49-F238E27FC236}">
                  <a16:creationId xmlns:a16="http://schemas.microsoft.com/office/drawing/2014/main" id="{0397B744-3878-41B8-B6AE-14B62E7CEF19}"/>
                </a:ext>
              </a:extLst>
            </p:cNvPr>
            <p:cNvSpPr/>
            <p:nvPr/>
          </p:nvSpPr>
          <p:spPr>
            <a:xfrm>
              <a:off x="6294555" y="1152712"/>
              <a:ext cx="4770609" cy="678452"/>
            </a:xfrm>
            <a:custGeom>
              <a:avLst/>
              <a:gdLst/>
              <a:ahLst/>
              <a:cxnLst/>
              <a:rect l="l" t="t" r="r" b="b"/>
              <a:pathLst>
                <a:path w="31885" h="19110" extrusionOk="0">
                  <a:moveTo>
                    <a:pt x="0" y="50"/>
                  </a:moveTo>
                  <a:cubicBezTo>
                    <a:pt x="0" y="50"/>
                    <a:pt x="30416" y="1"/>
                    <a:pt x="30502" y="50"/>
                  </a:cubicBezTo>
                  <a:cubicBezTo>
                    <a:pt x="30700" y="75"/>
                    <a:pt x="30848" y="198"/>
                    <a:pt x="30910" y="384"/>
                  </a:cubicBezTo>
                  <a:cubicBezTo>
                    <a:pt x="31058" y="729"/>
                    <a:pt x="31885" y="692"/>
                    <a:pt x="31626" y="1137"/>
                  </a:cubicBezTo>
                  <a:cubicBezTo>
                    <a:pt x="31379" y="1593"/>
                    <a:pt x="31675" y="1272"/>
                    <a:pt x="31675" y="1334"/>
                  </a:cubicBezTo>
                  <a:cubicBezTo>
                    <a:pt x="31663" y="1507"/>
                    <a:pt x="31626" y="1680"/>
                    <a:pt x="31564" y="1852"/>
                  </a:cubicBezTo>
                  <a:cubicBezTo>
                    <a:pt x="31453" y="2235"/>
                    <a:pt x="31305" y="2285"/>
                    <a:pt x="31255" y="2544"/>
                  </a:cubicBezTo>
                  <a:cubicBezTo>
                    <a:pt x="31218" y="2914"/>
                    <a:pt x="31268" y="3309"/>
                    <a:pt x="31428" y="3655"/>
                  </a:cubicBezTo>
                  <a:cubicBezTo>
                    <a:pt x="31626" y="4111"/>
                    <a:pt x="31515" y="4173"/>
                    <a:pt x="31515" y="4173"/>
                  </a:cubicBezTo>
                  <a:cubicBezTo>
                    <a:pt x="31218" y="4951"/>
                    <a:pt x="31033" y="5765"/>
                    <a:pt x="30984" y="6605"/>
                  </a:cubicBezTo>
                  <a:cubicBezTo>
                    <a:pt x="30984" y="6605"/>
                    <a:pt x="31082" y="7308"/>
                    <a:pt x="31082" y="7395"/>
                  </a:cubicBezTo>
                  <a:cubicBezTo>
                    <a:pt x="31058" y="7518"/>
                    <a:pt x="31021" y="7629"/>
                    <a:pt x="30959" y="7741"/>
                  </a:cubicBezTo>
                  <a:cubicBezTo>
                    <a:pt x="31021" y="7889"/>
                    <a:pt x="31082" y="8049"/>
                    <a:pt x="31107" y="8210"/>
                  </a:cubicBezTo>
                  <a:cubicBezTo>
                    <a:pt x="31107" y="8321"/>
                    <a:pt x="31132" y="9419"/>
                    <a:pt x="31132" y="9419"/>
                  </a:cubicBezTo>
                  <a:cubicBezTo>
                    <a:pt x="31132" y="9419"/>
                    <a:pt x="31268" y="9851"/>
                    <a:pt x="31354" y="11024"/>
                  </a:cubicBezTo>
                  <a:cubicBezTo>
                    <a:pt x="31440" y="12209"/>
                    <a:pt x="30922" y="13431"/>
                    <a:pt x="30786" y="13542"/>
                  </a:cubicBezTo>
                  <a:cubicBezTo>
                    <a:pt x="30663" y="13653"/>
                    <a:pt x="30552" y="14011"/>
                    <a:pt x="30490" y="14554"/>
                  </a:cubicBezTo>
                  <a:cubicBezTo>
                    <a:pt x="30428" y="15085"/>
                    <a:pt x="30515" y="15098"/>
                    <a:pt x="30515" y="15369"/>
                  </a:cubicBezTo>
                  <a:cubicBezTo>
                    <a:pt x="30515" y="15653"/>
                    <a:pt x="30465" y="15530"/>
                    <a:pt x="30342" y="15604"/>
                  </a:cubicBezTo>
                  <a:cubicBezTo>
                    <a:pt x="30206" y="15690"/>
                    <a:pt x="30515" y="15776"/>
                    <a:pt x="30552" y="16060"/>
                  </a:cubicBezTo>
                  <a:cubicBezTo>
                    <a:pt x="30601" y="16344"/>
                    <a:pt x="30552" y="16665"/>
                    <a:pt x="30576" y="16826"/>
                  </a:cubicBezTo>
                  <a:cubicBezTo>
                    <a:pt x="30601" y="16998"/>
                    <a:pt x="30687" y="17060"/>
                    <a:pt x="30712" y="17295"/>
                  </a:cubicBezTo>
                  <a:cubicBezTo>
                    <a:pt x="30749" y="17529"/>
                    <a:pt x="30564" y="18085"/>
                    <a:pt x="30478" y="18406"/>
                  </a:cubicBezTo>
                  <a:cubicBezTo>
                    <a:pt x="30416" y="18640"/>
                    <a:pt x="30391" y="18875"/>
                    <a:pt x="30404" y="19109"/>
                  </a:cubicBezTo>
                  <a:lnTo>
                    <a:pt x="0" y="19109"/>
                  </a:lnTo>
                  <a:close/>
                </a:path>
              </a:pathLst>
            </a:custGeom>
            <a:solidFill>
              <a:srgbClr val="81C7C7">
                <a:alpha val="334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84" name="Google Shape;8604;p67">
              <a:extLst>
                <a:ext uri="{FF2B5EF4-FFF2-40B4-BE49-F238E27FC236}">
                  <a16:creationId xmlns:a16="http://schemas.microsoft.com/office/drawing/2014/main" id="{B60E2BE7-D4FD-45E9-9447-842D1B78C09A}"/>
                </a:ext>
              </a:extLst>
            </p:cNvPr>
            <p:cNvSpPr txBox="1"/>
            <p:nvPr/>
          </p:nvSpPr>
          <p:spPr>
            <a:xfrm>
              <a:off x="6414222" y="1090324"/>
              <a:ext cx="5068893" cy="8032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kern="0" dirty="0">
                  <a:latin typeface="4804_KwangMD_PukluK" panose="02000000000000000000" pitchFamily="2" charset="0"/>
                  <a:ea typeface="Caveat Brush"/>
                  <a:cs typeface="4804_KwangMD_PukluK" panose="02000000000000000000" pitchFamily="2" charset="0"/>
                  <a:sym typeface="Caveat Brush"/>
                </a:rPr>
                <a:t>รูป 5 จะมีลักษณะอย่างไร และมี     กี่รูป</a:t>
              </a:r>
              <a:endParaRPr kern="0" dirty="0">
                <a:latin typeface="4804_KwangMD_PukluK" panose="02000000000000000000" pitchFamily="2" charset="0"/>
                <a:ea typeface="Caveat Brush"/>
                <a:cs typeface="4804_KwangMD_PukluK" panose="02000000000000000000" pitchFamily="2" charset="0"/>
                <a:sym typeface="Caveat Brush"/>
              </a:endParaRPr>
            </a:p>
          </p:txBody>
        </p:sp>
        <p:pic>
          <p:nvPicPr>
            <p:cNvPr id="6" name="รูปภาพ 5">
              <a:extLst>
                <a:ext uri="{FF2B5EF4-FFF2-40B4-BE49-F238E27FC236}">
                  <a16:creationId xmlns:a16="http://schemas.microsoft.com/office/drawing/2014/main" id="{35B72D66-7E36-448C-81C7-D7D5421C160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76547" y="1301224"/>
              <a:ext cx="409524" cy="409524"/>
            </a:xfrm>
            <a:prstGeom prst="rect">
              <a:avLst/>
            </a:prstGeom>
          </p:spPr>
        </p:pic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3FCC35D6-8978-4137-A125-79EEAB016039}"/>
              </a:ext>
            </a:extLst>
          </p:cNvPr>
          <p:cNvGrpSpPr/>
          <p:nvPr/>
        </p:nvGrpSpPr>
        <p:grpSpPr>
          <a:xfrm>
            <a:off x="1533236" y="2830806"/>
            <a:ext cx="9005455" cy="3464787"/>
            <a:chOff x="1533236" y="3246438"/>
            <a:chExt cx="9005455" cy="3464787"/>
          </a:xfrm>
        </p:grpSpPr>
        <p:sp>
          <p:nvSpPr>
            <p:cNvPr id="8" name="สี่เหลี่ยมผืนผ้า: มุมมน 7">
              <a:extLst>
                <a:ext uri="{FF2B5EF4-FFF2-40B4-BE49-F238E27FC236}">
                  <a16:creationId xmlns:a16="http://schemas.microsoft.com/office/drawing/2014/main" id="{03C661A6-9B10-4003-AAD8-79C0592B3262}"/>
                </a:ext>
              </a:extLst>
            </p:cNvPr>
            <p:cNvSpPr/>
            <p:nvPr/>
          </p:nvSpPr>
          <p:spPr>
            <a:xfrm>
              <a:off x="1533236" y="3246438"/>
              <a:ext cx="9005455" cy="3464787"/>
            </a:xfrm>
            <a:prstGeom prst="roundRect">
              <a:avLst>
                <a:gd name="adj" fmla="val 9240"/>
              </a:avLst>
            </a:prstGeom>
            <a:solidFill>
              <a:schemeClr val="bg1"/>
            </a:solidFill>
            <a:ln w="19050">
              <a:solidFill>
                <a:srgbClr val="C7B9E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0" name="กลุ่ม 9">
              <a:extLst>
                <a:ext uri="{FF2B5EF4-FFF2-40B4-BE49-F238E27FC236}">
                  <a16:creationId xmlns:a16="http://schemas.microsoft.com/office/drawing/2014/main" id="{B0DCD880-467D-4F8B-BD50-105A3FB7FE2E}"/>
                </a:ext>
              </a:extLst>
            </p:cNvPr>
            <p:cNvGrpSpPr/>
            <p:nvPr/>
          </p:nvGrpSpPr>
          <p:grpSpPr>
            <a:xfrm>
              <a:off x="2020548" y="3344794"/>
              <a:ext cx="3533340" cy="523220"/>
              <a:chOff x="7019636" y="2239972"/>
              <a:chExt cx="3533340" cy="523220"/>
            </a:xfrm>
          </p:grpSpPr>
          <p:sp>
            <p:nvSpPr>
              <p:cNvPr id="9" name="กล่องข้อความ 8">
                <a:extLst>
                  <a:ext uri="{FF2B5EF4-FFF2-40B4-BE49-F238E27FC236}">
                    <a16:creationId xmlns:a16="http://schemas.microsoft.com/office/drawing/2014/main" id="{4B3A45F9-892D-4529-8585-B3F50A084236}"/>
                  </a:ext>
                </a:extLst>
              </p:cNvPr>
              <p:cNvSpPr txBox="1"/>
              <p:nvPr/>
            </p:nvSpPr>
            <p:spPr>
              <a:xfrm>
                <a:off x="7019636" y="2239972"/>
                <a:ext cx="3533340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th-TH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สังเกตการเพิ่ม     ทีละ 3 รูป ดังนี้</a:t>
                </a:r>
              </a:p>
            </p:txBody>
          </p:sp>
          <p:pic>
            <p:nvPicPr>
              <p:cNvPr id="85" name="รูปภาพ 84">
                <a:extLst>
                  <a:ext uri="{FF2B5EF4-FFF2-40B4-BE49-F238E27FC236}">
                    <a16:creationId xmlns:a16="http://schemas.microsoft.com/office/drawing/2014/main" id="{BC4B7E46-86CC-4D23-A49E-87E6660643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10442" y="2298806"/>
                <a:ext cx="409524" cy="409524"/>
              </a:xfrm>
              <a:prstGeom prst="rect">
                <a:avLst/>
              </a:prstGeom>
            </p:spPr>
          </p:pic>
        </p:grpSp>
      </p:grpSp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1DE31D95-B117-4211-8EBF-EA2E9E93091B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2954"/>
          <a:stretch/>
        </p:blipFill>
        <p:spPr>
          <a:xfrm>
            <a:off x="7998687" y="3036934"/>
            <a:ext cx="974044" cy="1990476"/>
          </a:xfrm>
          <a:prstGeom prst="rect">
            <a:avLst/>
          </a:prstGeom>
        </p:spPr>
      </p:pic>
      <p:pic>
        <p:nvPicPr>
          <p:cNvPr id="86" name="รูปภาพ 85">
            <a:extLst>
              <a:ext uri="{FF2B5EF4-FFF2-40B4-BE49-F238E27FC236}">
                <a16:creationId xmlns:a16="http://schemas.microsoft.com/office/drawing/2014/main" id="{E80F9E42-31BA-463F-81F7-55C10E273B50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806" r="83003" b="1"/>
          <a:stretch/>
        </p:blipFill>
        <p:spPr>
          <a:xfrm>
            <a:off x="3256045" y="3002265"/>
            <a:ext cx="971228" cy="2026385"/>
          </a:xfrm>
          <a:prstGeom prst="rect">
            <a:avLst/>
          </a:prstGeom>
        </p:spPr>
      </p:pic>
      <p:pic>
        <p:nvPicPr>
          <p:cNvPr id="87" name="รูปภาพ 86">
            <a:extLst>
              <a:ext uri="{FF2B5EF4-FFF2-40B4-BE49-F238E27FC236}">
                <a16:creationId xmlns:a16="http://schemas.microsoft.com/office/drawing/2014/main" id="{B42AFDDA-7894-4007-929E-B9C0BA2DBFE3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38" r="63134"/>
          <a:stretch/>
        </p:blipFill>
        <p:spPr>
          <a:xfrm>
            <a:off x="4458183" y="3035629"/>
            <a:ext cx="904489" cy="1990476"/>
          </a:xfrm>
          <a:prstGeom prst="rect">
            <a:avLst/>
          </a:prstGeom>
        </p:spPr>
      </p:pic>
      <p:pic>
        <p:nvPicPr>
          <p:cNvPr id="88" name="รูปภาพ 87">
            <a:extLst>
              <a:ext uri="{FF2B5EF4-FFF2-40B4-BE49-F238E27FC236}">
                <a16:creationId xmlns:a16="http://schemas.microsoft.com/office/drawing/2014/main" id="{88581E86-9271-4771-ACE9-27AA4B6538E1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08" r="42089"/>
          <a:stretch/>
        </p:blipFill>
        <p:spPr>
          <a:xfrm>
            <a:off x="5593582" y="3029978"/>
            <a:ext cx="971644" cy="1990476"/>
          </a:xfrm>
          <a:prstGeom prst="rect">
            <a:avLst/>
          </a:prstGeom>
        </p:spPr>
      </p:pic>
      <p:pic>
        <p:nvPicPr>
          <p:cNvPr id="89" name="รูปภาพ 88">
            <a:extLst>
              <a:ext uri="{FF2B5EF4-FFF2-40B4-BE49-F238E27FC236}">
                <a16:creationId xmlns:a16="http://schemas.microsoft.com/office/drawing/2014/main" id="{7E8AC5C1-0F0C-400E-A6CC-47CA9BAA8E12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952" r="21045"/>
          <a:stretch/>
        </p:blipFill>
        <p:spPr>
          <a:xfrm>
            <a:off x="6796135" y="3035357"/>
            <a:ext cx="971643" cy="1990476"/>
          </a:xfrm>
          <a:prstGeom prst="rect">
            <a:avLst/>
          </a:prstGeom>
        </p:spPr>
      </p:pic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9F887D0E-C5E0-47FC-9E93-F56369493324}"/>
              </a:ext>
            </a:extLst>
          </p:cNvPr>
          <p:cNvSpPr txBox="1"/>
          <p:nvPr/>
        </p:nvSpPr>
        <p:spPr>
          <a:xfrm>
            <a:off x="3363963" y="5015376"/>
            <a:ext cx="803425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รูปที่ 1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87159F56-C2C4-4246-B62A-27249BA3CA23}"/>
              </a:ext>
            </a:extLst>
          </p:cNvPr>
          <p:cNvSpPr txBox="1"/>
          <p:nvPr/>
        </p:nvSpPr>
        <p:spPr>
          <a:xfrm>
            <a:off x="4467710" y="5015376"/>
            <a:ext cx="867545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รูปที่ 2</a:t>
            </a:r>
          </a:p>
        </p:txBody>
      </p:sp>
      <p:sp>
        <p:nvSpPr>
          <p:cNvPr id="98" name="กล่องข้อความ 97">
            <a:extLst>
              <a:ext uri="{FF2B5EF4-FFF2-40B4-BE49-F238E27FC236}">
                <a16:creationId xmlns:a16="http://schemas.microsoft.com/office/drawing/2014/main" id="{8A301981-1528-4AF2-ADF3-41B70B09843D}"/>
              </a:ext>
            </a:extLst>
          </p:cNvPr>
          <p:cNvSpPr txBox="1"/>
          <p:nvPr/>
        </p:nvSpPr>
        <p:spPr>
          <a:xfrm>
            <a:off x="5635577" y="5015376"/>
            <a:ext cx="86273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รูปที่ 3</a:t>
            </a: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0884FB54-5DD9-4E3C-8924-666716EB3EA5}"/>
              </a:ext>
            </a:extLst>
          </p:cNvPr>
          <p:cNvSpPr txBox="1"/>
          <p:nvPr/>
        </p:nvSpPr>
        <p:spPr>
          <a:xfrm>
            <a:off x="6844816" y="5015376"/>
            <a:ext cx="87395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รูปที่ 4</a:t>
            </a: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6E6B8DB4-1B29-4570-957B-5CF049FA753A}"/>
              </a:ext>
            </a:extLst>
          </p:cNvPr>
          <p:cNvSpPr txBox="1"/>
          <p:nvPr/>
        </p:nvSpPr>
        <p:spPr>
          <a:xfrm>
            <a:off x="8022487" y="5026772"/>
            <a:ext cx="87876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รูปที่ 5</a:t>
            </a:r>
          </a:p>
        </p:txBody>
      </p: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2EF6D086-7560-4169-911C-C55C032F77B3}"/>
              </a:ext>
            </a:extLst>
          </p:cNvPr>
          <p:cNvGrpSpPr/>
          <p:nvPr/>
        </p:nvGrpSpPr>
        <p:grpSpPr>
          <a:xfrm>
            <a:off x="2059706" y="5577934"/>
            <a:ext cx="5068893" cy="803228"/>
            <a:chOff x="6414222" y="1090324"/>
            <a:chExt cx="5068893" cy="803228"/>
          </a:xfrm>
        </p:grpSpPr>
        <p:sp>
          <p:nvSpPr>
            <p:cNvPr id="103" name="Google Shape;8604;p67">
              <a:extLst>
                <a:ext uri="{FF2B5EF4-FFF2-40B4-BE49-F238E27FC236}">
                  <a16:creationId xmlns:a16="http://schemas.microsoft.com/office/drawing/2014/main" id="{48AB0F71-FDCE-4D51-BEF4-6B8667882D12}"/>
                </a:ext>
              </a:extLst>
            </p:cNvPr>
            <p:cNvSpPr txBox="1"/>
            <p:nvPr/>
          </p:nvSpPr>
          <p:spPr>
            <a:xfrm>
              <a:off x="6414222" y="1090324"/>
              <a:ext cx="5068893" cy="8032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  <a:tabLst>
                  <a:tab pos="1619250" algn="l"/>
                  <a:tab pos="1971675" algn="l"/>
                </a:tabLst>
              </a:pPr>
              <a:r>
                <a:rPr lang="th-TH" kern="0" dirty="0">
                  <a:latin typeface="4804_KwangMD_PukluK" panose="02000000000000000000" pitchFamily="2" charset="0"/>
                  <a:ea typeface="Caveat Brush"/>
                  <a:cs typeface="4804_KwangMD_PukluK" panose="02000000000000000000" pitchFamily="2" charset="0"/>
                  <a:sym typeface="Caveat Brush"/>
                </a:rPr>
                <a:t>ดังนั้น รูป 5 มี     จำนวน 18 รูป</a:t>
              </a:r>
              <a:endParaRPr kern="0" dirty="0">
                <a:latin typeface="4804_KwangMD_PukluK" panose="02000000000000000000" pitchFamily="2" charset="0"/>
                <a:ea typeface="Caveat Brush"/>
                <a:cs typeface="4804_KwangMD_PukluK" panose="02000000000000000000" pitchFamily="2" charset="0"/>
                <a:sym typeface="Caveat Brush"/>
              </a:endParaRPr>
            </a:p>
          </p:txBody>
        </p:sp>
        <p:pic>
          <p:nvPicPr>
            <p:cNvPr id="104" name="รูปภาพ 103">
              <a:extLst>
                <a:ext uri="{FF2B5EF4-FFF2-40B4-BE49-F238E27FC236}">
                  <a16:creationId xmlns:a16="http://schemas.microsoft.com/office/drawing/2014/main" id="{12B14F1E-1CBA-4498-80FE-9158172C2267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87899" y="1301224"/>
              <a:ext cx="409524" cy="40952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3617816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7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7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5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  <p:bldP spid="98" grpId="0" animBg="1"/>
      <p:bldP spid="99" grpId="0" animBg="1"/>
      <p:bldP spid="100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1" name="Google Shape;3804;p53">
            <a:extLst>
              <a:ext uri="{FF2B5EF4-FFF2-40B4-BE49-F238E27FC236}">
                <a16:creationId xmlns:a16="http://schemas.microsoft.com/office/drawing/2014/main" id="{F1DE56FD-E29F-46D9-BE47-48923563E47B}"/>
              </a:ext>
            </a:extLst>
          </p:cNvPr>
          <p:cNvGrpSpPr/>
          <p:nvPr/>
        </p:nvGrpSpPr>
        <p:grpSpPr>
          <a:xfrm>
            <a:off x="2047239" y="153555"/>
            <a:ext cx="5238825" cy="5276784"/>
            <a:chOff x="4255635" y="364391"/>
            <a:chExt cx="3929118" cy="3957588"/>
          </a:xfrm>
        </p:grpSpPr>
        <p:sp>
          <p:nvSpPr>
            <p:cNvPr id="213" name="Google Shape;3806;p53">
              <a:extLst>
                <a:ext uri="{FF2B5EF4-FFF2-40B4-BE49-F238E27FC236}">
                  <a16:creationId xmlns:a16="http://schemas.microsoft.com/office/drawing/2014/main" id="{3E2D564A-EE80-4932-B607-65EBD22F956D}"/>
                </a:ext>
              </a:extLst>
            </p:cNvPr>
            <p:cNvSpPr/>
            <p:nvPr/>
          </p:nvSpPr>
          <p:spPr>
            <a:xfrm rot="329428">
              <a:off x="4255635" y="4251826"/>
              <a:ext cx="70801" cy="70153"/>
            </a:xfrm>
            <a:custGeom>
              <a:avLst/>
              <a:gdLst/>
              <a:ahLst/>
              <a:cxnLst/>
              <a:rect l="l" t="t" r="r" b="b"/>
              <a:pathLst>
                <a:path w="2187" h="2167" extrusionOk="0">
                  <a:moveTo>
                    <a:pt x="1102" y="1"/>
                  </a:moveTo>
                  <a:cubicBezTo>
                    <a:pt x="489" y="1"/>
                    <a:pt x="1" y="500"/>
                    <a:pt x="17" y="1113"/>
                  </a:cubicBezTo>
                  <a:cubicBezTo>
                    <a:pt x="30" y="1667"/>
                    <a:pt x="471" y="2128"/>
                    <a:pt x="1023" y="2164"/>
                  </a:cubicBezTo>
                  <a:cubicBezTo>
                    <a:pt x="1049" y="2166"/>
                    <a:pt x="1076" y="2167"/>
                    <a:pt x="1102" y="2167"/>
                  </a:cubicBezTo>
                  <a:cubicBezTo>
                    <a:pt x="1702" y="2167"/>
                    <a:pt x="2187" y="1683"/>
                    <a:pt x="2187" y="1086"/>
                  </a:cubicBezTo>
                  <a:cubicBezTo>
                    <a:pt x="2187" y="489"/>
                    <a:pt x="1701" y="1"/>
                    <a:pt x="1102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3809;p53">
              <a:extLst>
                <a:ext uri="{FF2B5EF4-FFF2-40B4-BE49-F238E27FC236}">
                  <a16:creationId xmlns:a16="http://schemas.microsoft.com/office/drawing/2014/main" id="{6FA68FB6-0A63-4FEA-A738-12AC4EDF837F}"/>
                </a:ext>
              </a:extLst>
            </p:cNvPr>
            <p:cNvSpPr/>
            <p:nvPr/>
          </p:nvSpPr>
          <p:spPr>
            <a:xfrm rot="329428">
              <a:off x="8114470" y="364391"/>
              <a:ext cx="70283" cy="70218"/>
            </a:xfrm>
            <a:custGeom>
              <a:avLst/>
              <a:gdLst/>
              <a:ahLst/>
              <a:cxnLst/>
              <a:rect l="l" t="t" r="r" b="b"/>
              <a:pathLst>
                <a:path w="2171" h="2169" extrusionOk="0">
                  <a:moveTo>
                    <a:pt x="1086" y="1"/>
                  </a:moveTo>
                  <a:cubicBezTo>
                    <a:pt x="487" y="1"/>
                    <a:pt x="1" y="487"/>
                    <a:pt x="1" y="1086"/>
                  </a:cubicBezTo>
                  <a:cubicBezTo>
                    <a:pt x="1" y="1683"/>
                    <a:pt x="487" y="2169"/>
                    <a:pt x="1086" y="2169"/>
                  </a:cubicBezTo>
                  <a:cubicBezTo>
                    <a:pt x="1685" y="2169"/>
                    <a:pt x="2171" y="1685"/>
                    <a:pt x="2171" y="1086"/>
                  </a:cubicBezTo>
                  <a:cubicBezTo>
                    <a:pt x="2171" y="489"/>
                    <a:pt x="1685" y="1"/>
                    <a:pt x="1086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781574A2-9FDB-486E-86A3-006420E92A8F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52" name="รูปแบบอิสระ: รูปร่าง 51">
              <a:extLst>
                <a:ext uri="{FF2B5EF4-FFF2-40B4-BE49-F238E27FC236}">
                  <a16:creationId xmlns:a16="http://schemas.microsoft.com/office/drawing/2014/main" id="{BF363696-4077-49C5-8307-A31E93F5A59F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679F0E0C-2202-4793-8090-3B1DF93B253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4" name="กลุ่ม 53">
            <a:extLst>
              <a:ext uri="{FF2B5EF4-FFF2-40B4-BE49-F238E27FC236}">
                <a16:creationId xmlns:a16="http://schemas.microsoft.com/office/drawing/2014/main" id="{71938FF7-AB93-424F-A6EA-FDD659D7F435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55" name="รูปแบบอิสระ: รูปร่าง 54">
              <a:extLst>
                <a:ext uri="{FF2B5EF4-FFF2-40B4-BE49-F238E27FC236}">
                  <a16:creationId xmlns:a16="http://schemas.microsoft.com/office/drawing/2014/main" id="{116EA8E0-35DF-4CE0-BBF7-C6FE305356E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55C78EBA-BA35-4501-B559-553B2B64A91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F8D8D323-7012-4DCE-9885-644A67664DFD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58" name="รูปแบบอิสระ: รูปร่าง 57">
              <a:extLst>
                <a:ext uri="{FF2B5EF4-FFF2-40B4-BE49-F238E27FC236}">
                  <a16:creationId xmlns:a16="http://schemas.microsoft.com/office/drawing/2014/main" id="{8324CE5D-2033-4CE7-AD55-0EED974E020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D0612769-17CB-446D-A9F1-0EEA934B312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0" name="กลุ่ม 59">
            <a:extLst>
              <a:ext uri="{FF2B5EF4-FFF2-40B4-BE49-F238E27FC236}">
                <a16:creationId xmlns:a16="http://schemas.microsoft.com/office/drawing/2014/main" id="{BEF796D1-0913-4A62-8F14-4E0F7ACE2C8F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61" name="รูปแบบอิสระ: รูปร่าง 60">
              <a:extLst>
                <a:ext uri="{FF2B5EF4-FFF2-40B4-BE49-F238E27FC236}">
                  <a16:creationId xmlns:a16="http://schemas.microsoft.com/office/drawing/2014/main" id="{2F415F33-04AB-4362-971E-018E1A93049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2" name="รูปแบบอิสระ: รูปร่าง 61">
              <a:extLst>
                <a:ext uri="{FF2B5EF4-FFF2-40B4-BE49-F238E27FC236}">
                  <a16:creationId xmlns:a16="http://schemas.microsoft.com/office/drawing/2014/main" id="{6EF45DC0-BE67-45B5-A550-8B586DE9103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4" name="กลุ่ม 63">
            <a:extLst>
              <a:ext uri="{FF2B5EF4-FFF2-40B4-BE49-F238E27FC236}">
                <a16:creationId xmlns:a16="http://schemas.microsoft.com/office/drawing/2014/main" id="{96E180CD-CEB1-449E-9E8A-B9D452A60397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65" name="รูปแบบอิสระ: รูปร่าง 64">
              <a:extLst>
                <a:ext uri="{FF2B5EF4-FFF2-40B4-BE49-F238E27FC236}">
                  <a16:creationId xmlns:a16="http://schemas.microsoft.com/office/drawing/2014/main" id="{271A8A8C-29AB-454A-9F95-225ABBDD5C07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6" name="รูปแบบอิสระ: รูปร่าง 65">
              <a:extLst>
                <a:ext uri="{FF2B5EF4-FFF2-40B4-BE49-F238E27FC236}">
                  <a16:creationId xmlns:a16="http://schemas.microsoft.com/office/drawing/2014/main" id="{62F01293-CD99-4438-A3F3-74B61268A225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15CFA80E-3E22-4C61-8904-119A3A7B6F54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68" name="รูปแบบอิสระ: รูปร่าง 67">
              <a:extLst>
                <a:ext uri="{FF2B5EF4-FFF2-40B4-BE49-F238E27FC236}">
                  <a16:creationId xmlns:a16="http://schemas.microsoft.com/office/drawing/2014/main" id="{13566D3C-B919-42F4-8EE7-BD947F20689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9" name="รูปแบบอิสระ: รูปร่าง 68">
              <a:extLst>
                <a:ext uri="{FF2B5EF4-FFF2-40B4-BE49-F238E27FC236}">
                  <a16:creationId xmlns:a16="http://schemas.microsoft.com/office/drawing/2014/main" id="{49D4E19B-64BA-4FD5-9C93-7C8A5B31136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BA78F41E-A9B2-42CA-8AB4-67708642C531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71" name="รูปแบบอิสระ: รูปร่าง 70">
              <a:extLst>
                <a:ext uri="{FF2B5EF4-FFF2-40B4-BE49-F238E27FC236}">
                  <a16:creationId xmlns:a16="http://schemas.microsoft.com/office/drawing/2014/main" id="{D733C088-AFB3-4101-847D-4608B9C0763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04CE1035-031A-4F33-AB8D-B60872CF201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73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3D93E238-6FBF-4F79-BFC7-A5FBBEC7CEB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4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CA156BD7-4AC1-4E02-B69E-1A393531EE87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5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D158BE3-BDD9-4E48-89E6-5BFB6D8D3194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6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5C285D08-99F3-4636-8727-B1A3F03E801F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7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F15F5D2-5E11-4208-8999-53C2DA83187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78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882076DC-35D3-4580-9489-4BD80363FC9C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79" name="รูปภาพ 78">
            <a:hlinkClick r:id="rId10" action="ppaction://hlinksldjump"/>
            <a:extLst>
              <a:ext uri="{FF2B5EF4-FFF2-40B4-BE49-F238E27FC236}">
                <a16:creationId xmlns:a16="http://schemas.microsoft.com/office/drawing/2014/main" id="{B826C9E6-BEA9-4504-8A27-70123F2A1B5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3FCC35D6-8978-4137-A125-79EEAB016039}"/>
              </a:ext>
            </a:extLst>
          </p:cNvPr>
          <p:cNvGrpSpPr/>
          <p:nvPr/>
        </p:nvGrpSpPr>
        <p:grpSpPr>
          <a:xfrm>
            <a:off x="1653307" y="1244232"/>
            <a:ext cx="9005455" cy="4088268"/>
            <a:chOff x="1533236" y="3246438"/>
            <a:chExt cx="9005455" cy="4088268"/>
          </a:xfrm>
        </p:grpSpPr>
        <p:sp>
          <p:nvSpPr>
            <p:cNvPr id="8" name="สี่เหลี่ยมผืนผ้า: มุมมน 7">
              <a:extLst>
                <a:ext uri="{FF2B5EF4-FFF2-40B4-BE49-F238E27FC236}">
                  <a16:creationId xmlns:a16="http://schemas.microsoft.com/office/drawing/2014/main" id="{03C661A6-9B10-4003-AAD8-79C0592B3262}"/>
                </a:ext>
              </a:extLst>
            </p:cNvPr>
            <p:cNvSpPr/>
            <p:nvPr/>
          </p:nvSpPr>
          <p:spPr>
            <a:xfrm>
              <a:off x="1533236" y="3246438"/>
              <a:ext cx="9005455" cy="4088268"/>
            </a:xfrm>
            <a:prstGeom prst="roundRect">
              <a:avLst>
                <a:gd name="adj" fmla="val 9240"/>
              </a:avLst>
            </a:prstGeom>
            <a:solidFill>
              <a:schemeClr val="bg1"/>
            </a:solidFill>
            <a:ln w="19050">
              <a:solidFill>
                <a:srgbClr val="C7B9E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grpSp>
          <p:nvGrpSpPr>
            <p:cNvPr id="10" name="กลุ่ม 9">
              <a:extLst>
                <a:ext uri="{FF2B5EF4-FFF2-40B4-BE49-F238E27FC236}">
                  <a16:creationId xmlns:a16="http://schemas.microsoft.com/office/drawing/2014/main" id="{B0DCD880-467D-4F8B-BD50-105A3FB7FE2E}"/>
                </a:ext>
              </a:extLst>
            </p:cNvPr>
            <p:cNvGrpSpPr/>
            <p:nvPr/>
          </p:nvGrpSpPr>
          <p:grpSpPr>
            <a:xfrm>
              <a:off x="2020548" y="3400211"/>
              <a:ext cx="3533340" cy="523220"/>
              <a:chOff x="7019636" y="2295389"/>
              <a:chExt cx="3533340" cy="523220"/>
            </a:xfrm>
          </p:grpSpPr>
          <p:sp>
            <p:nvSpPr>
              <p:cNvPr id="9" name="กล่องข้อความ 8">
                <a:extLst>
                  <a:ext uri="{FF2B5EF4-FFF2-40B4-BE49-F238E27FC236}">
                    <a16:creationId xmlns:a16="http://schemas.microsoft.com/office/drawing/2014/main" id="{4B3A45F9-892D-4529-8585-B3F50A084236}"/>
                  </a:ext>
                </a:extLst>
              </p:cNvPr>
              <p:cNvSpPr txBox="1"/>
              <p:nvPr/>
            </p:nvSpPr>
            <p:spPr>
              <a:xfrm>
                <a:off x="7019636" y="2295389"/>
                <a:ext cx="3533340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สังเกตการเพิ่ม     ทีละ 3 รูป ดังนี้</a:t>
                </a:r>
              </a:p>
            </p:txBody>
          </p:sp>
          <p:pic>
            <p:nvPicPr>
              <p:cNvPr id="85" name="รูปภาพ 84">
                <a:extLst>
                  <a:ext uri="{FF2B5EF4-FFF2-40B4-BE49-F238E27FC236}">
                    <a16:creationId xmlns:a16="http://schemas.microsoft.com/office/drawing/2014/main" id="{BC4B7E46-86CC-4D23-A49E-87E6660643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410442" y="2354222"/>
                <a:ext cx="409524" cy="409524"/>
              </a:xfrm>
              <a:prstGeom prst="rect">
                <a:avLst/>
              </a:prstGeom>
            </p:spPr>
          </p:pic>
        </p:grpSp>
      </p:grpSp>
      <p:pic>
        <p:nvPicPr>
          <p:cNvPr id="12" name="รูปภาพ 11">
            <a:extLst>
              <a:ext uri="{FF2B5EF4-FFF2-40B4-BE49-F238E27FC236}">
                <a16:creationId xmlns:a16="http://schemas.microsoft.com/office/drawing/2014/main" id="{1DE31D95-B117-4211-8EBF-EA2E9E93091B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001" t="1411" r="251" b="-1411"/>
          <a:stretch/>
        </p:blipFill>
        <p:spPr>
          <a:xfrm>
            <a:off x="8174176" y="1995301"/>
            <a:ext cx="974044" cy="1990476"/>
          </a:xfrm>
          <a:prstGeom prst="rect">
            <a:avLst/>
          </a:prstGeom>
        </p:spPr>
      </p:pic>
      <p:pic>
        <p:nvPicPr>
          <p:cNvPr id="86" name="รูปภาพ 85">
            <a:extLst>
              <a:ext uri="{FF2B5EF4-FFF2-40B4-BE49-F238E27FC236}">
                <a16:creationId xmlns:a16="http://schemas.microsoft.com/office/drawing/2014/main" id="{E80F9E42-31BA-463F-81F7-55C10E273B50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3" t="-1368" r="82983" b="1368"/>
          <a:stretch/>
        </p:blipFill>
        <p:spPr>
          <a:xfrm>
            <a:off x="3431534" y="1960632"/>
            <a:ext cx="971228" cy="2026385"/>
          </a:xfrm>
          <a:prstGeom prst="rect">
            <a:avLst/>
          </a:prstGeom>
        </p:spPr>
      </p:pic>
      <p:pic>
        <p:nvPicPr>
          <p:cNvPr id="87" name="รูปภาพ 86">
            <a:extLst>
              <a:ext uri="{FF2B5EF4-FFF2-40B4-BE49-F238E27FC236}">
                <a16:creationId xmlns:a16="http://schemas.microsoft.com/office/drawing/2014/main" id="{B42AFDDA-7894-4007-929E-B9C0BA2DBFE3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13" t="1055" r="63435" b="-1055"/>
          <a:stretch/>
        </p:blipFill>
        <p:spPr>
          <a:xfrm>
            <a:off x="4633672" y="1993996"/>
            <a:ext cx="904489" cy="1990476"/>
          </a:xfrm>
          <a:prstGeom prst="rect">
            <a:avLst/>
          </a:prstGeom>
        </p:spPr>
      </p:pic>
      <p:pic>
        <p:nvPicPr>
          <p:cNvPr id="88" name="รูปภาพ 87">
            <a:extLst>
              <a:ext uri="{FF2B5EF4-FFF2-40B4-BE49-F238E27FC236}">
                <a16:creationId xmlns:a16="http://schemas.microsoft.com/office/drawing/2014/main" id="{88581E86-9271-4771-ACE9-27AA4B6538E1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647" r="41647"/>
          <a:stretch/>
        </p:blipFill>
        <p:spPr>
          <a:xfrm>
            <a:off x="5769071" y="1988345"/>
            <a:ext cx="971644" cy="1990476"/>
          </a:xfrm>
          <a:prstGeom prst="rect">
            <a:avLst/>
          </a:prstGeom>
        </p:spPr>
      </p:pic>
      <p:pic>
        <p:nvPicPr>
          <p:cNvPr id="89" name="รูปภาพ 88">
            <a:extLst>
              <a:ext uri="{FF2B5EF4-FFF2-40B4-BE49-F238E27FC236}">
                <a16:creationId xmlns:a16="http://schemas.microsoft.com/office/drawing/2014/main" id="{7E8AC5C1-0F0C-400E-A6CC-47CA9BAA8E12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2323" t="525" r="20971" b="-525"/>
          <a:stretch/>
        </p:blipFill>
        <p:spPr>
          <a:xfrm>
            <a:off x="6971624" y="1993724"/>
            <a:ext cx="971643" cy="1990476"/>
          </a:xfrm>
          <a:prstGeom prst="rect">
            <a:avLst/>
          </a:prstGeom>
        </p:spPr>
      </p:pic>
      <p:sp>
        <p:nvSpPr>
          <p:cNvPr id="96" name="กล่องข้อความ 95">
            <a:extLst>
              <a:ext uri="{FF2B5EF4-FFF2-40B4-BE49-F238E27FC236}">
                <a16:creationId xmlns:a16="http://schemas.microsoft.com/office/drawing/2014/main" id="{9F887D0E-C5E0-47FC-9E93-F56369493324}"/>
              </a:ext>
            </a:extLst>
          </p:cNvPr>
          <p:cNvSpPr txBox="1"/>
          <p:nvPr/>
        </p:nvSpPr>
        <p:spPr>
          <a:xfrm>
            <a:off x="3539452" y="3973743"/>
            <a:ext cx="803425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รูปที่ 1</a:t>
            </a:r>
          </a:p>
        </p:txBody>
      </p:sp>
      <p:sp>
        <p:nvSpPr>
          <p:cNvPr id="97" name="กล่องข้อความ 96">
            <a:extLst>
              <a:ext uri="{FF2B5EF4-FFF2-40B4-BE49-F238E27FC236}">
                <a16:creationId xmlns:a16="http://schemas.microsoft.com/office/drawing/2014/main" id="{87159F56-C2C4-4246-B62A-27249BA3CA23}"/>
              </a:ext>
            </a:extLst>
          </p:cNvPr>
          <p:cNvSpPr txBox="1"/>
          <p:nvPr/>
        </p:nvSpPr>
        <p:spPr>
          <a:xfrm>
            <a:off x="4643199" y="3973743"/>
            <a:ext cx="867545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รูปที่ 2</a:t>
            </a:r>
          </a:p>
        </p:txBody>
      </p:sp>
      <p:sp>
        <p:nvSpPr>
          <p:cNvPr id="98" name="กล่องข้อความ 97">
            <a:extLst>
              <a:ext uri="{FF2B5EF4-FFF2-40B4-BE49-F238E27FC236}">
                <a16:creationId xmlns:a16="http://schemas.microsoft.com/office/drawing/2014/main" id="{8A301981-1528-4AF2-ADF3-41B70B09843D}"/>
              </a:ext>
            </a:extLst>
          </p:cNvPr>
          <p:cNvSpPr txBox="1"/>
          <p:nvPr/>
        </p:nvSpPr>
        <p:spPr>
          <a:xfrm>
            <a:off x="5811066" y="3973743"/>
            <a:ext cx="86273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รูปที่ 3</a:t>
            </a:r>
          </a:p>
        </p:txBody>
      </p:sp>
      <p:sp>
        <p:nvSpPr>
          <p:cNvPr id="99" name="กล่องข้อความ 98">
            <a:extLst>
              <a:ext uri="{FF2B5EF4-FFF2-40B4-BE49-F238E27FC236}">
                <a16:creationId xmlns:a16="http://schemas.microsoft.com/office/drawing/2014/main" id="{0884FB54-5DD9-4E3C-8924-666716EB3EA5}"/>
              </a:ext>
            </a:extLst>
          </p:cNvPr>
          <p:cNvSpPr txBox="1"/>
          <p:nvPr/>
        </p:nvSpPr>
        <p:spPr>
          <a:xfrm>
            <a:off x="7020305" y="3973743"/>
            <a:ext cx="87395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รูปที่ 4</a:t>
            </a:r>
          </a:p>
        </p:txBody>
      </p:sp>
      <p:sp>
        <p:nvSpPr>
          <p:cNvPr id="100" name="กล่องข้อความ 99">
            <a:extLst>
              <a:ext uri="{FF2B5EF4-FFF2-40B4-BE49-F238E27FC236}">
                <a16:creationId xmlns:a16="http://schemas.microsoft.com/office/drawing/2014/main" id="{6E6B8DB4-1B29-4570-957B-5CF049FA753A}"/>
              </a:ext>
            </a:extLst>
          </p:cNvPr>
          <p:cNvSpPr txBox="1"/>
          <p:nvPr/>
        </p:nvSpPr>
        <p:spPr>
          <a:xfrm>
            <a:off x="8197976" y="3985139"/>
            <a:ext cx="878767" cy="523220"/>
          </a:xfrm>
          <a:prstGeom prst="rect">
            <a:avLst/>
          </a:prstGeom>
          <a:solidFill>
            <a:srgbClr val="ECE7F9"/>
          </a:solidFill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รูปที่ 5</a:t>
            </a:r>
          </a:p>
        </p:txBody>
      </p: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2EF6D086-7560-4169-911C-C55C032F77B3}"/>
              </a:ext>
            </a:extLst>
          </p:cNvPr>
          <p:cNvGrpSpPr/>
          <p:nvPr/>
        </p:nvGrpSpPr>
        <p:grpSpPr>
          <a:xfrm>
            <a:off x="2235195" y="4536301"/>
            <a:ext cx="5068893" cy="803228"/>
            <a:chOff x="6414222" y="1090324"/>
            <a:chExt cx="5068893" cy="803228"/>
          </a:xfrm>
        </p:grpSpPr>
        <p:sp>
          <p:nvSpPr>
            <p:cNvPr id="103" name="Google Shape;8604;p67">
              <a:extLst>
                <a:ext uri="{FF2B5EF4-FFF2-40B4-BE49-F238E27FC236}">
                  <a16:creationId xmlns:a16="http://schemas.microsoft.com/office/drawing/2014/main" id="{48AB0F71-FDCE-4D51-BEF4-6B8667882D12}"/>
                </a:ext>
              </a:extLst>
            </p:cNvPr>
            <p:cNvSpPr txBox="1"/>
            <p:nvPr/>
          </p:nvSpPr>
          <p:spPr>
            <a:xfrm>
              <a:off x="6414222" y="1090324"/>
              <a:ext cx="5068893" cy="8032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>
                  <a:tab pos="1619250" algn="l"/>
                  <a:tab pos="1971675" algn="l"/>
                </a:tabLst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Caveat Brush"/>
                  <a:cs typeface="4804_KwangMD_PukluK" panose="02000000000000000000" pitchFamily="2" charset="0"/>
                  <a:sym typeface="Caveat Brush"/>
                </a:rPr>
                <a:t>ดังนั้น รูป 5 มี     จำนวน 18 รูป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aveat Brush"/>
                <a:cs typeface="4804_KwangMD_PukluK" panose="02000000000000000000" pitchFamily="2" charset="0"/>
                <a:sym typeface="Caveat Brush"/>
              </a:endParaRPr>
            </a:p>
          </p:txBody>
        </p:sp>
        <p:pic>
          <p:nvPicPr>
            <p:cNvPr id="104" name="รูปภาพ 103">
              <a:extLst>
                <a:ext uri="{FF2B5EF4-FFF2-40B4-BE49-F238E27FC236}">
                  <a16:creationId xmlns:a16="http://schemas.microsoft.com/office/drawing/2014/main" id="{12B14F1E-1CBA-4498-80FE-9158172C2267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87899" y="1301224"/>
              <a:ext cx="409524" cy="40952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7763832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75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75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75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75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75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7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75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7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5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animBg="1"/>
      <p:bldP spid="98" grpId="0" animBg="1"/>
      <p:bldP spid="99" grpId="0" animBg="1"/>
      <p:bldP spid="100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B7A79AED-B2B9-46D5-A6FF-FC6E2F5C136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6C981E87-10E0-460E-8383-69AA145985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1076797-B429-445B-88BE-7C958913F4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65DCF691-2DCE-491B-9AF5-DC51FE7617A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2156D00A-0CBB-485A-BCB0-5F05E1EEB1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E7C98C42-48D8-4721-98D5-04CD9CACF4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283D66AE-84B2-4D1E-A6A0-87C7BCA7AD2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6719BD9D-9C02-4512-B3DB-D1E5E4B08F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6D822B-83E8-48F1-82A9-3B25178D61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2E647FC5-2FA7-47F2-9731-E8C72FE1ED7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19A50CD9-0A7D-42D7-ADB6-66CCE4D2BE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97518FC9-AECB-49C6-BFAE-065AD42209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1179EB9D-8104-4ED1-9D3C-9215DAA4A8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2A6E55E7-8817-4B9A-A6D5-64C3ACBD98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C8E857B7-8758-41B1-A9A6-129F1C1871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6BA39253-03EA-40CA-8756-550665F9B6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8715E9E6-C310-44B7-AA20-97C64A720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73FDFFCA-FCC3-492A-A7F4-56217EC61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A30B8015-E2A0-400D-AA31-7CB1C22DB7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FB97A15-28CD-4D57-9999-816AB3B0ED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46BD0A66-57FE-4FD2-AC97-4B590E27A8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C241B80-4F96-4311-B9B2-7A69621F161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C13527E-2528-4546-9986-7E4D777D6AE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A3ABD2-C2BE-4AA7-8680-061770B89DA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A55F6FD-95CA-48F9-91D1-541F33E9682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192E7FD-CD11-43D6-9FEF-E694F1E0C0A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407A949-508B-4026-AD8C-68EFBB8CB97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94" name="รูปภาพ 293">
            <a:hlinkClick r:id="rId10" action="ppaction://hlinksldjump"/>
            <a:extLst>
              <a:ext uri="{FF2B5EF4-FFF2-40B4-BE49-F238E27FC236}">
                <a16:creationId xmlns:a16="http://schemas.microsoft.com/office/drawing/2014/main" id="{80C415D1-9DA7-44E5-BF90-E533E7B705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95" name="Google Shape;1231;p39">
            <a:extLst>
              <a:ext uri="{FF2B5EF4-FFF2-40B4-BE49-F238E27FC236}">
                <a16:creationId xmlns:a16="http://schemas.microsoft.com/office/drawing/2014/main" id="{3900D131-2D0B-48EB-A891-AC4759017C5A}"/>
              </a:ext>
            </a:extLst>
          </p:cNvPr>
          <p:cNvSpPr/>
          <p:nvPr/>
        </p:nvSpPr>
        <p:spPr>
          <a:xfrm flipH="1">
            <a:off x="1623050" y="726616"/>
            <a:ext cx="261634" cy="325540"/>
          </a:xfrm>
          <a:custGeom>
            <a:avLst/>
            <a:gdLst/>
            <a:ahLst/>
            <a:cxnLst/>
            <a:rect l="l" t="t" r="r" b="b"/>
            <a:pathLst>
              <a:path w="3918" h="4875" extrusionOk="0">
                <a:moveTo>
                  <a:pt x="1309" y="1"/>
                </a:moveTo>
                <a:cubicBezTo>
                  <a:pt x="1225" y="1"/>
                  <a:pt x="1141" y="23"/>
                  <a:pt x="1060" y="73"/>
                </a:cubicBezTo>
                <a:cubicBezTo>
                  <a:pt x="915" y="174"/>
                  <a:pt x="813" y="305"/>
                  <a:pt x="755" y="465"/>
                </a:cubicBezTo>
                <a:cubicBezTo>
                  <a:pt x="88" y="1755"/>
                  <a:pt x="1" y="3264"/>
                  <a:pt x="509" y="4627"/>
                </a:cubicBezTo>
                <a:lnTo>
                  <a:pt x="451" y="4874"/>
                </a:lnTo>
                <a:lnTo>
                  <a:pt x="2728" y="3409"/>
                </a:lnTo>
                <a:cubicBezTo>
                  <a:pt x="3134" y="3148"/>
                  <a:pt x="3555" y="2872"/>
                  <a:pt x="3729" y="2437"/>
                </a:cubicBezTo>
                <a:cubicBezTo>
                  <a:pt x="3917" y="2002"/>
                  <a:pt x="3714" y="1378"/>
                  <a:pt x="3250" y="1306"/>
                </a:cubicBezTo>
                <a:cubicBezTo>
                  <a:pt x="3226" y="1304"/>
                  <a:pt x="3202" y="1303"/>
                  <a:pt x="3178" y="1303"/>
                </a:cubicBezTo>
                <a:cubicBezTo>
                  <a:pt x="3017" y="1303"/>
                  <a:pt x="2869" y="1344"/>
                  <a:pt x="2742" y="1407"/>
                </a:cubicBezTo>
                <a:cubicBezTo>
                  <a:pt x="2307" y="1625"/>
                  <a:pt x="1959" y="1973"/>
                  <a:pt x="1771" y="2408"/>
                </a:cubicBezTo>
                <a:cubicBezTo>
                  <a:pt x="1814" y="1886"/>
                  <a:pt x="2075" y="1393"/>
                  <a:pt x="2061" y="885"/>
                </a:cubicBezTo>
                <a:cubicBezTo>
                  <a:pt x="2049" y="458"/>
                  <a:pt x="1687" y="1"/>
                  <a:pt x="1309" y="1"/>
                </a:cubicBezTo>
                <a:close/>
              </a:path>
            </a:pathLst>
          </a:custGeom>
          <a:solidFill>
            <a:srgbClr val="FFB6B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8151AD1D-A758-418B-91BE-68D42CEF40FA}"/>
              </a:ext>
            </a:extLst>
          </p:cNvPr>
          <p:cNvGrpSpPr/>
          <p:nvPr/>
        </p:nvGrpSpPr>
        <p:grpSpPr>
          <a:xfrm>
            <a:off x="3478978" y="3676398"/>
            <a:ext cx="5190849" cy="1347585"/>
            <a:chOff x="3478978" y="3800223"/>
            <a:chExt cx="5190849" cy="1347585"/>
          </a:xfrm>
        </p:grpSpPr>
        <p:grpSp>
          <p:nvGrpSpPr>
            <p:cNvPr id="297" name="Google Shape;152;p27">
              <a:extLst>
                <a:ext uri="{FF2B5EF4-FFF2-40B4-BE49-F238E27FC236}">
                  <a16:creationId xmlns:a16="http://schemas.microsoft.com/office/drawing/2014/main" id="{C775585B-DE4C-45EF-964F-9AC7B78CD4D1}"/>
                </a:ext>
              </a:extLst>
            </p:cNvPr>
            <p:cNvGrpSpPr/>
            <p:nvPr/>
          </p:nvGrpSpPr>
          <p:grpSpPr>
            <a:xfrm>
              <a:off x="3516354" y="3800223"/>
              <a:ext cx="5153473" cy="1347585"/>
              <a:chOff x="611550" y="2773950"/>
              <a:chExt cx="2698875" cy="344475"/>
            </a:xfrm>
          </p:grpSpPr>
          <p:sp>
            <p:nvSpPr>
              <p:cNvPr id="298" name="Google Shape;153;p27">
                <a:extLst>
                  <a:ext uri="{FF2B5EF4-FFF2-40B4-BE49-F238E27FC236}">
                    <a16:creationId xmlns:a16="http://schemas.microsoft.com/office/drawing/2014/main" id="{21DC74DC-65D9-4FE7-8001-305C72051D1F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154;p27">
                <a:extLst>
                  <a:ext uri="{FF2B5EF4-FFF2-40B4-BE49-F238E27FC236}">
                    <a16:creationId xmlns:a16="http://schemas.microsoft.com/office/drawing/2014/main" id="{BF4C2B8E-48D7-48F5-B6EC-E497649DEBB5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0" name="กล่องข้อความ 299">
              <a:extLst>
                <a:ext uri="{FF2B5EF4-FFF2-40B4-BE49-F238E27FC236}">
                  <a16:creationId xmlns:a16="http://schemas.microsoft.com/office/drawing/2014/main" id="{2C9E2115-026C-44CF-8A52-FA1B4732758C}"/>
                </a:ext>
              </a:extLst>
            </p:cNvPr>
            <p:cNvSpPr txBox="1"/>
            <p:nvPr/>
          </p:nvSpPr>
          <p:spPr>
            <a:xfrm>
              <a:off x="3478978" y="3998630"/>
              <a:ext cx="5153473" cy="9594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150000"/>
                </a:lnSpc>
                <a:tabLst>
                  <a:tab pos="809625" algn="l"/>
                  <a:tab pos="2695575" algn="l"/>
                  <a:tab pos="3949700" algn="l"/>
                </a:tabLst>
              </a:pPr>
              <a:r>
                <a:rPr lang="th-TH" sz="2000" b="1" dirty="0">
                  <a:solidFill>
                    <a:srgbClr val="002060"/>
                  </a:solidFill>
                  <a:latin typeface="Mali" panose="00000500000000000000" pitchFamily="2" charset="-34"/>
                  <a:cs typeface="Mali" panose="00000500000000000000" pitchFamily="2" charset="-34"/>
                </a:rPr>
                <a:t>162  166  170  174  178 เป็นแบบรูปของจำนวนที่เพิ่มขึ้นทีละ 2</a:t>
              </a:r>
            </a:p>
          </p:txBody>
        </p:sp>
      </p:grpSp>
      <p:sp>
        <p:nvSpPr>
          <p:cNvPr id="301" name="Google Shape;2427;p49">
            <a:extLst>
              <a:ext uri="{FF2B5EF4-FFF2-40B4-BE49-F238E27FC236}">
                <a16:creationId xmlns:a16="http://schemas.microsoft.com/office/drawing/2014/main" id="{5039A067-99E5-489F-8E85-AE48F82C8FF5}"/>
              </a:ext>
            </a:extLst>
          </p:cNvPr>
          <p:cNvSpPr/>
          <p:nvPr/>
        </p:nvSpPr>
        <p:spPr>
          <a:xfrm>
            <a:off x="1513617" y="898667"/>
            <a:ext cx="2002737" cy="490091"/>
          </a:xfrm>
          <a:custGeom>
            <a:avLst/>
            <a:gdLst/>
            <a:ahLst/>
            <a:cxnLst/>
            <a:rect l="l" t="t" r="r" b="b"/>
            <a:pathLst>
              <a:path w="91361" h="13334" extrusionOk="0">
                <a:moveTo>
                  <a:pt x="0" y="1"/>
                </a:moveTo>
                <a:lnTo>
                  <a:pt x="6402" y="6730"/>
                </a:lnTo>
                <a:lnTo>
                  <a:pt x="0" y="13333"/>
                </a:lnTo>
                <a:lnTo>
                  <a:pt x="91361" y="13333"/>
                </a:lnTo>
                <a:lnTo>
                  <a:pt x="84959" y="6730"/>
                </a:lnTo>
                <a:lnTo>
                  <a:pt x="91361" y="1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" name="Google Shape;2429;p49">
            <a:extLst>
              <a:ext uri="{FF2B5EF4-FFF2-40B4-BE49-F238E27FC236}">
                <a16:creationId xmlns:a16="http://schemas.microsoft.com/office/drawing/2014/main" id="{AAFF6B0D-5208-4C49-9FDE-0AF5662B095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568586" y="933299"/>
            <a:ext cx="1947768" cy="46649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th-TH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Mali" panose="00000500000000000000" pitchFamily="2" charset="-34"/>
                <a:cs typeface="Mali" panose="00000500000000000000" pitchFamily="2" charset="-34"/>
              </a:rPr>
              <a:t>ตัวอย่างที่ 1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Mali" panose="00000500000000000000" pitchFamily="2" charset="-34"/>
              <a:cs typeface="Mali" panose="00000500000000000000" pitchFamily="2" charset="-34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5430A43A-77F5-49CC-B242-218FA6B3883C}"/>
              </a:ext>
            </a:extLst>
          </p:cNvPr>
          <p:cNvGrpSpPr/>
          <p:nvPr/>
        </p:nvGrpSpPr>
        <p:grpSpPr>
          <a:xfrm>
            <a:off x="1810648" y="2323307"/>
            <a:ext cx="1092760" cy="878841"/>
            <a:chOff x="1625922" y="2494757"/>
            <a:chExt cx="1092760" cy="878841"/>
          </a:xfrm>
        </p:grpSpPr>
        <p:pic>
          <p:nvPicPr>
            <p:cNvPr id="309" name="Picture 30">
              <a:extLst>
                <a:ext uri="{FF2B5EF4-FFF2-40B4-BE49-F238E27FC236}">
                  <a16:creationId xmlns:a16="http://schemas.microsoft.com/office/drawing/2014/main" id="{5FEF9B04-C07A-426B-A399-664ED0CCDC4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854172">
              <a:off x="1698290" y="2494757"/>
              <a:ext cx="1020392" cy="878841"/>
            </a:xfrm>
            <a:prstGeom prst="rect">
              <a:avLst/>
            </a:prstGeom>
          </p:spPr>
        </p:pic>
        <p:sp>
          <p:nvSpPr>
            <p:cNvPr id="313" name="Text Box 3717">
              <a:extLst>
                <a:ext uri="{FF2B5EF4-FFF2-40B4-BE49-F238E27FC236}">
                  <a16:creationId xmlns:a16="http://schemas.microsoft.com/office/drawing/2014/main" id="{27E5DF7A-0197-423C-990E-C6C5D0C661F0}"/>
                </a:ext>
              </a:extLst>
            </p:cNvPr>
            <p:cNvSpPr txBox="1"/>
            <p:nvPr/>
          </p:nvSpPr>
          <p:spPr>
            <a:xfrm>
              <a:off x="1625922" y="2694361"/>
              <a:ext cx="747805" cy="500311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sz="2000" b="1" dirty="0">
                  <a:solidFill>
                    <a:srgbClr val="002060"/>
                  </a:solidFill>
                  <a:effectLst/>
                  <a:latin typeface="Mali" panose="00000500000000000000" pitchFamily="2" charset="-34"/>
                  <a:ea typeface="Times New Roman" panose="02020603050405020304" pitchFamily="18" charset="0"/>
                  <a:cs typeface="Mali" panose="00000500000000000000" pitchFamily="2" charset="-34"/>
                </a:rPr>
                <a:t>162</a:t>
              </a:r>
              <a:endParaRPr lang="en-US" sz="2000" dirty="0">
                <a:solidFill>
                  <a:srgbClr val="002060"/>
                </a:solidFill>
                <a:effectLst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endParaRPr>
            </a:p>
          </p:txBody>
        </p:sp>
      </p:grpSp>
      <p:pic>
        <p:nvPicPr>
          <p:cNvPr id="311" name="Picture 33">
            <a:extLst>
              <a:ext uri="{FF2B5EF4-FFF2-40B4-BE49-F238E27FC236}">
                <a16:creationId xmlns:a16="http://schemas.microsoft.com/office/drawing/2014/main" id="{5E77411D-D806-4E50-8585-F1896F2E60A1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54172">
            <a:off x="3354504" y="2323307"/>
            <a:ext cx="1020392" cy="878841"/>
          </a:xfrm>
          <a:prstGeom prst="rect">
            <a:avLst/>
          </a:prstGeom>
        </p:spPr>
      </p:pic>
      <p:sp>
        <p:nvSpPr>
          <p:cNvPr id="314" name="Text Box 3718">
            <a:extLst>
              <a:ext uri="{FF2B5EF4-FFF2-40B4-BE49-F238E27FC236}">
                <a16:creationId xmlns:a16="http://schemas.microsoft.com/office/drawing/2014/main" id="{7561F6A9-BC6A-413F-9107-DFD647C9721B}"/>
              </a:ext>
            </a:extLst>
          </p:cNvPr>
          <p:cNvSpPr txBox="1"/>
          <p:nvPr/>
        </p:nvSpPr>
        <p:spPr>
          <a:xfrm>
            <a:off x="3282136" y="2511677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rgbClr val="002060"/>
                </a:solidFill>
                <a:effectLst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166</a:t>
            </a:r>
            <a:endParaRPr lang="en-US" sz="2000" dirty="0">
              <a:solidFill>
                <a:srgbClr val="002060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2" name="Picture 34">
            <a:extLst>
              <a:ext uri="{FF2B5EF4-FFF2-40B4-BE49-F238E27FC236}">
                <a16:creationId xmlns:a16="http://schemas.microsoft.com/office/drawing/2014/main" id="{9D86C63D-9E0D-4048-852E-90E4E06E4CE8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54172">
            <a:off x="4813930" y="2323307"/>
            <a:ext cx="1020392" cy="878841"/>
          </a:xfrm>
          <a:prstGeom prst="rect">
            <a:avLst/>
          </a:prstGeom>
        </p:spPr>
      </p:pic>
      <p:sp>
        <p:nvSpPr>
          <p:cNvPr id="315" name="Text Box 3722">
            <a:extLst>
              <a:ext uri="{FF2B5EF4-FFF2-40B4-BE49-F238E27FC236}">
                <a16:creationId xmlns:a16="http://schemas.microsoft.com/office/drawing/2014/main" id="{CE69E1CE-EDC9-4B21-8B78-D96D7AA81927}"/>
              </a:ext>
            </a:extLst>
          </p:cNvPr>
          <p:cNvSpPr txBox="1"/>
          <p:nvPr/>
        </p:nvSpPr>
        <p:spPr>
          <a:xfrm>
            <a:off x="4753623" y="2500041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rgbClr val="002060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170</a:t>
            </a:r>
            <a:endParaRPr lang="en-US" sz="2000" dirty="0">
              <a:solidFill>
                <a:srgbClr val="002060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0" name="Picture 31">
            <a:extLst>
              <a:ext uri="{FF2B5EF4-FFF2-40B4-BE49-F238E27FC236}">
                <a16:creationId xmlns:a16="http://schemas.microsoft.com/office/drawing/2014/main" id="{EE073B7B-BFC4-4885-BEBD-716F8CFC36EF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54172">
            <a:off x="6297479" y="2311672"/>
            <a:ext cx="1020392" cy="878841"/>
          </a:xfrm>
          <a:prstGeom prst="rect">
            <a:avLst/>
          </a:prstGeom>
        </p:spPr>
      </p:pic>
      <p:sp>
        <p:nvSpPr>
          <p:cNvPr id="316" name="Text Box 3729">
            <a:extLst>
              <a:ext uri="{FF2B5EF4-FFF2-40B4-BE49-F238E27FC236}">
                <a16:creationId xmlns:a16="http://schemas.microsoft.com/office/drawing/2014/main" id="{C69E4AE4-A1CA-4588-963C-A1CD3804BA44}"/>
              </a:ext>
            </a:extLst>
          </p:cNvPr>
          <p:cNvSpPr txBox="1"/>
          <p:nvPr/>
        </p:nvSpPr>
        <p:spPr>
          <a:xfrm>
            <a:off x="6237172" y="2511677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rgbClr val="002060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174</a:t>
            </a:r>
            <a:endParaRPr lang="en-US" sz="2000" dirty="0">
              <a:solidFill>
                <a:srgbClr val="002060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7" name="Picture 31">
            <a:extLst>
              <a:ext uri="{FF2B5EF4-FFF2-40B4-BE49-F238E27FC236}">
                <a16:creationId xmlns:a16="http://schemas.microsoft.com/office/drawing/2014/main" id="{31AF2C27-808C-423E-BEA3-2D82A2C0399E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54172">
            <a:off x="7762195" y="2337616"/>
            <a:ext cx="1020392" cy="878841"/>
          </a:xfrm>
          <a:prstGeom prst="rect">
            <a:avLst/>
          </a:prstGeom>
        </p:spPr>
      </p:pic>
      <p:sp>
        <p:nvSpPr>
          <p:cNvPr id="318" name="Text Box 3729">
            <a:extLst>
              <a:ext uri="{FF2B5EF4-FFF2-40B4-BE49-F238E27FC236}">
                <a16:creationId xmlns:a16="http://schemas.microsoft.com/office/drawing/2014/main" id="{1F2D4B60-1026-420C-A5D7-563F4CC95A0A}"/>
              </a:ext>
            </a:extLst>
          </p:cNvPr>
          <p:cNvSpPr txBox="1"/>
          <p:nvPr/>
        </p:nvSpPr>
        <p:spPr>
          <a:xfrm>
            <a:off x="7703189" y="2562923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rgbClr val="002060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178</a:t>
            </a:r>
            <a:endParaRPr lang="en-US" sz="2000" dirty="0">
              <a:solidFill>
                <a:srgbClr val="002060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3332045-1BB3-41A8-AF57-80305F3FFA09}"/>
              </a:ext>
            </a:extLst>
          </p:cNvPr>
          <p:cNvGrpSpPr/>
          <p:nvPr/>
        </p:nvGrpSpPr>
        <p:grpSpPr>
          <a:xfrm>
            <a:off x="2427745" y="1585699"/>
            <a:ext cx="1100694" cy="710174"/>
            <a:chOff x="2427745" y="1757149"/>
            <a:chExt cx="1100694" cy="710174"/>
          </a:xfrm>
        </p:grpSpPr>
        <p:sp>
          <p:nvSpPr>
            <p:cNvPr id="304" name="Google Shape;1565;p39">
              <a:extLst>
                <a:ext uri="{FF2B5EF4-FFF2-40B4-BE49-F238E27FC236}">
                  <a16:creationId xmlns:a16="http://schemas.microsoft.com/office/drawing/2014/main" id="{2C5DFBF2-749C-4F83-AC15-4371B03D3D5E}"/>
                </a:ext>
              </a:extLst>
            </p:cNvPr>
            <p:cNvSpPr/>
            <p:nvPr/>
          </p:nvSpPr>
          <p:spPr>
            <a:xfrm rot="5023835" flipV="1">
              <a:off x="2799976" y="1738860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Text Box 52">
              <a:extLst>
                <a:ext uri="{FF2B5EF4-FFF2-40B4-BE49-F238E27FC236}">
                  <a16:creationId xmlns:a16="http://schemas.microsoft.com/office/drawing/2014/main" id="{A2EA94A9-4B69-471D-B4FB-4F7D73DB92B0}"/>
                </a:ext>
              </a:extLst>
            </p:cNvPr>
            <p:cNvSpPr txBox="1"/>
            <p:nvPr/>
          </p:nvSpPr>
          <p:spPr>
            <a:xfrm>
              <a:off x="2567689" y="1757149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dirty="0">
                  <a:solidFill>
                    <a:srgbClr val="FF6600"/>
                  </a:solidFill>
                  <a:effectLst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+4</a:t>
              </a:r>
              <a:endParaRPr lang="en-US" dirty="0">
                <a:solidFill>
                  <a:srgbClr val="FF66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CD1B0D5E-B293-47F7-B6C8-4D628440A500}"/>
              </a:ext>
            </a:extLst>
          </p:cNvPr>
          <p:cNvGrpSpPr/>
          <p:nvPr/>
        </p:nvGrpSpPr>
        <p:grpSpPr>
          <a:xfrm>
            <a:off x="3934117" y="1582134"/>
            <a:ext cx="1100694" cy="730222"/>
            <a:chOff x="3934117" y="1753584"/>
            <a:chExt cx="1100694" cy="730222"/>
          </a:xfrm>
        </p:grpSpPr>
        <p:sp>
          <p:nvSpPr>
            <p:cNvPr id="305" name="Google Shape;1565;p39">
              <a:extLst>
                <a:ext uri="{FF2B5EF4-FFF2-40B4-BE49-F238E27FC236}">
                  <a16:creationId xmlns:a16="http://schemas.microsoft.com/office/drawing/2014/main" id="{E0C90B55-D08B-4EB4-A372-813D0D052AAC}"/>
                </a:ext>
              </a:extLst>
            </p:cNvPr>
            <p:cNvSpPr/>
            <p:nvPr/>
          </p:nvSpPr>
          <p:spPr>
            <a:xfrm rot="5023835" flipV="1">
              <a:off x="4306348" y="175534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" name="Text Box 52">
              <a:extLst>
                <a:ext uri="{FF2B5EF4-FFF2-40B4-BE49-F238E27FC236}">
                  <a16:creationId xmlns:a16="http://schemas.microsoft.com/office/drawing/2014/main" id="{F88B66F4-C478-480C-96BB-DA00C5D4FECA}"/>
                </a:ext>
              </a:extLst>
            </p:cNvPr>
            <p:cNvSpPr txBox="1"/>
            <p:nvPr/>
          </p:nvSpPr>
          <p:spPr>
            <a:xfrm>
              <a:off x="4060244" y="1753584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dirty="0">
                  <a:solidFill>
                    <a:srgbClr val="FF6600"/>
                  </a:solidFill>
                  <a:effectLst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+4</a:t>
              </a:r>
              <a:endParaRPr lang="en-US" dirty="0">
                <a:solidFill>
                  <a:srgbClr val="FF66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B7ED914-8444-4413-B6AB-BE7FE7188811}"/>
              </a:ext>
            </a:extLst>
          </p:cNvPr>
          <p:cNvGrpSpPr/>
          <p:nvPr/>
        </p:nvGrpSpPr>
        <p:grpSpPr>
          <a:xfrm>
            <a:off x="5385573" y="1568571"/>
            <a:ext cx="1100694" cy="750105"/>
            <a:chOff x="5385573" y="1740021"/>
            <a:chExt cx="1100694" cy="750105"/>
          </a:xfrm>
        </p:grpSpPr>
        <p:sp>
          <p:nvSpPr>
            <p:cNvPr id="306" name="Google Shape;1565;p39">
              <a:extLst>
                <a:ext uri="{FF2B5EF4-FFF2-40B4-BE49-F238E27FC236}">
                  <a16:creationId xmlns:a16="http://schemas.microsoft.com/office/drawing/2014/main" id="{B7C9C454-8B9D-43C8-8973-C0BB2365BD18}"/>
                </a:ext>
              </a:extLst>
            </p:cNvPr>
            <p:cNvSpPr/>
            <p:nvPr/>
          </p:nvSpPr>
          <p:spPr>
            <a:xfrm rot="5023835" flipV="1">
              <a:off x="5757804" y="176166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Text Box 52">
              <a:extLst>
                <a:ext uri="{FF2B5EF4-FFF2-40B4-BE49-F238E27FC236}">
                  <a16:creationId xmlns:a16="http://schemas.microsoft.com/office/drawing/2014/main" id="{B85F0EAF-90A3-4C94-B0CE-AA254FD48CCA}"/>
                </a:ext>
              </a:extLst>
            </p:cNvPr>
            <p:cNvSpPr txBox="1"/>
            <p:nvPr/>
          </p:nvSpPr>
          <p:spPr>
            <a:xfrm>
              <a:off x="5510664" y="1740021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dirty="0">
                  <a:solidFill>
                    <a:srgbClr val="FF6600"/>
                  </a:solidFill>
                  <a:effectLst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+4</a:t>
              </a:r>
              <a:endParaRPr lang="en-US" dirty="0">
                <a:solidFill>
                  <a:srgbClr val="FF66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8651DA4-164A-4A6E-ADD8-9E85E662DC5D}"/>
              </a:ext>
            </a:extLst>
          </p:cNvPr>
          <p:cNvGrpSpPr/>
          <p:nvPr/>
        </p:nvGrpSpPr>
        <p:grpSpPr>
          <a:xfrm>
            <a:off x="6850289" y="1575936"/>
            <a:ext cx="1100694" cy="768684"/>
            <a:chOff x="6850289" y="1747386"/>
            <a:chExt cx="1100694" cy="768684"/>
          </a:xfrm>
        </p:grpSpPr>
        <p:sp>
          <p:nvSpPr>
            <p:cNvPr id="307" name="Google Shape;1565;p39">
              <a:extLst>
                <a:ext uri="{FF2B5EF4-FFF2-40B4-BE49-F238E27FC236}">
                  <a16:creationId xmlns:a16="http://schemas.microsoft.com/office/drawing/2014/main" id="{C138AD2C-8FEC-4B6E-9270-AE00A25BA931}"/>
                </a:ext>
              </a:extLst>
            </p:cNvPr>
            <p:cNvSpPr/>
            <p:nvPr/>
          </p:nvSpPr>
          <p:spPr>
            <a:xfrm rot="5023835" flipV="1">
              <a:off x="7222520" y="1787607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Text Box 52">
              <a:extLst>
                <a:ext uri="{FF2B5EF4-FFF2-40B4-BE49-F238E27FC236}">
                  <a16:creationId xmlns:a16="http://schemas.microsoft.com/office/drawing/2014/main" id="{4684DC7A-63B7-4741-AE7B-E1599315D1C4}"/>
                </a:ext>
              </a:extLst>
            </p:cNvPr>
            <p:cNvSpPr txBox="1"/>
            <p:nvPr/>
          </p:nvSpPr>
          <p:spPr>
            <a:xfrm>
              <a:off x="6962893" y="1747386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dirty="0">
                  <a:solidFill>
                    <a:srgbClr val="FF6600"/>
                  </a:solidFill>
                  <a:effectLst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+4</a:t>
              </a:r>
              <a:endParaRPr lang="en-US" dirty="0">
                <a:solidFill>
                  <a:srgbClr val="FF66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pic>
        <p:nvPicPr>
          <p:cNvPr id="327" name="Picture 31">
            <a:extLst>
              <a:ext uri="{FF2B5EF4-FFF2-40B4-BE49-F238E27FC236}">
                <a16:creationId xmlns:a16="http://schemas.microsoft.com/office/drawing/2014/main" id="{3AD2D859-D8A5-4380-98D6-1B5C42C94855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854172">
            <a:off x="9371512" y="2354908"/>
            <a:ext cx="1020392" cy="878841"/>
          </a:xfrm>
          <a:prstGeom prst="rect">
            <a:avLst/>
          </a:prstGeom>
        </p:spPr>
      </p:pic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5F4E99CF-34AD-4818-AE85-D13CC75D9C2C}"/>
              </a:ext>
            </a:extLst>
          </p:cNvPr>
          <p:cNvGrpSpPr/>
          <p:nvPr/>
        </p:nvGrpSpPr>
        <p:grpSpPr>
          <a:xfrm>
            <a:off x="8459606" y="1593228"/>
            <a:ext cx="1100694" cy="768684"/>
            <a:chOff x="8459606" y="1764678"/>
            <a:chExt cx="1100694" cy="768684"/>
          </a:xfrm>
        </p:grpSpPr>
        <p:sp>
          <p:nvSpPr>
            <p:cNvPr id="325" name="Google Shape;1565;p39">
              <a:extLst>
                <a:ext uri="{FF2B5EF4-FFF2-40B4-BE49-F238E27FC236}">
                  <a16:creationId xmlns:a16="http://schemas.microsoft.com/office/drawing/2014/main" id="{8E5139C4-DF2D-4E2A-8E1C-80B7CD042474}"/>
                </a:ext>
              </a:extLst>
            </p:cNvPr>
            <p:cNvSpPr/>
            <p:nvPr/>
          </p:nvSpPr>
          <p:spPr>
            <a:xfrm rot="5023835" flipV="1">
              <a:off x="8831837" y="1804899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Text Box 52">
              <a:extLst>
                <a:ext uri="{FF2B5EF4-FFF2-40B4-BE49-F238E27FC236}">
                  <a16:creationId xmlns:a16="http://schemas.microsoft.com/office/drawing/2014/main" id="{A70B274A-1169-42C2-97CD-8D1D6502325E}"/>
                </a:ext>
              </a:extLst>
            </p:cNvPr>
            <p:cNvSpPr txBox="1"/>
            <p:nvPr/>
          </p:nvSpPr>
          <p:spPr>
            <a:xfrm>
              <a:off x="8572210" y="1764678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th-TH" dirty="0">
                  <a:solidFill>
                    <a:srgbClr val="FF6600"/>
                  </a:solidFill>
                  <a:effectLst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+4</a:t>
              </a:r>
              <a:endParaRPr lang="en-US" dirty="0">
                <a:solidFill>
                  <a:srgbClr val="FF6600"/>
                </a:solidFill>
                <a:effectLst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6DE2EE96-9A41-499B-95B2-6BE7D6C36A2B}"/>
              </a:ext>
            </a:extLst>
          </p:cNvPr>
          <p:cNvGrpSpPr/>
          <p:nvPr/>
        </p:nvGrpSpPr>
        <p:grpSpPr>
          <a:xfrm>
            <a:off x="2185162" y="5155981"/>
            <a:ext cx="8181635" cy="928814"/>
            <a:chOff x="2185162" y="5279806"/>
            <a:chExt cx="8181635" cy="928814"/>
          </a:xfrm>
        </p:grpSpPr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59A96958-3DA0-483A-926A-DD3346A286D4}"/>
                </a:ext>
              </a:extLst>
            </p:cNvPr>
            <p:cNvGrpSpPr/>
            <p:nvPr/>
          </p:nvGrpSpPr>
          <p:grpSpPr>
            <a:xfrm>
              <a:off x="2185162" y="5438566"/>
              <a:ext cx="8114359" cy="770054"/>
              <a:chOff x="1462101" y="5468287"/>
              <a:chExt cx="8114359" cy="770054"/>
            </a:xfrm>
          </p:grpSpPr>
          <p:sp>
            <p:nvSpPr>
              <p:cNvPr id="330" name="Google Shape;478;p33">
                <a:extLst>
                  <a:ext uri="{FF2B5EF4-FFF2-40B4-BE49-F238E27FC236}">
                    <a16:creationId xmlns:a16="http://schemas.microsoft.com/office/drawing/2014/main" id="{A500A946-66EA-4512-8720-3FD19BA625B2}"/>
                  </a:ext>
                </a:extLst>
              </p:cNvPr>
              <p:cNvSpPr/>
              <p:nvPr/>
            </p:nvSpPr>
            <p:spPr>
              <a:xfrm>
                <a:off x="1462101" y="5468287"/>
                <a:ext cx="8114359" cy="770054"/>
              </a:xfrm>
              <a:custGeom>
                <a:avLst/>
                <a:gdLst/>
                <a:ahLst/>
                <a:cxnLst/>
                <a:rect l="l" t="t" r="r" b="b"/>
                <a:pathLst>
                  <a:path w="46954" h="7397" extrusionOk="0">
                    <a:moveTo>
                      <a:pt x="38949" y="1"/>
                    </a:moveTo>
                    <a:cubicBezTo>
                      <a:pt x="38915" y="1"/>
                      <a:pt x="38872" y="13"/>
                      <a:pt x="38820" y="39"/>
                    </a:cubicBezTo>
                    <a:cubicBezTo>
                      <a:pt x="38384" y="330"/>
                      <a:pt x="35228" y="529"/>
                      <a:pt x="33449" y="529"/>
                    </a:cubicBezTo>
                    <a:cubicBezTo>
                      <a:pt x="32966" y="529"/>
                      <a:pt x="32585" y="515"/>
                      <a:pt x="32387" y="483"/>
                    </a:cubicBezTo>
                    <a:cubicBezTo>
                      <a:pt x="32099" y="403"/>
                      <a:pt x="31798" y="365"/>
                      <a:pt x="31495" y="365"/>
                    </a:cubicBezTo>
                    <a:cubicBezTo>
                      <a:pt x="31096" y="365"/>
                      <a:pt x="30694" y="431"/>
                      <a:pt x="30317" y="557"/>
                    </a:cubicBezTo>
                    <a:cubicBezTo>
                      <a:pt x="29134" y="816"/>
                      <a:pt x="25732" y="594"/>
                      <a:pt x="24180" y="853"/>
                    </a:cubicBezTo>
                    <a:cubicBezTo>
                      <a:pt x="24049" y="872"/>
                      <a:pt x="23957" y="880"/>
                      <a:pt x="23889" y="880"/>
                    </a:cubicBezTo>
                    <a:cubicBezTo>
                      <a:pt x="23575" y="880"/>
                      <a:pt x="23810" y="705"/>
                      <a:pt x="23292" y="705"/>
                    </a:cubicBezTo>
                    <a:cubicBezTo>
                      <a:pt x="22510" y="705"/>
                      <a:pt x="15460" y="1064"/>
                      <a:pt x="11980" y="1064"/>
                    </a:cubicBezTo>
                    <a:cubicBezTo>
                      <a:pt x="10854" y="1064"/>
                      <a:pt x="10102" y="1026"/>
                      <a:pt x="10057" y="927"/>
                    </a:cubicBezTo>
                    <a:cubicBezTo>
                      <a:pt x="10044" y="896"/>
                      <a:pt x="10026" y="884"/>
                      <a:pt x="10004" y="884"/>
                    </a:cubicBezTo>
                    <a:cubicBezTo>
                      <a:pt x="9909" y="884"/>
                      <a:pt x="9738" y="1103"/>
                      <a:pt x="9631" y="1103"/>
                    </a:cubicBezTo>
                    <a:cubicBezTo>
                      <a:pt x="9610" y="1103"/>
                      <a:pt x="9591" y="1095"/>
                      <a:pt x="9576" y="1074"/>
                    </a:cubicBezTo>
                    <a:cubicBezTo>
                      <a:pt x="9576" y="1074"/>
                      <a:pt x="4670" y="1392"/>
                      <a:pt x="2533" y="1392"/>
                    </a:cubicBezTo>
                    <a:cubicBezTo>
                      <a:pt x="2040" y="1392"/>
                      <a:pt x="1694" y="1375"/>
                      <a:pt x="1590" y="1333"/>
                    </a:cubicBezTo>
                    <a:cubicBezTo>
                      <a:pt x="1463" y="1295"/>
                      <a:pt x="1357" y="1274"/>
                      <a:pt x="1269" y="1274"/>
                    </a:cubicBezTo>
                    <a:cubicBezTo>
                      <a:pt x="1102" y="1274"/>
                      <a:pt x="998" y="1349"/>
                      <a:pt x="925" y="1518"/>
                    </a:cubicBezTo>
                    <a:cubicBezTo>
                      <a:pt x="555" y="2221"/>
                      <a:pt x="1" y="7027"/>
                      <a:pt x="407" y="7286"/>
                    </a:cubicBezTo>
                    <a:cubicBezTo>
                      <a:pt x="476" y="7315"/>
                      <a:pt x="660" y="7327"/>
                      <a:pt x="929" y="7327"/>
                    </a:cubicBezTo>
                    <a:cubicBezTo>
                      <a:pt x="2052" y="7327"/>
                      <a:pt x="4663" y="7120"/>
                      <a:pt x="6625" y="7120"/>
                    </a:cubicBezTo>
                    <a:cubicBezTo>
                      <a:pt x="7740" y="7120"/>
                      <a:pt x="8645" y="7187"/>
                      <a:pt x="8948" y="7396"/>
                    </a:cubicBezTo>
                    <a:cubicBezTo>
                      <a:pt x="9981" y="7285"/>
                      <a:pt x="13569" y="6814"/>
                      <a:pt x="15899" y="6814"/>
                    </a:cubicBezTo>
                    <a:cubicBezTo>
                      <a:pt x="16652" y="6814"/>
                      <a:pt x="17274" y="6863"/>
                      <a:pt x="17636" y="6990"/>
                    </a:cubicBezTo>
                    <a:cubicBezTo>
                      <a:pt x="17968" y="6721"/>
                      <a:pt x="19596" y="6662"/>
                      <a:pt x="21378" y="6662"/>
                    </a:cubicBezTo>
                    <a:cubicBezTo>
                      <a:pt x="22785" y="6662"/>
                      <a:pt x="24289" y="6699"/>
                      <a:pt x="25325" y="6699"/>
                    </a:cubicBezTo>
                    <a:cubicBezTo>
                      <a:pt x="26046" y="6699"/>
                      <a:pt x="26541" y="6681"/>
                      <a:pt x="26620" y="6620"/>
                    </a:cubicBezTo>
                    <a:cubicBezTo>
                      <a:pt x="26780" y="6496"/>
                      <a:pt x="27222" y="6440"/>
                      <a:pt x="27662" y="6440"/>
                    </a:cubicBezTo>
                    <a:cubicBezTo>
                      <a:pt x="28138" y="6440"/>
                      <a:pt x="28612" y="6505"/>
                      <a:pt x="28727" y="6620"/>
                    </a:cubicBezTo>
                    <a:cubicBezTo>
                      <a:pt x="28864" y="6757"/>
                      <a:pt x="29025" y="6804"/>
                      <a:pt x="29191" y="6804"/>
                    </a:cubicBezTo>
                    <a:cubicBezTo>
                      <a:pt x="29534" y="6804"/>
                      <a:pt x="29899" y="6608"/>
                      <a:pt x="30131" y="6608"/>
                    </a:cubicBezTo>
                    <a:cubicBezTo>
                      <a:pt x="30211" y="6608"/>
                      <a:pt x="30275" y="6631"/>
                      <a:pt x="30317" y="6694"/>
                    </a:cubicBezTo>
                    <a:lnTo>
                      <a:pt x="32239" y="6324"/>
                    </a:lnTo>
                    <a:lnTo>
                      <a:pt x="41334" y="6213"/>
                    </a:lnTo>
                    <a:cubicBezTo>
                      <a:pt x="41818" y="6065"/>
                      <a:pt x="42334" y="6019"/>
                      <a:pt x="42843" y="6019"/>
                    </a:cubicBezTo>
                    <a:cubicBezTo>
                      <a:pt x="43659" y="6019"/>
                      <a:pt x="44456" y="6137"/>
                      <a:pt x="45064" y="6137"/>
                    </a:cubicBezTo>
                    <a:cubicBezTo>
                      <a:pt x="45582" y="6137"/>
                      <a:pt x="45963" y="6051"/>
                      <a:pt x="46103" y="5733"/>
                    </a:cubicBezTo>
                    <a:cubicBezTo>
                      <a:pt x="46547" y="4808"/>
                      <a:pt x="46953" y="1037"/>
                      <a:pt x="46732" y="150"/>
                    </a:cubicBezTo>
                    <a:cubicBezTo>
                      <a:pt x="46722" y="62"/>
                      <a:pt x="46454" y="29"/>
                      <a:pt x="46063" y="29"/>
                    </a:cubicBezTo>
                    <a:cubicBezTo>
                      <a:pt x="44972" y="29"/>
                      <a:pt x="42922" y="290"/>
                      <a:pt x="42813" y="372"/>
                    </a:cubicBezTo>
                    <a:cubicBezTo>
                      <a:pt x="42785" y="381"/>
                      <a:pt x="42757" y="386"/>
                      <a:pt x="42731" y="386"/>
                    </a:cubicBezTo>
                    <a:cubicBezTo>
                      <a:pt x="42651" y="386"/>
                      <a:pt x="42582" y="344"/>
                      <a:pt x="42554" y="261"/>
                    </a:cubicBezTo>
                    <a:cubicBezTo>
                      <a:pt x="42554" y="187"/>
                      <a:pt x="39042" y="113"/>
                      <a:pt x="39042" y="113"/>
                    </a:cubicBezTo>
                    <a:cubicBezTo>
                      <a:pt x="39042" y="42"/>
                      <a:pt x="39011" y="1"/>
                      <a:pt x="38949" y="1"/>
                    </a:cubicBezTo>
                    <a:close/>
                  </a:path>
                </a:pathLst>
              </a:custGeom>
              <a:solidFill>
                <a:srgbClr val="FFE638">
                  <a:alpha val="473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2" name="กล่องข้อความ 331">
                <a:extLst>
                  <a:ext uri="{FF2B5EF4-FFF2-40B4-BE49-F238E27FC236}">
                    <a16:creationId xmlns:a16="http://schemas.microsoft.com/office/drawing/2014/main" id="{6962608E-8109-40C0-829A-5DD42599BADB}"/>
                  </a:ext>
                </a:extLst>
              </p:cNvPr>
              <p:cNvSpPr txBox="1"/>
              <p:nvPr/>
            </p:nvSpPr>
            <p:spPr>
              <a:xfrm>
                <a:off x="2457841" y="5654960"/>
                <a:ext cx="6417141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th-TH" dirty="0">
                    <a:latin typeface="4804_KwangMD_PukluK" panose="02000000000000000000" pitchFamily="2" charset="0"/>
                    <a:cs typeface="4804_KwangMD_PukluK" panose="02000000000000000000" pitchFamily="2" charset="0"/>
                  </a:rPr>
                  <a:t>ดังนั้น  จำนวนถัดไป คือ 182 เพราะ 178 เพิ่มขึ้นทีละ 4 ได้ 182</a:t>
                </a:r>
              </a:p>
            </p:txBody>
          </p:sp>
        </p:grpSp>
        <p:sp>
          <p:nvSpPr>
            <p:cNvPr id="296" name="Google Shape;1232;p39">
              <a:extLst>
                <a:ext uri="{FF2B5EF4-FFF2-40B4-BE49-F238E27FC236}">
                  <a16:creationId xmlns:a16="http://schemas.microsoft.com/office/drawing/2014/main" id="{9DD60574-E630-474F-9D6A-47FA8AA04FC9}"/>
                </a:ext>
              </a:extLst>
            </p:cNvPr>
            <p:cNvSpPr/>
            <p:nvPr/>
          </p:nvSpPr>
          <p:spPr>
            <a:xfrm rot="-1666891" flipH="1">
              <a:off x="10082927" y="5279806"/>
              <a:ext cx="283870" cy="296358"/>
            </a:xfrm>
            <a:custGeom>
              <a:avLst/>
              <a:gdLst/>
              <a:ahLst/>
              <a:cxnLst/>
              <a:rect l="l" t="t" r="r" b="b"/>
              <a:pathLst>
                <a:path w="4251" h="4438" extrusionOk="0">
                  <a:moveTo>
                    <a:pt x="2784" y="1"/>
                  </a:moveTo>
                  <a:cubicBezTo>
                    <a:pt x="2708" y="1"/>
                    <a:pt x="2635" y="18"/>
                    <a:pt x="2568" y="57"/>
                  </a:cubicBezTo>
                  <a:cubicBezTo>
                    <a:pt x="2481" y="130"/>
                    <a:pt x="2394" y="217"/>
                    <a:pt x="2351" y="333"/>
                  </a:cubicBezTo>
                  <a:cubicBezTo>
                    <a:pt x="2061" y="956"/>
                    <a:pt x="2191" y="1696"/>
                    <a:pt x="2670" y="2189"/>
                  </a:cubicBezTo>
                  <a:cubicBezTo>
                    <a:pt x="2278" y="1856"/>
                    <a:pt x="1843" y="1508"/>
                    <a:pt x="1335" y="1406"/>
                  </a:cubicBezTo>
                  <a:cubicBezTo>
                    <a:pt x="1265" y="1392"/>
                    <a:pt x="1193" y="1385"/>
                    <a:pt x="1120" y="1385"/>
                  </a:cubicBezTo>
                  <a:cubicBezTo>
                    <a:pt x="665" y="1385"/>
                    <a:pt x="192" y="1650"/>
                    <a:pt x="117" y="2088"/>
                  </a:cubicBezTo>
                  <a:cubicBezTo>
                    <a:pt x="1" y="2726"/>
                    <a:pt x="668" y="3190"/>
                    <a:pt x="1248" y="3480"/>
                  </a:cubicBezTo>
                  <a:cubicBezTo>
                    <a:pt x="2191" y="3944"/>
                    <a:pt x="3235" y="4147"/>
                    <a:pt x="4251" y="4438"/>
                  </a:cubicBezTo>
                  <a:cubicBezTo>
                    <a:pt x="4077" y="3364"/>
                    <a:pt x="4236" y="1072"/>
                    <a:pt x="3351" y="260"/>
                  </a:cubicBezTo>
                  <a:cubicBezTo>
                    <a:pt x="3204" y="123"/>
                    <a:pt x="2986" y="1"/>
                    <a:pt x="2784" y="1"/>
                  </a:cubicBezTo>
                  <a:close/>
                </a:path>
              </a:pathLst>
            </a:custGeom>
            <a:solidFill>
              <a:srgbClr val="FFB6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3" name="Text Box 3729">
            <a:extLst>
              <a:ext uri="{FF2B5EF4-FFF2-40B4-BE49-F238E27FC236}">
                <a16:creationId xmlns:a16="http://schemas.microsoft.com/office/drawing/2014/main" id="{97D47277-3A7F-484C-8F18-ECF6761CDE4F}"/>
              </a:ext>
            </a:extLst>
          </p:cNvPr>
          <p:cNvSpPr txBox="1"/>
          <p:nvPr/>
        </p:nvSpPr>
        <p:spPr>
          <a:xfrm>
            <a:off x="9310699" y="2567637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rgbClr val="FF0000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182</a:t>
            </a:r>
            <a:endParaRPr lang="en-US" sz="2000" dirty="0">
              <a:solidFill>
                <a:srgbClr val="FF0000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6751528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301" grpId="0" animBg="1"/>
      <p:bldP spid="302" grpId="0" build="p"/>
      <p:bldP spid="314" grpId="0"/>
      <p:bldP spid="315" grpId="0"/>
      <p:bldP spid="316" grpId="0"/>
      <p:bldP spid="318" grpId="0"/>
      <p:bldP spid="333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B7A79AED-B2B9-46D5-A6FF-FC6E2F5C136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6C981E87-10E0-460E-8383-69AA145985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1076797-B429-445B-88BE-7C958913F4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65DCF691-2DCE-491B-9AF5-DC51FE7617A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2156D00A-0CBB-485A-BCB0-5F05E1EEB1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E7C98C42-48D8-4721-98D5-04CD9CACF4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283D66AE-84B2-4D1E-A6A0-87C7BCA7AD2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6719BD9D-9C02-4512-B3DB-D1E5E4B08F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6D822B-83E8-48F1-82A9-3B25178D61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2E647FC5-2FA7-47F2-9731-E8C72FE1ED7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19A50CD9-0A7D-42D7-ADB6-66CCE4D2BE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97518FC9-AECB-49C6-BFAE-065AD42209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1179EB9D-8104-4ED1-9D3C-9215DAA4A8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2A6E55E7-8817-4B9A-A6D5-64C3ACBD98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C8E857B7-8758-41B1-A9A6-129F1C1871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6BA39253-03EA-40CA-8756-550665F9B6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8715E9E6-C310-44B7-AA20-97C64A720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73FDFFCA-FCC3-492A-A7F4-56217EC61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A30B8015-E2A0-400D-AA31-7CB1C22DB7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FB97A15-28CD-4D57-9999-816AB3B0ED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46BD0A66-57FE-4FD2-AC97-4B590E27A8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C241B80-4F96-4311-B9B2-7A69621F161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C13527E-2528-4546-9986-7E4D777D6AE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A3ABD2-C2BE-4AA7-8680-061770B89DA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A55F6FD-95CA-48F9-91D1-541F33E9682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192E7FD-CD11-43D6-9FEF-E694F1E0C0A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407A949-508B-4026-AD8C-68EFBB8CB97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94" name="รูปภาพ 293">
            <a:hlinkClick r:id="rId10" action="ppaction://hlinksldjump"/>
            <a:extLst>
              <a:ext uri="{FF2B5EF4-FFF2-40B4-BE49-F238E27FC236}">
                <a16:creationId xmlns:a16="http://schemas.microsoft.com/office/drawing/2014/main" id="{80C415D1-9DA7-44E5-BF90-E533E7B705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95" name="Google Shape;1231;p39">
            <a:extLst>
              <a:ext uri="{FF2B5EF4-FFF2-40B4-BE49-F238E27FC236}">
                <a16:creationId xmlns:a16="http://schemas.microsoft.com/office/drawing/2014/main" id="{3900D131-2D0B-48EB-A891-AC4759017C5A}"/>
              </a:ext>
            </a:extLst>
          </p:cNvPr>
          <p:cNvSpPr/>
          <p:nvPr/>
        </p:nvSpPr>
        <p:spPr>
          <a:xfrm flipH="1">
            <a:off x="1623050" y="726616"/>
            <a:ext cx="261634" cy="325540"/>
          </a:xfrm>
          <a:custGeom>
            <a:avLst/>
            <a:gdLst/>
            <a:ahLst/>
            <a:cxnLst/>
            <a:rect l="l" t="t" r="r" b="b"/>
            <a:pathLst>
              <a:path w="3918" h="4875" extrusionOk="0">
                <a:moveTo>
                  <a:pt x="1309" y="1"/>
                </a:moveTo>
                <a:cubicBezTo>
                  <a:pt x="1225" y="1"/>
                  <a:pt x="1141" y="23"/>
                  <a:pt x="1060" y="73"/>
                </a:cubicBezTo>
                <a:cubicBezTo>
                  <a:pt x="915" y="174"/>
                  <a:pt x="813" y="305"/>
                  <a:pt x="755" y="465"/>
                </a:cubicBezTo>
                <a:cubicBezTo>
                  <a:pt x="88" y="1755"/>
                  <a:pt x="1" y="3264"/>
                  <a:pt x="509" y="4627"/>
                </a:cubicBezTo>
                <a:lnTo>
                  <a:pt x="451" y="4874"/>
                </a:lnTo>
                <a:lnTo>
                  <a:pt x="2728" y="3409"/>
                </a:lnTo>
                <a:cubicBezTo>
                  <a:pt x="3134" y="3148"/>
                  <a:pt x="3555" y="2872"/>
                  <a:pt x="3729" y="2437"/>
                </a:cubicBezTo>
                <a:cubicBezTo>
                  <a:pt x="3917" y="2002"/>
                  <a:pt x="3714" y="1378"/>
                  <a:pt x="3250" y="1306"/>
                </a:cubicBezTo>
                <a:cubicBezTo>
                  <a:pt x="3226" y="1304"/>
                  <a:pt x="3202" y="1303"/>
                  <a:pt x="3178" y="1303"/>
                </a:cubicBezTo>
                <a:cubicBezTo>
                  <a:pt x="3017" y="1303"/>
                  <a:pt x="2869" y="1344"/>
                  <a:pt x="2742" y="1407"/>
                </a:cubicBezTo>
                <a:cubicBezTo>
                  <a:pt x="2307" y="1625"/>
                  <a:pt x="1959" y="1973"/>
                  <a:pt x="1771" y="2408"/>
                </a:cubicBezTo>
                <a:cubicBezTo>
                  <a:pt x="1814" y="1886"/>
                  <a:pt x="2075" y="1393"/>
                  <a:pt x="2061" y="885"/>
                </a:cubicBezTo>
                <a:cubicBezTo>
                  <a:pt x="2049" y="458"/>
                  <a:pt x="1687" y="1"/>
                  <a:pt x="1309" y="1"/>
                </a:cubicBezTo>
                <a:close/>
              </a:path>
            </a:pathLst>
          </a:custGeom>
          <a:solidFill>
            <a:srgbClr val="FFB6B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8151AD1D-A758-418B-91BE-68D42CEF40FA}"/>
              </a:ext>
            </a:extLst>
          </p:cNvPr>
          <p:cNvGrpSpPr/>
          <p:nvPr/>
        </p:nvGrpSpPr>
        <p:grpSpPr>
          <a:xfrm>
            <a:off x="3478978" y="3676398"/>
            <a:ext cx="5190849" cy="1347585"/>
            <a:chOff x="3478978" y="3800223"/>
            <a:chExt cx="5190849" cy="1347585"/>
          </a:xfrm>
        </p:grpSpPr>
        <p:grpSp>
          <p:nvGrpSpPr>
            <p:cNvPr id="297" name="Google Shape;152;p27">
              <a:extLst>
                <a:ext uri="{FF2B5EF4-FFF2-40B4-BE49-F238E27FC236}">
                  <a16:creationId xmlns:a16="http://schemas.microsoft.com/office/drawing/2014/main" id="{C775585B-DE4C-45EF-964F-9AC7B78CD4D1}"/>
                </a:ext>
              </a:extLst>
            </p:cNvPr>
            <p:cNvGrpSpPr/>
            <p:nvPr/>
          </p:nvGrpSpPr>
          <p:grpSpPr>
            <a:xfrm>
              <a:off x="3516354" y="3800223"/>
              <a:ext cx="5153473" cy="1347585"/>
              <a:chOff x="611550" y="2773950"/>
              <a:chExt cx="2698875" cy="344475"/>
            </a:xfrm>
          </p:grpSpPr>
          <p:sp>
            <p:nvSpPr>
              <p:cNvPr id="298" name="Google Shape;153;p27">
                <a:extLst>
                  <a:ext uri="{FF2B5EF4-FFF2-40B4-BE49-F238E27FC236}">
                    <a16:creationId xmlns:a16="http://schemas.microsoft.com/office/drawing/2014/main" id="{21DC74DC-65D9-4FE7-8001-305C72051D1F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Google Shape;154;p27">
                <a:extLst>
                  <a:ext uri="{FF2B5EF4-FFF2-40B4-BE49-F238E27FC236}">
                    <a16:creationId xmlns:a16="http://schemas.microsoft.com/office/drawing/2014/main" id="{BF4C2B8E-48D7-48F5-B6EC-E497649DEBB5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00" name="กล่องข้อความ 299">
              <a:extLst>
                <a:ext uri="{FF2B5EF4-FFF2-40B4-BE49-F238E27FC236}">
                  <a16:creationId xmlns:a16="http://schemas.microsoft.com/office/drawing/2014/main" id="{2C9E2115-026C-44CF-8A52-FA1B4732758C}"/>
                </a:ext>
              </a:extLst>
            </p:cNvPr>
            <p:cNvSpPr txBox="1"/>
            <p:nvPr/>
          </p:nvSpPr>
          <p:spPr>
            <a:xfrm>
              <a:off x="3478978" y="3998630"/>
              <a:ext cx="5153473" cy="9594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09625" algn="l"/>
                  <a:tab pos="2695575" algn="l"/>
                  <a:tab pos="3949700" algn="l"/>
                </a:tabLst>
                <a:defRPr/>
              </a:pP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Mali" panose="00000500000000000000" pitchFamily="2" charset="-34"/>
                  <a:ea typeface="+mn-ea"/>
                  <a:cs typeface="Mali" panose="00000500000000000000" pitchFamily="2" charset="-34"/>
                </a:rPr>
                <a:t>117  113  109  105  101 เป็นแบบรูปของจำนวนที่ลดลงทีละ 4</a:t>
              </a:r>
            </a:p>
          </p:txBody>
        </p:sp>
      </p:grpSp>
      <p:sp>
        <p:nvSpPr>
          <p:cNvPr id="301" name="Google Shape;2427;p49">
            <a:extLst>
              <a:ext uri="{FF2B5EF4-FFF2-40B4-BE49-F238E27FC236}">
                <a16:creationId xmlns:a16="http://schemas.microsoft.com/office/drawing/2014/main" id="{5039A067-99E5-489F-8E85-AE48F82C8FF5}"/>
              </a:ext>
            </a:extLst>
          </p:cNvPr>
          <p:cNvSpPr/>
          <p:nvPr/>
        </p:nvSpPr>
        <p:spPr>
          <a:xfrm>
            <a:off x="1513617" y="898667"/>
            <a:ext cx="2002737" cy="490091"/>
          </a:xfrm>
          <a:custGeom>
            <a:avLst/>
            <a:gdLst/>
            <a:ahLst/>
            <a:cxnLst/>
            <a:rect l="l" t="t" r="r" b="b"/>
            <a:pathLst>
              <a:path w="91361" h="13334" extrusionOk="0">
                <a:moveTo>
                  <a:pt x="0" y="1"/>
                </a:moveTo>
                <a:lnTo>
                  <a:pt x="6402" y="6730"/>
                </a:lnTo>
                <a:lnTo>
                  <a:pt x="0" y="13333"/>
                </a:lnTo>
                <a:lnTo>
                  <a:pt x="91361" y="13333"/>
                </a:lnTo>
                <a:lnTo>
                  <a:pt x="84959" y="6730"/>
                </a:lnTo>
                <a:lnTo>
                  <a:pt x="91361" y="1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2" name="Google Shape;2429;p49">
            <a:extLst>
              <a:ext uri="{FF2B5EF4-FFF2-40B4-BE49-F238E27FC236}">
                <a16:creationId xmlns:a16="http://schemas.microsoft.com/office/drawing/2014/main" id="{AAFF6B0D-5208-4C49-9FDE-0AF5662B095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568586" y="933299"/>
            <a:ext cx="1947768" cy="46649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th-TH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Mali" panose="00000500000000000000" pitchFamily="2" charset="-34"/>
                <a:cs typeface="Mali" panose="00000500000000000000" pitchFamily="2" charset="-34"/>
              </a:rPr>
              <a:t>ตัวอย่างที่ 2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Mali" panose="00000500000000000000" pitchFamily="2" charset="-34"/>
              <a:cs typeface="Mali" panose="00000500000000000000" pitchFamily="2" charset="-34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5430A43A-77F5-49CC-B242-218FA6B3883C}"/>
              </a:ext>
            </a:extLst>
          </p:cNvPr>
          <p:cNvGrpSpPr/>
          <p:nvPr/>
        </p:nvGrpSpPr>
        <p:grpSpPr>
          <a:xfrm>
            <a:off x="1463683" y="2021237"/>
            <a:ext cx="1544607" cy="1352333"/>
            <a:chOff x="1278957" y="1973612"/>
            <a:chExt cx="1544607" cy="1352333"/>
          </a:xfrm>
        </p:grpSpPr>
        <p:pic>
          <p:nvPicPr>
            <p:cNvPr id="309" name="Picture 30">
              <a:extLst>
                <a:ext uri="{FF2B5EF4-FFF2-40B4-BE49-F238E27FC236}">
                  <a16:creationId xmlns:a16="http://schemas.microsoft.com/office/drawing/2014/main" id="{5FEF9B04-C07A-426B-A399-664ED0CCDC4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 rot="854172">
              <a:off x="1278957" y="1973612"/>
              <a:ext cx="1544607" cy="1352333"/>
            </a:xfrm>
            <a:prstGeom prst="rect">
              <a:avLst/>
            </a:prstGeom>
          </p:spPr>
        </p:pic>
        <p:sp>
          <p:nvSpPr>
            <p:cNvPr id="313" name="Text Box 3717">
              <a:extLst>
                <a:ext uri="{FF2B5EF4-FFF2-40B4-BE49-F238E27FC236}">
                  <a16:creationId xmlns:a16="http://schemas.microsoft.com/office/drawing/2014/main" id="{27E5DF7A-0197-423C-990E-C6C5D0C661F0}"/>
                </a:ext>
              </a:extLst>
            </p:cNvPr>
            <p:cNvSpPr txBox="1"/>
            <p:nvPr/>
          </p:nvSpPr>
          <p:spPr>
            <a:xfrm>
              <a:off x="1625922" y="2694361"/>
              <a:ext cx="747805" cy="500311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Mali" panose="00000500000000000000" pitchFamily="2" charset="-34"/>
                  <a:ea typeface="Times New Roman" panose="02020603050405020304" pitchFamily="18" charset="0"/>
                  <a:cs typeface="Mali" panose="00000500000000000000" pitchFamily="2" charset="-34"/>
                </a:rPr>
                <a:t>117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endParaRPr>
            </a:p>
          </p:txBody>
        </p:sp>
      </p:grpSp>
      <p:pic>
        <p:nvPicPr>
          <p:cNvPr id="311" name="Picture 33">
            <a:extLst>
              <a:ext uri="{FF2B5EF4-FFF2-40B4-BE49-F238E27FC236}">
                <a16:creationId xmlns:a16="http://schemas.microsoft.com/office/drawing/2014/main" id="{5E77411D-D806-4E50-8585-F1896F2E60A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2950556" y="2012994"/>
            <a:ext cx="1546054" cy="1353600"/>
          </a:xfrm>
          <a:prstGeom prst="rect">
            <a:avLst/>
          </a:prstGeom>
        </p:spPr>
      </p:pic>
      <p:sp>
        <p:nvSpPr>
          <p:cNvPr id="314" name="Text Box 3718">
            <a:extLst>
              <a:ext uri="{FF2B5EF4-FFF2-40B4-BE49-F238E27FC236}">
                <a16:creationId xmlns:a16="http://schemas.microsoft.com/office/drawing/2014/main" id="{7561F6A9-BC6A-413F-9107-DFD647C9721B}"/>
              </a:ext>
            </a:extLst>
          </p:cNvPr>
          <p:cNvSpPr txBox="1"/>
          <p:nvPr/>
        </p:nvSpPr>
        <p:spPr>
          <a:xfrm>
            <a:off x="3301186" y="2730752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113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2" name="Picture 34">
            <a:extLst>
              <a:ext uri="{FF2B5EF4-FFF2-40B4-BE49-F238E27FC236}">
                <a16:creationId xmlns:a16="http://schemas.microsoft.com/office/drawing/2014/main" id="{9D86C63D-9E0D-4048-852E-90E4E06E4CE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4401924" y="1991401"/>
            <a:ext cx="1546054" cy="1353600"/>
          </a:xfrm>
          <a:prstGeom prst="rect">
            <a:avLst/>
          </a:prstGeom>
        </p:spPr>
      </p:pic>
      <p:sp>
        <p:nvSpPr>
          <p:cNvPr id="315" name="Text Box 3722">
            <a:extLst>
              <a:ext uri="{FF2B5EF4-FFF2-40B4-BE49-F238E27FC236}">
                <a16:creationId xmlns:a16="http://schemas.microsoft.com/office/drawing/2014/main" id="{CE69E1CE-EDC9-4B21-8B78-D96D7AA81927}"/>
              </a:ext>
            </a:extLst>
          </p:cNvPr>
          <p:cNvSpPr txBox="1"/>
          <p:nvPr/>
        </p:nvSpPr>
        <p:spPr>
          <a:xfrm>
            <a:off x="4753623" y="2719116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109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0" name="Picture 31">
            <a:extLst>
              <a:ext uri="{FF2B5EF4-FFF2-40B4-BE49-F238E27FC236}">
                <a16:creationId xmlns:a16="http://schemas.microsoft.com/office/drawing/2014/main" id="{EE073B7B-BFC4-4885-BEBD-716F8CFC36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5878153" y="1989847"/>
            <a:ext cx="1546054" cy="1353600"/>
          </a:xfrm>
          <a:prstGeom prst="rect">
            <a:avLst/>
          </a:prstGeom>
        </p:spPr>
      </p:pic>
      <p:sp>
        <p:nvSpPr>
          <p:cNvPr id="316" name="Text Box 3729">
            <a:extLst>
              <a:ext uri="{FF2B5EF4-FFF2-40B4-BE49-F238E27FC236}">
                <a16:creationId xmlns:a16="http://schemas.microsoft.com/office/drawing/2014/main" id="{C69E4AE4-A1CA-4588-963C-A1CD3804BA44}"/>
              </a:ext>
            </a:extLst>
          </p:cNvPr>
          <p:cNvSpPr txBox="1"/>
          <p:nvPr/>
        </p:nvSpPr>
        <p:spPr>
          <a:xfrm>
            <a:off x="6237172" y="2730752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105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7" name="Picture 31">
            <a:extLst>
              <a:ext uri="{FF2B5EF4-FFF2-40B4-BE49-F238E27FC236}">
                <a16:creationId xmlns:a16="http://schemas.microsoft.com/office/drawing/2014/main" id="{31AF2C27-808C-423E-BEA3-2D82A2C0399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7342869" y="2015791"/>
            <a:ext cx="1546054" cy="1353600"/>
          </a:xfrm>
          <a:prstGeom prst="rect">
            <a:avLst/>
          </a:prstGeom>
        </p:spPr>
      </p:pic>
      <p:sp>
        <p:nvSpPr>
          <p:cNvPr id="318" name="Text Box 3729">
            <a:extLst>
              <a:ext uri="{FF2B5EF4-FFF2-40B4-BE49-F238E27FC236}">
                <a16:creationId xmlns:a16="http://schemas.microsoft.com/office/drawing/2014/main" id="{1F2D4B60-1026-420C-A5D7-563F4CC95A0A}"/>
              </a:ext>
            </a:extLst>
          </p:cNvPr>
          <p:cNvSpPr txBox="1"/>
          <p:nvPr/>
        </p:nvSpPr>
        <p:spPr>
          <a:xfrm>
            <a:off x="7703189" y="2743898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101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3332045-1BB3-41A8-AF57-80305F3FFA09}"/>
              </a:ext>
            </a:extLst>
          </p:cNvPr>
          <p:cNvGrpSpPr/>
          <p:nvPr/>
        </p:nvGrpSpPr>
        <p:grpSpPr>
          <a:xfrm>
            <a:off x="2427745" y="1585699"/>
            <a:ext cx="1100694" cy="710174"/>
            <a:chOff x="2427745" y="1757149"/>
            <a:chExt cx="1100694" cy="710174"/>
          </a:xfrm>
        </p:grpSpPr>
        <p:sp>
          <p:nvSpPr>
            <p:cNvPr id="304" name="Google Shape;1565;p39">
              <a:extLst>
                <a:ext uri="{FF2B5EF4-FFF2-40B4-BE49-F238E27FC236}">
                  <a16:creationId xmlns:a16="http://schemas.microsoft.com/office/drawing/2014/main" id="{2C5DFBF2-749C-4F83-AC15-4371B03D3D5E}"/>
                </a:ext>
              </a:extLst>
            </p:cNvPr>
            <p:cNvSpPr/>
            <p:nvPr/>
          </p:nvSpPr>
          <p:spPr>
            <a:xfrm rot="5023835" flipV="1">
              <a:off x="2799976" y="1738860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Text Box 52">
              <a:extLst>
                <a:ext uri="{FF2B5EF4-FFF2-40B4-BE49-F238E27FC236}">
                  <a16:creationId xmlns:a16="http://schemas.microsoft.com/office/drawing/2014/main" id="{A2EA94A9-4B69-471D-B4FB-4F7D73DB92B0}"/>
                </a:ext>
              </a:extLst>
            </p:cNvPr>
            <p:cNvSpPr txBox="1"/>
            <p:nvPr/>
          </p:nvSpPr>
          <p:spPr>
            <a:xfrm>
              <a:off x="2567689" y="1757149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-4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CD1B0D5E-B293-47F7-B6C8-4D628440A500}"/>
              </a:ext>
            </a:extLst>
          </p:cNvPr>
          <p:cNvGrpSpPr/>
          <p:nvPr/>
        </p:nvGrpSpPr>
        <p:grpSpPr>
          <a:xfrm>
            <a:off x="3934117" y="1582134"/>
            <a:ext cx="1100694" cy="730222"/>
            <a:chOff x="3934117" y="1753584"/>
            <a:chExt cx="1100694" cy="730222"/>
          </a:xfrm>
        </p:grpSpPr>
        <p:sp>
          <p:nvSpPr>
            <p:cNvPr id="305" name="Google Shape;1565;p39">
              <a:extLst>
                <a:ext uri="{FF2B5EF4-FFF2-40B4-BE49-F238E27FC236}">
                  <a16:creationId xmlns:a16="http://schemas.microsoft.com/office/drawing/2014/main" id="{E0C90B55-D08B-4EB4-A372-813D0D052AAC}"/>
                </a:ext>
              </a:extLst>
            </p:cNvPr>
            <p:cNvSpPr/>
            <p:nvPr/>
          </p:nvSpPr>
          <p:spPr>
            <a:xfrm rot="5023835" flipV="1">
              <a:off x="4306348" y="175534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Text Box 52">
              <a:extLst>
                <a:ext uri="{FF2B5EF4-FFF2-40B4-BE49-F238E27FC236}">
                  <a16:creationId xmlns:a16="http://schemas.microsoft.com/office/drawing/2014/main" id="{F88B66F4-C478-480C-96BB-DA00C5D4FECA}"/>
                </a:ext>
              </a:extLst>
            </p:cNvPr>
            <p:cNvSpPr txBox="1"/>
            <p:nvPr/>
          </p:nvSpPr>
          <p:spPr>
            <a:xfrm>
              <a:off x="4060244" y="1753584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-4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B7ED914-8444-4413-B6AB-BE7FE7188811}"/>
              </a:ext>
            </a:extLst>
          </p:cNvPr>
          <p:cNvGrpSpPr/>
          <p:nvPr/>
        </p:nvGrpSpPr>
        <p:grpSpPr>
          <a:xfrm>
            <a:off x="5385573" y="1568571"/>
            <a:ext cx="1100694" cy="750105"/>
            <a:chOff x="5385573" y="1740021"/>
            <a:chExt cx="1100694" cy="750105"/>
          </a:xfrm>
        </p:grpSpPr>
        <p:sp>
          <p:nvSpPr>
            <p:cNvPr id="306" name="Google Shape;1565;p39">
              <a:extLst>
                <a:ext uri="{FF2B5EF4-FFF2-40B4-BE49-F238E27FC236}">
                  <a16:creationId xmlns:a16="http://schemas.microsoft.com/office/drawing/2014/main" id="{B7C9C454-8B9D-43C8-8973-C0BB2365BD18}"/>
                </a:ext>
              </a:extLst>
            </p:cNvPr>
            <p:cNvSpPr/>
            <p:nvPr/>
          </p:nvSpPr>
          <p:spPr>
            <a:xfrm rot="5023835" flipV="1">
              <a:off x="5757804" y="176166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Text Box 52">
              <a:extLst>
                <a:ext uri="{FF2B5EF4-FFF2-40B4-BE49-F238E27FC236}">
                  <a16:creationId xmlns:a16="http://schemas.microsoft.com/office/drawing/2014/main" id="{B85F0EAF-90A3-4C94-B0CE-AA254FD48CCA}"/>
                </a:ext>
              </a:extLst>
            </p:cNvPr>
            <p:cNvSpPr txBox="1"/>
            <p:nvPr/>
          </p:nvSpPr>
          <p:spPr>
            <a:xfrm>
              <a:off x="5510664" y="1740021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-4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8651DA4-164A-4A6E-ADD8-9E85E662DC5D}"/>
              </a:ext>
            </a:extLst>
          </p:cNvPr>
          <p:cNvGrpSpPr/>
          <p:nvPr/>
        </p:nvGrpSpPr>
        <p:grpSpPr>
          <a:xfrm>
            <a:off x="6850289" y="1575936"/>
            <a:ext cx="1100694" cy="768684"/>
            <a:chOff x="6850289" y="1747386"/>
            <a:chExt cx="1100694" cy="768684"/>
          </a:xfrm>
        </p:grpSpPr>
        <p:sp>
          <p:nvSpPr>
            <p:cNvPr id="307" name="Google Shape;1565;p39">
              <a:extLst>
                <a:ext uri="{FF2B5EF4-FFF2-40B4-BE49-F238E27FC236}">
                  <a16:creationId xmlns:a16="http://schemas.microsoft.com/office/drawing/2014/main" id="{C138AD2C-8FEC-4B6E-9270-AE00A25BA931}"/>
                </a:ext>
              </a:extLst>
            </p:cNvPr>
            <p:cNvSpPr/>
            <p:nvPr/>
          </p:nvSpPr>
          <p:spPr>
            <a:xfrm rot="5023835" flipV="1">
              <a:off x="7222520" y="1787607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Text Box 52">
              <a:extLst>
                <a:ext uri="{FF2B5EF4-FFF2-40B4-BE49-F238E27FC236}">
                  <a16:creationId xmlns:a16="http://schemas.microsoft.com/office/drawing/2014/main" id="{4684DC7A-63B7-4741-AE7B-E1599315D1C4}"/>
                </a:ext>
              </a:extLst>
            </p:cNvPr>
            <p:cNvSpPr txBox="1"/>
            <p:nvPr/>
          </p:nvSpPr>
          <p:spPr>
            <a:xfrm>
              <a:off x="6962893" y="1747386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-4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pic>
        <p:nvPicPr>
          <p:cNvPr id="327" name="Picture 31">
            <a:extLst>
              <a:ext uri="{FF2B5EF4-FFF2-40B4-BE49-F238E27FC236}">
                <a16:creationId xmlns:a16="http://schemas.microsoft.com/office/drawing/2014/main" id="{3AD2D859-D8A5-4380-98D6-1B5C42C9485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8952186" y="2033083"/>
            <a:ext cx="1546054" cy="1353600"/>
          </a:xfrm>
          <a:prstGeom prst="rect">
            <a:avLst/>
          </a:prstGeom>
        </p:spPr>
      </p:pic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5F4E99CF-34AD-4818-AE85-D13CC75D9C2C}"/>
              </a:ext>
            </a:extLst>
          </p:cNvPr>
          <p:cNvGrpSpPr/>
          <p:nvPr/>
        </p:nvGrpSpPr>
        <p:grpSpPr>
          <a:xfrm>
            <a:off x="8459606" y="1593228"/>
            <a:ext cx="1100694" cy="768684"/>
            <a:chOff x="8459606" y="1764678"/>
            <a:chExt cx="1100694" cy="768684"/>
          </a:xfrm>
        </p:grpSpPr>
        <p:sp>
          <p:nvSpPr>
            <p:cNvPr id="325" name="Google Shape;1565;p39">
              <a:extLst>
                <a:ext uri="{FF2B5EF4-FFF2-40B4-BE49-F238E27FC236}">
                  <a16:creationId xmlns:a16="http://schemas.microsoft.com/office/drawing/2014/main" id="{8E5139C4-DF2D-4E2A-8E1C-80B7CD042474}"/>
                </a:ext>
              </a:extLst>
            </p:cNvPr>
            <p:cNvSpPr/>
            <p:nvPr/>
          </p:nvSpPr>
          <p:spPr>
            <a:xfrm rot="5023835" flipV="1">
              <a:off x="8831837" y="1804899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Text Box 52">
              <a:extLst>
                <a:ext uri="{FF2B5EF4-FFF2-40B4-BE49-F238E27FC236}">
                  <a16:creationId xmlns:a16="http://schemas.microsoft.com/office/drawing/2014/main" id="{A70B274A-1169-42C2-97CD-8D1D6502325E}"/>
                </a:ext>
              </a:extLst>
            </p:cNvPr>
            <p:cNvSpPr txBox="1"/>
            <p:nvPr/>
          </p:nvSpPr>
          <p:spPr>
            <a:xfrm>
              <a:off x="8572210" y="1764678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-4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6DE2EE96-9A41-499B-95B2-6BE7D6C36A2B}"/>
              </a:ext>
            </a:extLst>
          </p:cNvPr>
          <p:cNvGrpSpPr/>
          <p:nvPr/>
        </p:nvGrpSpPr>
        <p:grpSpPr>
          <a:xfrm>
            <a:off x="2185162" y="5155981"/>
            <a:ext cx="8181635" cy="928814"/>
            <a:chOff x="2185162" y="5279806"/>
            <a:chExt cx="8181635" cy="928814"/>
          </a:xfrm>
        </p:grpSpPr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59A96958-3DA0-483A-926A-DD3346A286D4}"/>
                </a:ext>
              </a:extLst>
            </p:cNvPr>
            <p:cNvGrpSpPr/>
            <p:nvPr/>
          </p:nvGrpSpPr>
          <p:grpSpPr>
            <a:xfrm>
              <a:off x="2185162" y="5438566"/>
              <a:ext cx="8114359" cy="770054"/>
              <a:chOff x="1462101" y="5468287"/>
              <a:chExt cx="8114359" cy="770054"/>
            </a:xfrm>
          </p:grpSpPr>
          <p:sp>
            <p:nvSpPr>
              <p:cNvPr id="330" name="Google Shape;478;p33">
                <a:extLst>
                  <a:ext uri="{FF2B5EF4-FFF2-40B4-BE49-F238E27FC236}">
                    <a16:creationId xmlns:a16="http://schemas.microsoft.com/office/drawing/2014/main" id="{A500A946-66EA-4512-8720-3FD19BA625B2}"/>
                  </a:ext>
                </a:extLst>
              </p:cNvPr>
              <p:cNvSpPr/>
              <p:nvPr/>
            </p:nvSpPr>
            <p:spPr>
              <a:xfrm>
                <a:off x="1462101" y="5468287"/>
                <a:ext cx="8114359" cy="770054"/>
              </a:xfrm>
              <a:custGeom>
                <a:avLst/>
                <a:gdLst/>
                <a:ahLst/>
                <a:cxnLst/>
                <a:rect l="l" t="t" r="r" b="b"/>
                <a:pathLst>
                  <a:path w="46954" h="7397" extrusionOk="0">
                    <a:moveTo>
                      <a:pt x="38949" y="1"/>
                    </a:moveTo>
                    <a:cubicBezTo>
                      <a:pt x="38915" y="1"/>
                      <a:pt x="38872" y="13"/>
                      <a:pt x="38820" y="39"/>
                    </a:cubicBezTo>
                    <a:cubicBezTo>
                      <a:pt x="38384" y="330"/>
                      <a:pt x="35228" y="529"/>
                      <a:pt x="33449" y="529"/>
                    </a:cubicBezTo>
                    <a:cubicBezTo>
                      <a:pt x="32966" y="529"/>
                      <a:pt x="32585" y="515"/>
                      <a:pt x="32387" y="483"/>
                    </a:cubicBezTo>
                    <a:cubicBezTo>
                      <a:pt x="32099" y="403"/>
                      <a:pt x="31798" y="365"/>
                      <a:pt x="31495" y="365"/>
                    </a:cubicBezTo>
                    <a:cubicBezTo>
                      <a:pt x="31096" y="365"/>
                      <a:pt x="30694" y="431"/>
                      <a:pt x="30317" y="557"/>
                    </a:cubicBezTo>
                    <a:cubicBezTo>
                      <a:pt x="29134" y="816"/>
                      <a:pt x="25732" y="594"/>
                      <a:pt x="24180" y="853"/>
                    </a:cubicBezTo>
                    <a:cubicBezTo>
                      <a:pt x="24049" y="872"/>
                      <a:pt x="23957" y="880"/>
                      <a:pt x="23889" y="880"/>
                    </a:cubicBezTo>
                    <a:cubicBezTo>
                      <a:pt x="23575" y="880"/>
                      <a:pt x="23810" y="705"/>
                      <a:pt x="23292" y="705"/>
                    </a:cubicBezTo>
                    <a:cubicBezTo>
                      <a:pt x="22510" y="705"/>
                      <a:pt x="15460" y="1064"/>
                      <a:pt x="11980" y="1064"/>
                    </a:cubicBezTo>
                    <a:cubicBezTo>
                      <a:pt x="10854" y="1064"/>
                      <a:pt x="10102" y="1026"/>
                      <a:pt x="10057" y="927"/>
                    </a:cubicBezTo>
                    <a:cubicBezTo>
                      <a:pt x="10044" y="896"/>
                      <a:pt x="10026" y="884"/>
                      <a:pt x="10004" y="884"/>
                    </a:cubicBezTo>
                    <a:cubicBezTo>
                      <a:pt x="9909" y="884"/>
                      <a:pt x="9738" y="1103"/>
                      <a:pt x="9631" y="1103"/>
                    </a:cubicBezTo>
                    <a:cubicBezTo>
                      <a:pt x="9610" y="1103"/>
                      <a:pt x="9591" y="1095"/>
                      <a:pt x="9576" y="1074"/>
                    </a:cubicBezTo>
                    <a:cubicBezTo>
                      <a:pt x="9576" y="1074"/>
                      <a:pt x="4670" y="1392"/>
                      <a:pt x="2533" y="1392"/>
                    </a:cubicBezTo>
                    <a:cubicBezTo>
                      <a:pt x="2040" y="1392"/>
                      <a:pt x="1694" y="1375"/>
                      <a:pt x="1590" y="1333"/>
                    </a:cubicBezTo>
                    <a:cubicBezTo>
                      <a:pt x="1463" y="1295"/>
                      <a:pt x="1357" y="1274"/>
                      <a:pt x="1269" y="1274"/>
                    </a:cubicBezTo>
                    <a:cubicBezTo>
                      <a:pt x="1102" y="1274"/>
                      <a:pt x="998" y="1349"/>
                      <a:pt x="925" y="1518"/>
                    </a:cubicBezTo>
                    <a:cubicBezTo>
                      <a:pt x="555" y="2221"/>
                      <a:pt x="1" y="7027"/>
                      <a:pt x="407" y="7286"/>
                    </a:cubicBezTo>
                    <a:cubicBezTo>
                      <a:pt x="476" y="7315"/>
                      <a:pt x="660" y="7327"/>
                      <a:pt x="929" y="7327"/>
                    </a:cubicBezTo>
                    <a:cubicBezTo>
                      <a:pt x="2052" y="7327"/>
                      <a:pt x="4663" y="7120"/>
                      <a:pt x="6625" y="7120"/>
                    </a:cubicBezTo>
                    <a:cubicBezTo>
                      <a:pt x="7740" y="7120"/>
                      <a:pt x="8645" y="7187"/>
                      <a:pt x="8948" y="7396"/>
                    </a:cubicBezTo>
                    <a:cubicBezTo>
                      <a:pt x="9981" y="7285"/>
                      <a:pt x="13569" y="6814"/>
                      <a:pt x="15899" y="6814"/>
                    </a:cubicBezTo>
                    <a:cubicBezTo>
                      <a:pt x="16652" y="6814"/>
                      <a:pt x="17274" y="6863"/>
                      <a:pt x="17636" y="6990"/>
                    </a:cubicBezTo>
                    <a:cubicBezTo>
                      <a:pt x="17968" y="6721"/>
                      <a:pt x="19596" y="6662"/>
                      <a:pt x="21378" y="6662"/>
                    </a:cubicBezTo>
                    <a:cubicBezTo>
                      <a:pt x="22785" y="6662"/>
                      <a:pt x="24289" y="6699"/>
                      <a:pt x="25325" y="6699"/>
                    </a:cubicBezTo>
                    <a:cubicBezTo>
                      <a:pt x="26046" y="6699"/>
                      <a:pt x="26541" y="6681"/>
                      <a:pt x="26620" y="6620"/>
                    </a:cubicBezTo>
                    <a:cubicBezTo>
                      <a:pt x="26780" y="6496"/>
                      <a:pt x="27222" y="6440"/>
                      <a:pt x="27662" y="6440"/>
                    </a:cubicBezTo>
                    <a:cubicBezTo>
                      <a:pt x="28138" y="6440"/>
                      <a:pt x="28612" y="6505"/>
                      <a:pt x="28727" y="6620"/>
                    </a:cubicBezTo>
                    <a:cubicBezTo>
                      <a:pt x="28864" y="6757"/>
                      <a:pt x="29025" y="6804"/>
                      <a:pt x="29191" y="6804"/>
                    </a:cubicBezTo>
                    <a:cubicBezTo>
                      <a:pt x="29534" y="6804"/>
                      <a:pt x="29899" y="6608"/>
                      <a:pt x="30131" y="6608"/>
                    </a:cubicBezTo>
                    <a:cubicBezTo>
                      <a:pt x="30211" y="6608"/>
                      <a:pt x="30275" y="6631"/>
                      <a:pt x="30317" y="6694"/>
                    </a:cubicBezTo>
                    <a:lnTo>
                      <a:pt x="32239" y="6324"/>
                    </a:lnTo>
                    <a:lnTo>
                      <a:pt x="41334" y="6213"/>
                    </a:lnTo>
                    <a:cubicBezTo>
                      <a:pt x="41818" y="6065"/>
                      <a:pt x="42334" y="6019"/>
                      <a:pt x="42843" y="6019"/>
                    </a:cubicBezTo>
                    <a:cubicBezTo>
                      <a:pt x="43659" y="6019"/>
                      <a:pt x="44456" y="6137"/>
                      <a:pt x="45064" y="6137"/>
                    </a:cubicBezTo>
                    <a:cubicBezTo>
                      <a:pt x="45582" y="6137"/>
                      <a:pt x="45963" y="6051"/>
                      <a:pt x="46103" y="5733"/>
                    </a:cubicBezTo>
                    <a:cubicBezTo>
                      <a:pt x="46547" y="4808"/>
                      <a:pt x="46953" y="1037"/>
                      <a:pt x="46732" y="150"/>
                    </a:cubicBezTo>
                    <a:cubicBezTo>
                      <a:pt x="46722" y="62"/>
                      <a:pt x="46454" y="29"/>
                      <a:pt x="46063" y="29"/>
                    </a:cubicBezTo>
                    <a:cubicBezTo>
                      <a:pt x="44972" y="29"/>
                      <a:pt x="42922" y="290"/>
                      <a:pt x="42813" y="372"/>
                    </a:cubicBezTo>
                    <a:cubicBezTo>
                      <a:pt x="42785" y="381"/>
                      <a:pt x="42757" y="386"/>
                      <a:pt x="42731" y="386"/>
                    </a:cubicBezTo>
                    <a:cubicBezTo>
                      <a:pt x="42651" y="386"/>
                      <a:pt x="42582" y="344"/>
                      <a:pt x="42554" y="261"/>
                    </a:cubicBezTo>
                    <a:cubicBezTo>
                      <a:pt x="42554" y="187"/>
                      <a:pt x="39042" y="113"/>
                      <a:pt x="39042" y="113"/>
                    </a:cubicBezTo>
                    <a:cubicBezTo>
                      <a:pt x="39042" y="42"/>
                      <a:pt x="39011" y="1"/>
                      <a:pt x="38949" y="1"/>
                    </a:cubicBezTo>
                    <a:close/>
                  </a:path>
                </a:pathLst>
              </a:custGeom>
              <a:solidFill>
                <a:srgbClr val="FFE638">
                  <a:alpha val="473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2" name="กล่องข้อความ 331">
                <a:extLst>
                  <a:ext uri="{FF2B5EF4-FFF2-40B4-BE49-F238E27FC236}">
                    <a16:creationId xmlns:a16="http://schemas.microsoft.com/office/drawing/2014/main" id="{6962608E-8109-40C0-829A-5DD42599BADB}"/>
                  </a:ext>
                </a:extLst>
              </p:cNvPr>
              <p:cNvSpPr txBox="1"/>
              <p:nvPr/>
            </p:nvSpPr>
            <p:spPr>
              <a:xfrm>
                <a:off x="2457841" y="5654960"/>
                <a:ext cx="567014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ดังนั้น  จำนวนถัดไป คือ 97 เพราะ 101 ลดลง 4 ได้ 97</a:t>
                </a:r>
              </a:p>
            </p:txBody>
          </p:sp>
        </p:grpSp>
        <p:sp>
          <p:nvSpPr>
            <p:cNvPr id="296" name="Google Shape;1232;p39">
              <a:extLst>
                <a:ext uri="{FF2B5EF4-FFF2-40B4-BE49-F238E27FC236}">
                  <a16:creationId xmlns:a16="http://schemas.microsoft.com/office/drawing/2014/main" id="{9DD60574-E630-474F-9D6A-47FA8AA04FC9}"/>
                </a:ext>
              </a:extLst>
            </p:cNvPr>
            <p:cNvSpPr/>
            <p:nvPr/>
          </p:nvSpPr>
          <p:spPr>
            <a:xfrm rot="-1666891" flipH="1">
              <a:off x="10082927" y="5279806"/>
              <a:ext cx="283870" cy="296358"/>
            </a:xfrm>
            <a:custGeom>
              <a:avLst/>
              <a:gdLst/>
              <a:ahLst/>
              <a:cxnLst/>
              <a:rect l="l" t="t" r="r" b="b"/>
              <a:pathLst>
                <a:path w="4251" h="4438" extrusionOk="0">
                  <a:moveTo>
                    <a:pt x="2784" y="1"/>
                  </a:moveTo>
                  <a:cubicBezTo>
                    <a:pt x="2708" y="1"/>
                    <a:pt x="2635" y="18"/>
                    <a:pt x="2568" y="57"/>
                  </a:cubicBezTo>
                  <a:cubicBezTo>
                    <a:pt x="2481" y="130"/>
                    <a:pt x="2394" y="217"/>
                    <a:pt x="2351" y="333"/>
                  </a:cubicBezTo>
                  <a:cubicBezTo>
                    <a:pt x="2061" y="956"/>
                    <a:pt x="2191" y="1696"/>
                    <a:pt x="2670" y="2189"/>
                  </a:cubicBezTo>
                  <a:cubicBezTo>
                    <a:pt x="2278" y="1856"/>
                    <a:pt x="1843" y="1508"/>
                    <a:pt x="1335" y="1406"/>
                  </a:cubicBezTo>
                  <a:cubicBezTo>
                    <a:pt x="1265" y="1392"/>
                    <a:pt x="1193" y="1385"/>
                    <a:pt x="1120" y="1385"/>
                  </a:cubicBezTo>
                  <a:cubicBezTo>
                    <a:pt x="665" y="1385"/>
                    <a:pt x="192" y="1650"/>
                    <a:pt x="117" y="2088"/>
                  </a:cubicBezTo>
                  <a:cubicBezTo>
                    <a:pt x="1" y="2726"/>
                    <a:pt x="668" y="3190"/>
                    <a:pt x="1248" y="3480"/>
                  </a:cubicBezTo>
                  <a:cubicBezTo>
                    <a:pt x="2191" y="3944"/>
                    <a:pt x="3235" y="4147"/>
                    <a:pt x="4251" y="4438"/>
                  </a:cubicBezTo>
                  <a:cubicBezTo>
                    <a:pt x="4077" y="3364"/>
                    <a:pt x="4236" y="1072"/>
                    <a:pt x="3351" y="260"/>
                  </a:cubicBezTo>
                  <a:cubicBezTo>
                    <a:pt x="3204" y="123"/>
                    <a:pt x="2986" y="1"/>
                    <a:pt x="2784" y="1"/>
                  </a:cubicBezTo>
                  <a:close/>
                </a:path>
              </a:pathLst>
            </a:custGeom>
            <a:solidFill>
              <a:srgbClr val="FFB6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0" name="Text Box 3729">
            <a:extLst>
              <a:ext uri="{FF2B5EF4-FFF2-40B4-BE49-F238E27FC236}">
                <a16:creationId xmlns:a16="http://schemas.microsoft.com/office/drawing/2014/main" id="{24FF91EF-BCD9-4F2C-AD56-954C63856EBD}"/>
              </a:ext>
            </a:extLst>
          </p:cNvPr>
          <p:cNvSpPr txBox="1"/>
          <p:nvPr/>
        </p:nvSpPr>
        <p:spPr>
          <a:xfrm>
            <a:off x="9329749" y="2758137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th-TH" sz="2000" b="1" dirty="0">
                <a:solidFill>
                  <a:schemeClr val="bg1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97</a:t>
            </a:r>
            <a:endParaRPr lang="en-US" sz="2000" dirty="0">
              <a:solidFill>
                <a:schemeClr val="bg1"/>
              </a:solidFill>
              <a:effectLst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2896957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6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7500"/>
                            </p:stCondLst>
                            <p:childTnLst>
                              <p:par>
                                <p:cTn id="7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301" grpId="0" animBg="1"/>
      <p:bldP spid="302" grpId="0" build="p"/>
      <p:bldP spid="314" grpId="0"/>
      <p:bldP spid="315" grpId="0"/>
      <p:bldP spid="316" grpId="0"/>
      <p:bldP spid="318" grpId="0"/>
      <p:bldP spid="70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1723729" y="727721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จำนวนถัดไปในแบบรูปคือจำนวนใด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5303910" y="724336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17724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49F2768-3221-469B-A088-9280089421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65" b="52662"/>
          <a:stretch/>
        </p:blipFill>
        <p:spPr>
          <a:xfrm>
            <a:off x="8203187" y="1708938"/>
            <a:ext cx="3219878" cy="3246438"/>
          </a:xfrm>
          <a:prstGeom prst="rect">
            <a:avLst/>
          </a:prstGeom>
        </p:spPr>
      </p:pic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695E8248-6E40-440D-AEB6-A7DBFBBDAC8B}"/>
              </a:ext>
            </a:extLst>
          </p:cNvPr>
          <p:cNvGrpSpPr/>
          <p:nvPr/>
        </p:nvGrpSpPr>
        <p:grpSpPr>
          <a:xfrm>
            <a:off x="1365744" y="1860361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998AC837-78C4-4A9D-93EE-2E0C469CAD4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5A51F90C-2576-4EE1-A727-25B8188CA0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A10BB810-83BD-4665-B153-9832F1BF69BD}"/>
              </a:ext>
            </a:extLst>
          </p:cNvPr>
          <p:cNvSpPr txBox="1"/>
          <p:nvPr/>
        </p:nvSpPr>
        <p:spPr>
          <a:xfrm>
            <a:off x="1975821" y="1854991"/>
            <a:ext cx="38876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1,015    1,000    985    970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74B208F2-C0C0-40BC-BE27-D2738620BF8A}"/>
              </a:ext>
            </a:extLst>
          </p:cNvPr>
          <p:cNvGrpSpPr/>
          <p:nvPr/>
        </p:nvGrpSpPr>
        <p:grpSpPr>
          <a:xfrm>
            <a:off x="1365744" y="2790849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1B423D33-5B2B-4910-9443-D188A664D72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94E40256-7225-4363-915A-A20E67A741E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9480C107-6DD4-4051-8B76-813EA22C8D68}"/>
              </a:ext>
            </a:extLst>
          </p:cNvPr>
          <p:cNvSpPr txBox="1"/>
          <p:nvPr/>
        </p:nvSpPr>
        <p:spPr>
          <a:xfrm>
            <a:off x="1975821" y="2785479"/>
            <a:ext cx="355738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240    265    290    315</a:t>
            </a: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54052973-0E3A-4818-A185-8BEC30889FDD}"/>
              </a:ext>
            </a:extLst>
          </p:cNvPr>
          <p:cNvGrpSpPr/>
          <p:nvPr/>
        </p:nvGrpSpPr>
        <p:grpSpPr>
          <a:xfrm>
            <a:off x="1365744" y="3767242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6380346D-0303-4FF3-824E-AFF8F517D931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014032ED-B834-4D4A-9079-316FD212AAE9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F54BB0E9-9E70-4BA5-AAC3-F470F947DC36}"/>
              </a:ext>
            </a:extLst>
          </p:cNvPr>
          <p:cNvSpPr txBox="1"/>
          <p:nvPr/>
        </p:nvSpPr>
        <p:spPr>
          <a:xfrm>
            <a:off x="1975821" y="3761872"/>
            <a:ext cx="451918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341    350    359    368    377</a:t>
            </a:r>
          </a:p>
        </p:txBody>
      </p:sp>
      <p:grpSp>
        <p:nvGrpSpPr>
          <p:cNvPr id="69" name="กลุ่ม 2">
            <a:extLst>
              <a:ext uri="{FF2B5EF4-FFF2-40B4-BE49-F238E27FC236}">
                <a16:creationId xmlns:a16="http://schemas.microsoft.com/office/drawing/2014/main" id="{65010598-C18A-43D3-81CD-30B494C07E90}"/>
              </a:ext>
            </a:extLst>
          </p:cNvPr>
          <p:cNvGrpSpPr/>
          <p:nvPr/>
        </p:nvGrpSpPr>
        <p:grpSpPr>
          <a:xfrm>
            <a:off x="1365744" y="4696261"/>
            <a:ext cx="468000" cy="468000"/>
            <a:chOff x="1239484" y="1722687"/>
            <a:chExt cx="468000" cy="468000"/>
          </a:xfrm>
        </p:grpSpPr>
        <p:sp>
          <p:nvSpPr>
            <p:cNvPr id="70" name="Google Shape;523;p27">
              <a:extLst>
                <a:ext uri="{FF2B5EF4-FFF2-40B4-BE49-F238E27FC236}">
                  <a16:creationId xmlns:a16="http://schemas.microsoft.com/office/drawing/2014/main" id="{D06B96E7-D624-4560-B4DF-795D70581ABC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1" name="Google Shape;656;p49">
              <a:extLst>
                <a:ext uri="{FF2B5EF4-FFF2-40B4-BE49-F238E27FC236}">
                  <a16:creationId xmlns:a16="http://schemas.microsoft.com/office/drawing/2014/main" id="{FFEA86E7-5F25-4C4F-ADFC-7E18A9FE66D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63763C4C-2AB7-4980-B18D-E1FD3D439658}"/>
              </a:ext>
            </a:extLst>
          </p:cNvPr>
          <p:cNvSpPr txBox="1"/>
          <p:nvPr/>
        </p:nvSpPr>
        <p:spPr>
          <a:xfrm>
            <a:off x="1975821" y="4690891"/>
            <a:ext cx="382348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latin typeface="4804_KwangMD_PukluK" panose="02000000000000000000" pitchFamily="2" charset="0"/>
                <a:cs typeface="4804_KwangMD_PukluK" panose="02000000000000000000" pitchFamily="2" charset="0"/>
              </a:rPr>
              <a:t>112    101    90    79    68</a:t>
            </a:r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289556E1-78B3-469B-96C1-39F19666A7A2}"/>
              </a:ext>
            </a:extLst>
          </p:cNvPr>
          <p:cNvSpPr/>
          <p:nvPr/>
        </p:nvSpPr>
        <p:spPr>
          <a:xfrm>
            <a:off x="6046111" y="1850189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สี่เหลี่ยมผืนผ้า: มุมมน 73">
            <a:extLst>
              <a:ext uri="{FF2B5EF4-FFF2-40B4-BE49-F238E27FC236}">
                <a16:creationId xmlns:a16="http://schemas.microsoft.com/office/drawing/2014/main" id="{7230F56F-FD47-479C-B91A-B88235BF2E3C}"/>
              </a:ext>
            </a:extLst>
          </p:cNvPr>
          <p:cNvSpPr/>
          <p:nvPr/>
        </p:nvSpPr>
        <p:spPr>
          <a:xfrm>
            <a:off x="5815340" y="2772849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CA827D61-1554-4861-831B-EF974BE3A505}"/>
              </a:ext>
            </a:extLst>
          </p:cNvPr>
          <p:cNvSpPr/>
          <p:nvPr/>
        </p:nvSpPr>
        <p:spPr>
          <a:xfrm>
            <a:off x="6713506" y="3749242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B95EC441-A6F8-46E9-91AF-5B6F6417FC95}"/>
              </a:ext>
            </a:extLst>
          </p:cNvPr>
          <p:cNvSpPr/>
          <p:nvPr/>
        </p:nvSpPr>
        <p:spPr>
          <a:xfrm>
            <a:off x="6011983" y="4670035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042B1B0C-6D0C-41CB-81BD-DEDE6BA4E0EF}"/>
              </a:ext>
            </a:extLst>
          </p:cNvPr>
          <p:cNvSpPr txBox="1"/>
          <p:nvPr/>
        </p:nvSpPr>
        <p:spPr>
          <a:xfrm>
            <a:off x="6204046" y="1861940"/>
            <a:ext cx="6832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995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4A25AB25-71E8-416C-8584-176F0C92F577}"/>
              </a:ext>
            </a:extLst>
          </p:cNvPr>
          <p:cNvSpPr txBox="1"/>
          <p:nvPr/>
        </p:nvSpPr>
        <p:spPr>
          <a:xfrm>
            <a:off x="5977200" y="2789328"/>
            <a:ext cx="67999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340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53472120-6916-4C59-A369-0A8B09F5E9D6}"/>
              </a:ext>
            </a:extLst>
          </p:cNvPr>
          <p:cNvSpPr txBox="1"/>
          <p:nvPr/>
        </p:nvSpPr>
        <p:spPr>
          <a:xfrm>
            <a:off x="6871635" y="3773371"/>
            <a:ext cx="6671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386</a:t>
            </a: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C145A541-2380-41C1-8F8A-4445D939C991}"/>
              </a:ext>
            </a:extLst>
          </p:cNvPr>
          <p:cNvSpPr txBox="1"/>
          <p:nvPr/>
        </p:nvSpPr>
        <p:spPr>
          <a:xfrm>
            <a:off x="6257322" y="4676630"/>
            <a:ext cx="53251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57</a:t>
            </a:r>
          </a:p>
        </p:txBody>
      </p:sp>
    </p:spTree>
    <p:extLst>
      <p:ext uri="{BB962C8B-B14F-4D97-AF65-F5344CB8AC3E}">
        <p14:creationId xmlns:p14="http://schemas.microsoft.com/office/powerpoint/2010/main" val="73104443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80" grpId="0"/>
      <p:bldP spid="81" grpId="0"/>
      <p:bldP spid="82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B7A79AED-B2B9-46D5-A6FF-FC6E2F5C136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6C981E87-10E0-460E-8383-69AA145985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1076797-B429-445B-88BE-7C958913F4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65DCF691-2DCE-491B-9AF5-DC51FE7617A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2156D00A-0CBB-485A-BCB0-5F05E1EEB1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E7C98C42-48D8-4721-98D5-04CD9CACF4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283D66AE-84B2-4D1E-A6A0-87C7BCA7AD2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6719BD9D-9C02-4512-B3DB-D1E5E4B08F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6D822B-83E8-48F1-82A9-3B25178D61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2E647FC5-2FA7-47F2-9731-E8C72FE1ED7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19A50CD9-0A7D-42D7-ADB6-66CCE4D2BE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97518FC9-AECB-49C6-BFAE-065AD42209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1179EB9D-8104-4ED1-9D3C-9215DAA4A8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2A6E55E7-8817-4B9A-A6D5-64C3ACBD98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C8E857B7-8758-41B1-A9A6-129F1C1871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6BA39253-03EA-40CA-8756-550665F9B6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8715E9E6-C310-44B7-AA20-97C64A720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73FDFFCA-FCC3-492A-A7F4-56217EC61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A30B8015-E2A0-400D-AA31-7CB1C22DB7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FB97A15-28CD-4D57-9999-816AB3B0ED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46BD0A66-57FE-4FD2-AC97-4B590E27A8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C241B80-4F96-4311-B9B2-7A69621F161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C13527E-2528-4546-9986-7E4D777D6AE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A3ABD2-C2BE-4AA7-8680-061770B89DA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A55F6FD-95CA-48F9-91D1-541F33E9682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192E7FD-CD11-43D6-9FEF-E694F1E0C0A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407A949-508B-4026-AD8C-68EFBB8CB97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94" name="รูปภาพ 293">
            <a:hlinkClick r:id="rId10" action="ppaction://hlinksldjump"/>
            <a:extLst>
              <a:ext uri="{FF2B5EF4-FFF2-40B4-BE49-F238E27FC236}">
                <a16:creationId xmlns:a16="http://schemas.microsoft.com/office/drawing/2014/main" id="{80C415D1-9DA7-44E5-BF90-E533E7B705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95" name="Google Shape;1231;p39">
            <a:extLst>
              <a:ext uri="{FF2B5EF4-FFF2-40B4-BE49-F238E27FC236}">
                <a16:creationId xmlns:a16="http://schemas.microsoft.com/office/drawing/2014/main" id="{3900D131-2D0B-48EB-A891-AC4759017C5A}"/>
              </a:ext>
            </a:extLst>
          </p:cNvPr>
          <p:cNvSpPr/>
          <p:nvPr/>
        </p:nvSpPr>
        <p:spPr>
          <a:xfrm flipH="1">
            <a:off x="1623050" y="726616"/>
            <a:ext cx="261634" cy="325540"/>
          </a:xfrm>
          <a:custGeom>
            <a:avLst/>
            <a:gdLst/>
            <a:ahLst/>
            <a:cxnLst/>
            <a:rect l="l" t="t" r="r" b="b"/>
            <a:pathLst>
              <a:path w="3918" h="4875" extrusionOk="0">
                <a:moveTo>
                  <a:pt x="1309" y="1"/>
                </a:moveTo>
                <a:cubicBezTo>
                  <a:pt x="1225" y="1"/>
                  <a:pt x="1141" y="23"/>
                  <a:pt x="1060" y="73"/>
                </a:cubicBezTo>
                <a:cubicBezTo>
                  <a:pt x="915" y="174"/>
                  <a:pt x="813" y="305"/>
                  <a:pt x="755" y="465"/>
                </a:cubicBezTo>
                <a:cubicBezTo>
                  <a:pt x="88" y="1755"/>
                  <a:pt x="1" y="3264"/>
                  <a:pt x="509" y="4627"/>
                </a:cubicBezTo>
                <a:lnTo>
                  <a:pt x="451" y="4874"/>
                </a:lnTo>
                <a:lnTo>
                  <a:pt x="2728" y="3409"/>
                </a:lnTo>
                <a:cubicBezTo>
                  <a:pt x="3134" y="3148"/>
                  <a:pt x="3555" y="2872"/>
                  <a:pt x="3729" y="2437"/>
                </a:cubicBezTo>
                <a:cubicBezTo>
                  <a:pt x="3917" y="2002"/>
                  <a:pt x="3714" y="1378"/>
                  <a:pt x="3250" y="1306"/>
                </a:cubicBezTo>
                <a:cubicBezTo>
                  <a:pt x="3226" y="1304"/>
                  <a:pt x="3202" y="1303"/>
                  <a:pt x="3178" y="1303"/>
                </a:cubicBezTo>
                <a:cubicBezTo>
                  <a:pt x="3017" y="1303"/>
                  <a:pt x="2869" y="1344"/>
                  <a:pt x="2742" y="1407"/>
                </a:cubicBezTo>
                <a:cubicBezTo>
                  <a:pt x="2307" y="1625"/>
                  <a:pt x="1959" y="1973"/>
                  <a:pt x="1771" y="2408"/>
                </a:cubicBezTo>
                <a:cubicBezTo>
                  <a:pt x="1814" y="1886"/>
                  <a:pt x="2075" y="1393"/>
                  <a:pt x="2061" y="885"/>
                </a:cubicBezTo>
                <a:cubicBezTo>
                  <a:pt x="2049" y="458"/>
                  <a:pt x="1687" y="1"/>
                  <a:pt x="1309" y="1"/>
                </a:cubicBezTo>
                <a:close/>
              </a:path>
            </a:pathLst>
          </a:custGeom>
          <a:solidFill>
            <a:srgbClr val="FFB6B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8151AD1D-A758-418B-91BE-68D42CEF40FA}"/>
              </a:ext>
            </a:extLst>
          </p:cNvPr>
          <p:cNvGrpSpPr/>
          <p:nvPr/>
        </p:nvGrpSpPr>
        <p:grpSpPr>
          <a:xfrm>
            <a:off x="3478978" y="3676398"/>
            <a:ext cx="5190849" cy="1347585"/>
            <a:chOff x="3478978" y="3800223"/>
            <a:chExt cx="5190849" cy="1347585"/>
          </a:xfrm>
        </p:grpSpPr>
        <p:grpSp>
          <p:nvGrpSpPr>
            <p:cNvPr id="297" name="Google Shape;152;p27">
              <a:extLst>
                <a:ext uri="{FF2B5EF4-FFF2-40B4-BE49-F238E27FC236}">
                  <a16:creationId xmlns:a16="http://schemas.microsoft.com/office/drawing/2014/main" id="{C775585B-DE4C-45EF-964F-9AC7B78CD4D1}"/>
                </a:ext>
              </a:extLst>
            </p:cNvPr>
            <p:cNvGrpSpPr/>
            <p:nvPr/>
          </p:nvGrpSpPr>
          <p:grpSpPr>
            <a:xfrm>
              <a:off x="3516354" y="3800223"/>
              <a:ext cx="5153473" cy="1347585"/>
              <a:chOff x="611550" y="2773950"/>
              <a:chExt cx="2698875" cy="344475"/>
            </a:xfrm>
          </p:grpSpPr>
          <p:sp>
            <p:nvSpPr>
              <p:cNvPr id="298" name="Google Shape;153;p27">
                <a:extLst>
                  <a:ext uri="{FF2B5EF4-FFF2-40B4-BE49-F238E27FC236}">
                    <a16:creationId xmlns:a16="http://schemas.microsoft.com/office/drawing/2014/main" id="{21DC74DC-65D9-4FE7-8001-305C72051D1F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Google Shape;154;p27">
                <a:extLst>
                  <a:ext uri="{FF2B5EF4-FFF2-40B4-BE49-F238E27FC236}">
                    <a16:creationId xmlns:a16="http://schemas.microsoft.com/office/drawing/2014/main" id="{BF4C2B8E-48D7-48F5-B6EC-E497649DEBB5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00" name="กล่องข้อความ 299">
              <a:extLst>
                <a:ext uri="{FF2B5EF4-FFF2-40B4-BE49-F238E27FC236}">
                  <a16:creationId xmlns:a16="http://schemas.microsoft.com/office/drawing/2014/main" id="{2C9E2115-026C-44CF-8A52-FA1B4732758C}"/>
                </a:ext>
              </a:extLst>
            </p:cNvPr>
            <p:cNvSpPr txBox="1"/>
            <p:nvPr/>
          </p:nvSpPr>
          <p:spPr>
            <a:xfrm>
              <a:off x="3478978" y="3998630"/>
              <a:ext cx="5153473" cy="9594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09625" algn="l"/>
                  <a:tab pos="2695575" algn="l"/>
                  <a:tab pos="3949700" algn="l"/>
                </a:tabLst>
                <a:defRPr/>
              </a:pP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Mali" panose="00000500000000000000" pitchFamily="2" charset="-34"/>
                  <a:ea typeface="+mn-ea"/>
                  <a:cs typeface="Mali" panose="00000500000000000000" pitchFamily="2" charset="-34"/>
                </a:rPr>
                <a:t>94  102  110  </a:t>
              </a: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Mali" panose="00000500000000000000" pitchFamily="2" charset="-34"/>
                  <a:ea typeface="+mn-ea"/>
                  <a:cs typeface="Mali" panose="00000500000000000000" pitchFamily="2" charset="-34"/>
                </a:rPr>
                <a:t>118</a:t>
              </a: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Mali" panose="00000500000000000000" pitchFamily="2" charset="-34"/>
                  <a:ea typeface="+mn-ea"/>
                  <a:cs typeface="Mali" panose="00000500000000000000" pitchFamily="2" charset="-34"/>
                </a:rPr>
                <a:t>  126  เป็นแบบรูปของจำนวนที่เพิ่มขึ้นทีละ 8</a:t>
              </a:r>
            </a:p>
          </p:txBody>
        </p:sp>
      </p:grpSp>
      <p:sp>
        <p:nvSpPr>
          <p:cNvPr id="301" name="Google Shape;2427;p49">
            <a:extLst>
              <a:ext uri="{FF2B5EF4-FFF2-40B4-BE49-F238E27FC236}">
                <a16:creationId xmlns:a16="http://schemas.microsoft.com/office/drawing/2014/main" id="{5039A067-99E5-489F-8E85-AE48F82C8FF5}"/>
              </a:ext>
            </a:extLst>
          </p:cNvPr>
          <p:cNvSpPr/>
          <p:nvPr/>
        </p:nvSpPr>
        <p:spPr>
          <a:xfrm>
            <a:off x="1513617" y="898667"/>
            <a:ext cx="2002737" cy="490091"/>
          </a:xfrm>
          <a:custGeom>
            <a:avLst/>
            <a:gdLst/>
            <a:ahLst/>
            <a:cxnLst/>
            <a:rect l="l" t="t" r="r" b="b"/>
            <a:pathLst>
              <a:path w="91361" h="13334" extrusionOk="0">
                <a:moveTo>
                  <a:pt x="0" y="1"/>
                </a:moveTo>
                <a:lnTo>
                  <a:pt x="6402" y="6730"/>
                </a:lnTo>
                <a:lnTo>
                  <a:pt x="0" y="13333"/>
                </a:lnTo>
                <a:lnTo>
                  <a:pt x="91361" y="13333"/>
                </a:lnTo>
                <a:lnTo>
                  <a:pt x="84959" y="6730"/>
                </a:lnTo>
                <a:lnTo>
                  <a:pt x="91361" y="1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2" name="Google Shape;2429;p49">
            <a:extLst>
              <a:ext uri="{FF2B5EF4-FFF2-40B4-BE49-F238E27FC236}">
                <a16:creationId xmlns:a16="http://schemas.microsoft.com/office/drawing/2014/main" id="{AAFF6B0D-5208-4C49-9FDE-0AF5662B095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568586" y="933299"/>
            <a:ext cx="1947768" cy="46649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th-TH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Mali" panose="00000500000000000000" pitchFamily="2" charset="-34"/>
                <a:cs typeface="Mali" panose="00000500000000000000" pitchFamily="2" charset="-34"/>
              </a:rPr>
              <a:t>ตัวอย่างที่ 1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Mali" panose="00000500000000000000" pitchFamily="2" charset="-34"/>
              <a:cs typeface="Mali" panose="00000500000000000000" pitchFamily="2" charset="-34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5430A43A-77F5-49CC-B242-218FA6B3883C}"/>
              </a:ext>
            </a:extLst>
          </p:cNvPr>
          <p:cNvGrpSpPr/>
          <p:nvPr/>
        </p:nvGrpSpPr>
        <p:grpSpPr>
          <a:xfrm>
            <a:off x="2442420" y="2332832"/>
            <a:ext cx="873133" cy="878841"/>
            <a:chOff x="1771919" y="2494757"/>
            <a:chExt cx="873133" cy="878841"/>
          </a:xfrm>
        </p:grpSpPr>
        <p:pic>
          <p:nvPicPr>
            <p:cNvPr id="309" name="Picture 30">
              <a:extLst>
                <a:ext uri="{FF2B5EF4-FFF2-40B4-BE49-F238E27FC236}">
                  <a16:creationId xmlns:a16="http://schemas.microsoft.com/office/drawing/2014/main" id="{5FEF9B04-C07A-426B-A399-664ED0CCDC4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 rot="854172">
              <a:off x="1771919" y="2494757"/>
              <a:ext cx="873133" cy="878841"/>
            </a:xfrm>
            <a:prstGeom prst="rect">
              <a:avLst/>
            </a:prstGeom>
          </p:spPr>
        </p:pic>
        <p:sp>
          <p:nvSpPr>
            <p:cNvPr id="313" name="Text Box 3717">
              <a:extLst>
                <a:ext uri="{FF2B5EF4-FFF2-40B4-BE49-F238E27FC236}">
                  <a16:creationId xmlns:a16="http://schemas.microsoft.com/office/drawing/2014/main" id="{27E5DF7A-0197-423C-990E-C6C5D0C661F0}"/>
                </a:ext>
              </a:extLst>
            </p:cNvPr>
            <p:cNvSpPr txBox="1"/>
            <p:nvPr/>
          </p:nvSpPr>
          <p:spPr>
            <a:xfrm>
              <a:off x="1867733" y="2768725"/>
              <a:ext cx="747805" cy="500311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h-TH" sz="2000" b="1" dirty="0">
                  <a:solidFill>
                    <a:srgbClr val="002060"/>
                  </a:solidFill>
                  <a:latin typeface="Mali" panose="00000500000000000000" pitchFamily="2" charset="-34"/>
                  <a:ea typeface="Times New Roman" panose="02020603050405020304" pitchFamily="18" charset="0"/>
                  <a:cs typeface="Mali" panose="00000500000000000000" pitchFamily="2" charset="-34"/>
                </a:rPr>
                <a:t>94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endParaRPr>
            </a:p>
          </p:txBody>
        </p:sp>
      </p:grpSp>
      <p:pic>
        <p:nvPicPr>
          <p:cNvPr id="311" name="Picture 33">
            <a:extLst>
              <a:ext uri="{FF2B5EF4-FFF2-40B4-BE49-F238E27FC236}">
                <a16:creationId xmlns:a16="http://schemas.microsoft.com/office/drawing/2014/main" id="{5E77411D-D806-4E50-8585-F1896F2E60A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3913908" y="2332832"/>
            <a:ext cx="873133" cy="878841"/>
          </a:xfrm>
          <a:prstGeom prst="rect">
            <a:avLst/>
          </a:prstGeom>
        </p:spPr>
      </p:pic>
      <p:sp>
        <p:nvSpPr>
          <p:cNvPr id="314" name="Text Box 3718">
            <a:extLst>
              <a:ext uri="{FF2B5EF4-FFF2-40B4-BE49-F238E27FC236}">
                <a16:creationId xmlns:a16="http://schemas.microsoft.com/office/drawing/2014/main" id="{7561F6A9-BC6A-413F-9107-DFD647C9721B}"/>
              </a:ext>
            </a:extLst>
          </p:cNvPr>
          <p:cNvSpPr txBox="1"/>
          <p:nvPr/>
        </p:nvSpPr>
        <p:spPr>
          <a:xfrm>
            <a:off x="3985266" y="2606800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102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pic>
        <p:nvPicPr>
          <p:cNvPr id="312" name="Picture 34">
            <a:extLst>
              <a:ext uri="{FF2B5EF4-FFF2-40B4-BE49-F238E27FC236}">
                <a16:creationId xmlns:a16="http://schemas.microsoft.com/office/drawing/2014/main" id="{9D86C63D-9E0D-4048-852E-90E4E06E4CE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5373334" y="2332832"/>
            <a:ext cx="873133" cy="878841"/>
          </a:xfrm>
          <a:prstGeom prst="rect">
            <a:avLst/>
          </a:prstGeom>
        </p:spPr>
      </p:pic>
      <p:pic>
        <p:nvPicPr>
          <p:cNvPr id="310" name="Picture 31">
            <a:extLst>
              <a:ext uri="{FF2B5EF4-FFF2-40B4-BE49-F238E27FC236}">
                <a16:creationId xmlns:a16="http://schemas.microsoft.com/office/drawing/2014/main" id="{EE073B7B-BFC4-4885-BEBD-716F8CFC36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6856883" y="2321197"/>
            <a:ext cx="873133" cy="878841"/>
          </a:xfrm>
          <a:prstGeom prst="rect">
            <a:avLst/>
          </a:prstGeom>
        </p:spPr>
      </p:pic>
      <p:pic>
        <p:nvPicPr>
          <p:cNvPr id="317" name="Picture 31">
            <a:extLst>
              <a:ext uri="{FF2B5EF4-FFF2-40B4-BE49-F238E27FC236}">
                <a16:creationId xmlns:a16="http://schemas.microsoft.com/office/drawing/2014/main" id="{31AF2C27-808C-423E-BEA3-2D82A2C0399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8464365" y="2329642"/>
            <a:ext cx="873133" cy="878841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3332045-1BB3-41A8-AF57-80305F3FFA09}"/>
              </a:ext>
            </a:extLst>
          </p:cNvPr>
          <p:cNvGrpSpPr/>
          <p:nvPr/>
        </p:nvGrpSpPr>
        <p:grpSpPr>
          <a:xfrm>
            <a:off x="3037345" y="1614274"/>
            <a:ext cx="1100694" cy="710174"/>
            <a:chOff x="2427745" y="1757149"/>
            <a:chExt cx="1100694" cy="710174"/>
          </a:xfrm>
        </p:grpSpPr>
        <p:sp>
          <p:nvSpPr>
            <p:cNvPr id="304" name="Google Shape;1565;p39">
              <a:extLst>
                <a:ext uri="{FF2B5EF4-FFF2-40B4-BE49-F238E27FC236}">
                  <a16:creationId xmlns:a16="http://schemas.microsoft.com/office/drawing/2014/main" id="{2C5DFBF2-749C-4F83-AC15-4371B03D3D5E}"/>
                </a:ext>
              </a:extLst>
            </p:cNvPr>
            <p:cNvSpPr/>
            <p:nvPr/>
          </p:nvSpPr>
          <p:spPr>
            <a:xfrm rot="5023835" flipV="1">
              <a:off x="2799976" y="1738860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Text Box 52">
              <a:extLst>
                <a:ext uri="{FF2B5EF4-FFF2-40B4-BE49-F238E27FC236}">
                  <a16:creationId xmlns:a16="http://schemas.microsoft.com/office/drawing/2014/main" id="{A2EA94A9-4B69-471D-B4FB-4F7D73DB92B0}"/>
                </a:ext>
              </a:extLst>
            </p:cNvPr>
            <p:cNvSpPr txBox="1"/>
            <p:nvPr/>
          </p:nvSpPr>
          <p:spPr>
            <a:xfrm>
              <a:off x="2567689" y="1757149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+8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CD1B0D5E-B293-47F7-B6C8-4D628440A500}"/>
              </a:ext>
            </a:extLst>
          </p:cNvPr>
          <p:cNvGrpSpPr/>
          <p:nvPr/>
        </p:nvGrpSpPr>
        <p:grpSpPr>
          <a:xfrm>
            <a:off x="4543717" y="1610709"/>
            <a:ext cx="1100694" cy="730222"/>
            <a:chOff x="3934117" y="1753584"/>
            <a:chExt cx="1100694" cy="730222"/>
          </a:xfrm>
        </p:grpSpPr>
        <p:sp>
          <p:nvSpPr>
            <p:cNvPr id="305" name="Google Shape;1565;p39">
              <a:extLst>
                <a:ext uri="{FF2B5EF4-FFF2-40B4-BE49-F238E27FC236}">
                  <a16:creationId xmlns:a16="http://schemas.microsoft.com/office/drawing/2014/main" id="{E0C90B55-D08B-4EB4-A372-813D0D052AAC}"/>
                </a:ext>
              </a:extLst>
            </p:cNvPr>
            <p:cNvSpPr/>
            <p:nvPr/>
          </p:nvSpPr>
          <p:spPr>
            <a:xfrm rot="5023835" flipV="1">
              <a:off x="4306348" y="175534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Text Box 52">
              <a:extLst>
                <a:ext uri="{FF2B5EF4-FFF2-40B4-BE49-F238E27FC236}">
                  <a16:creationId xmlns:a16="http://schemas.microsoft.com/office/drawing/2014/main" id="{F88B66F4-C478-480C-96BB-DA00C5D4FECA}"/>
                </a:ext>
              </a:extLst>
            </p:cNvPr>
            <p:cNvSpPr txBox="1"/>
            <p:nvPr/>
          </p:nvSpPr>
          <p:spPr>
            <a:xfrm>
              <a:off x="4060244" y="1753584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+8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B7ED914-8444-4413-B6AB-BE7FE7188811}"/>
              </a:ext>
            </a:extLst>
          </p:cNvPr>
          <p:cNvGrpSpPr/>
          <p:nvPr/>
        </p:nvGrpSpPr>
        <p:grpSpPr>
          <a:xfrm>
            <a:off x="5995173" y="1597146"/>
            <a:ext cx="1100694" cy="750105"/>
            <a:chOff x="5385573" y="1740021"/>
            <a:chExt cx="1100694" cy="750105"/>
          </a:xfrm>
        </p:grpSpPr>
        <p:sp>
          <p:nvSpPr>
            <p:cNvPr id="306" name="Google Shape;1565;p39">
              <a:extLst>
                <a:ext uri="{FF2B5EF4-FFF2-40B4-BE49-F238E27FC236}">
                  <a16:creationId xmlns:a16="http://schemas.microsoft.com/office/drawing/2014/main" id="{B7C9C454-8B9D-43C8-8973-C0BB2365BD18}"/>
                </a:ext>
              </a:extLst>
            </p:cNvPr>
            <p:cNvSpPr/>
            <p:nvPr/>
          </p:nvSpPr>
          <p:spPr>
            <a:xfrm rot="5023835" flipV="1">
              <a:off x="5757804" y="176166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Text Box 52">
              <a:extLst>
                <a:ext uri="{FF2B5EF4-FFF2-40B4-BE49-F238E27FC236}">
                  <a16:creationId xmlns:a16="http://schemas.microsoft.com/office/drawing/2014/main" id="{B85F0EAF-90A3-4C94-B0CE-AA254FD48CCA}"/>
                </a:ext>
              </a:extLst>
            </p:cNvPr>
            <p:cNvSpPr txBox="1"/>
            <p:nvPr/>
          </p:nvSpPr>
          <p:spPr>
            <a:xfrm>
              <a:off x="5510664" y="1740021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+8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8651DA4-164A-4A6E-ADD8-9E85E662DC5D}"/>
              </a:ext>
            </a:extLst>
          </p:cNvPr>
          <p:cNvGrpSpPr/>
          <p:nvPr/>
        </p:nvGrpSpPr>
        <p:grpSpPr>
          <a:xfrm>
            <a:off x="7459889" y="1604511"/>
            <a:ext cx="1100694" cy="768684"/>
            <a:chOff x="6850289" y="1747386"/>
            <a:chExt cx="1100694" cy="768684"/>
          </a:xfrm>
        </p:grpSpPr>
        <p:sp>
          <p:nvSpPr>
            <p:cNvPr id="307" name="Google Shape;1565;p39">
              <a:extLst>
                <a:ext uri="{FF2B5EF4-FFF2-40B4-BE49-F238E27FC236}">
                  <a16:creationId xmlns:a16="http://schemas.microsoft.com/office/drawing/2014/main" id="{C138AD2C-8FEC-4B6E-9270-AE00A25BA931}"/>
                </a:ext>
              </a:extLst>
            </p:cNvPr>
            <p:cNvSpPr/>
            <p:nvPr/>
          </p:nvSpPr>
          <p:spPr>
            <a:xfrm rot="5023835" flipV="1">
              <a:off x="7222520" y="1787607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Text Box 52">
              <a:extLst>
                <a:ext uri="{FF2B5EF4-FFF2-40B4-BE49-F238E27FC236}">
                  <a16:creationId xmlns:a16="http://schemas.microsoft.com/office/drawing/2014/main" id="{4684DC7A-63B7-4741-AE7B-E1599315D1C4}"/>
                </a:ext>
              </a:extLst>
            </p:cNvPr>
            <p:cNvSpPr txBox="1"/>
            <p:nvPr/>
          </p:nvSpPr>
          <p:spPr>
            <a:xfrm>
              <a:off x="6962893" y="1747386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+8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6DE2EE96-9A41-499B-95B2-6BE7D6C36A2B}"/>
              </a:ext>
            </a:extLst>
          </p:cNvPr>
          <p:cNvGrpSpPr/>
          <p:nvPr/>
        </p:nvGrpSpPr>
        <p:grpSpPr>
          <a:xfrm>
            <a:off x="2185162" y="5155981"/>
            <a:ext cx="8181635" cy="928814"/>
            <a:chOff x="2185162" y="5279806"/>
            <a:chExt cx="8181635" cy="928814"/>
          </a:xfrm>
        </p:grpSpPr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59A96958-3DA0-483A-926A-DD3346A286D4}"/>
                </a:ext>
              </a:extLst>
            </p:cNvPr>
            <p:cNvGrpSpPr/>
            <p:nvPr/>
          </p:nvGrpSpPr>
          <p:grpSpPr>
            <a:xfrm>
              <a:off x="2185162" y="5438566"/>
              <a:ext cx="8114359" cy="770054"/>
              <a:chOff x="1462101" y="5468287"/>
              <a:chExt cx="8114359" cy="770054"/>
            </a:xfrm>
          </p:grpSpPr>
          <p:sp>
            <p:nvSpPr>
              <p:cNvPr id="330" name="Google Shape;478;p33">
                <a:extLst>
                  <a:ext uri="{FF2B5EF4-FFF2-40B4-BE49-F238E27FC236}">
                    <a16:creationId xmlns:a16="http://schemas.microsoft.com/office/drawing/2014/main" id="{A500A946-66EA-4512-8720-3FD19BA625B2}"/>
                  </a:ext>
                </a:extLst>
              </p:cNvPr>
              <p:cNvSpPr/>
              <p:nvPr/>
            </p:nvSpPr>
            <p:spPr>
              <a:xfrm>
                <a:off x="1462101" y="5468287"/>
                <a:ext cx="8114359" cy="770054"/>
              </a:xfrm>
              <a:custGeom>
                <a:avLst/>
                <a:gdLst/>
                <a:ahLst/>
                <a:cxnLst/>
                <a:rect l="l" t="t" r="r" b="b"/>
                <a:pathLst>
                  <a:path w="46954" h="7397" extrusionOk="0">
                    <a:moveTo>
                      <a:pt x="38949" y="1"/>
                    </a:moveTo>
                    <a:cubicBezTo>
                      <a:pt x="38915" y="1"/>
                      <a:pt x="38872" y="13"/>
                      <a:pt x="38820" y="39"/>
                    </a:cubicBezTo>
                    <a:cubicBezTo>
                      <a:pt x="38384" y="330"/>
                      <a:pt x="35228" y="529"/>
                      <a:pt x="33449" y="529"/>
                    </a:cubicBezTo>
                    <a:cubicBezTo>
                      <a:pt x="32966" y="529"/>
                      <a:pt x="32585" y="515"/>
                      <a:pt x="32387" y="483"/>
                    </a:cubicBezTo>
                    <a:cubicBezTo>
                      <a:pt x="32099" y="403"/>
                      <a:pt x="31798" y="365"/>
                      <a:pt x="31495" y="365"/>
                    </a:cubicBezTo>
                    <a:cubicBezTo>
                      <a:pt x="31096" y="365"/>
                      <a:pt x="30694" y="431"/>
                      <a:pt x="30317" y="557"/>
                    </a:cubicBezTo>
                    <a:cubicBezTo>
                      <a:pt x="29134" y="816"/>
                      <a:pt x="25732" y="594"/>
                      <a:pt x="24180" y="853"/>
                    </a:cubicBezTo>
                    <a:cubicBezTo>
                      <a:pt x="24049" y="872"/>
                      <a:pt x="23957" y="880"/>
                      <a:pt x="23889" y="880"/>
                    </a:cubicBezTo>
                    <a:cubicBezTo>
                      <a:pt x="23575" y="880"/>
                      <a:pt x="23810" y="705"/>
                      <a:pt x="23292" y="705"/>
                    </a:cubicBezTo>
                    <a:cubicBezTo>
                      <a:pt x="22510" y="705"/>
                      <a:pt x="15460" y="1064"/>
                      <a:pt x="11980" y="1064"/>
                    </a:cubicBezTo>
                    <a:cubicBezTo>
                      <a:pt x="10854" y="1064"/>
                      <a:pt x="10102" y="1026"/>
                      <a:pt x="10057" y="927"/>
                    </a:cubicBezTo>
                    <a:cubicBezTo>
                      <a:pt x="10044" y="896"/>
                      <a:pt x="10026" y="884"/>
                      <a:pt x="10004" y="884"/>
                    </a:cubicBezTo>
                    <a:cubicBezTo>
                      <a:pt x="9909" y="884"/>
                      <a:pt x="9738" y="1103"/>
                      <a:pt x="9631" y="1103"/>
                    </a:cubicBezTo>
                    <a:cubicBezTo>
                      <a:pt x="9610" y="1103"/>
                      <a:pt x="9591" y="1095"/>
                      <a:pt x="9576" y="1074"/>
                    </a:cubicBezTo>
                    <a:cubicBezTo>
                      <a:pt x="9576" y="1074"/>
                      <a:pt x="4670" y="1392"/>
                      <a:pt x="2533" y="1392"/>
                    </a:cubicBezTo>
                    <a:cubicBezTo>
                      <a:pt x="2040" y="1392"/>
                      <a:pt x="1694" y="1375"/>
                      <a:pt x="1590" y="1333"/>
                    </a:cubicBezTo>
                    <a:cubicBezTo>
                      <a:pt x="1463" y="1295"/>
                      <a:pt x="1357" y="1274"/>
                      <a:pt x="1269" y="1274"/>
                    </a:cubicBezTo>
                    <a:cubicBezTo>
                      <a:pt x="1102" y="1274"/>
                      <a:pt x="998" y="1349"/>
                      <a:pt x="925" y="1518"/>
                    </a:cubicBezTo>
                    <a:cubicBezTo>
                      <a:pt x="555" y="2221"/>
                      <a:pt x="1" y="7027"/>
                      <a:pt x="407" y="7286"/>
                    </a:cubicBezTo>
                    <a:cubicBezTo>
                      <a:pt x="476" y="7315"/>
                      <a:pt x="660" y="7327"/>
                      <a:pt x="929" y="7327"/>
                    </a:cubicBezTo>
                    <a:cubicBezTo>
                      <a:pt x="2052" y="7327"/>
                      <a:pt x="4663" y="7120"/>
                      <a:pt x="6625" y="7120"/>
                    </a:cubicBezTo>
                    <a:cubicBezTo>
                      <a:pt x="7740" y="7120"/>
                      <a:pt x="8645" y="7187"/>
                      <a:pt x="8948" y="7396"/>
                    </a:cubicBezTo>
                    <a:cubicBezTo>
                      <a:pt x="9981" y="7285"/>
                      <a:pt x="13569" y="6814"/>
                      <a:pt x="15899" y="6814"/>
                    </a:cubicBezTo>
                    <a:cubicBezTo>
                      <a:pt x="16652" y="6814"/>
                      <a:pt x="17274" y="6863"/>
                      <a:pt x="17636" y="6990"/>
                    </a:cubicBezTo>
                    <a:cubicBezTo>
                      <a:pt x="17968" y="6721"/>
                      <a:pt x="19596" y="6662"/>
                      <a:pt x="21378" y="6662"/>
                    </a:cubicBezTo>
                    <a:cubicBezTo>
                      <a:pt x="22785" y="6662"/>
                      <a:pt x="24289" y="6699"/>
                      <a:pt x="25325" y="6699"/>
                    </a:cubicBezTo>
                    <a:cubicBezTo>
                      <a:pt x="26046" y="6699"/>
                      <a:pt x="26541" y="6681"/>
                      <a:pt x="26620" y="6620"/>
                    </a:cubicBezTo>
                    <a:cubicBezTo>
                      <a:pt x="26780" y="6496"/>
                      <a:pt x="27222" y="6440"/>
                      <a:pt x="27662" y="6440"/>
                    </a:cubicBezTo>
                    <a:cubicBezTo>
                      <a:pt x="28138" y="6440"/>
                      <a:pt x="28612" y="6505"/>
                      <a:pt x="28727" y="6620"/>
                    </a:cubicBezTo>
                    <a:cubicBezTo>
                      <a:pt x="28864" y="6757"/>
                      <a:pt x="29025" y="6804"/>
                      <a:pt x="29191" y="6804"/>
                    </a:cubicBezTo>
                    <a:cubicBezTo>
                      <a:pt x="29534" y="6804"/>
                      <a:pt x="29899" y="6608"/>
                      <a:pt x="30131" y="6608"/>
                    </a:cubicBezTo>
                    <a:cubicBezTo>
                      <a:pt x="30211" y="6608"/>
                      <a:pt x="30275" y="6631"/>
                      <a:pt x="30317" y="6694"/>
                    </a:cubicBezTo>
                    <a:lnTo>
                      <a:pt x="32239" y="6324"/>
                    </a:lnTo>
                    <a:lnTo>
                      <a:pt x="41334" y="6213"/>
                    </a:lnTo>
                    <a:cubicBezTo>
                      <a:pt x="41818" y="6065"/>
                      <a:pt x="42334" y="6019"/>
                      <a:pt x="42843" y="6019"/>
                    </a:cubicBezTo>
                    <a:cubicBezTo>
                      <a:pt x="43659" y="6019"/>
                      <a:pt x="44456" y="6137"/>
                      <a:pt x="45064" y="6137"/>
                    </a:cubicBezTo>
                    <a:cubicBezTo>
                      <a:pt x="45582" y="6137"/>
                      <a:pt x="45963" y="6051"/>
                      <a:pt x="46103" y="5733"/>
                    </a:cubicBezTo>
                    <a:cubicBezTo>
                      <a:pt x="46547" y="4808"/>
                      <a:pt x="46953" y="1037"/>
                      <a:pt x="46732" y="150"/>
                    </a:cubicBezTo>
                    <a:cubicBezTo>
                      <a:pt x="46722" y="62"/>
                      <a:pt x="46454" y="29"/>
                      <a:pt x="46063" y="29"/>
                    </a:cubicBezTo>
                    <a:cubicBezTo>
                      <a:pt x="44972" y="29"/>
                      <a:pt x="42922" y="290"/>
                      <a:pt x="42813" y="372"/>
                    </a:cubicBezTo>
                    <a:cubicBezTo>
                      <a:pt x="42785" y="381"/>
                      <a:pt x="42757" y="386"/>
                      <a:pt x="42731" y="386"/>
                    </a:cubicBezTo>
                    <a:cubicBezTo>
                      <a:pt x="42651" y="386"/>
                      <a:pt x="42582" y="344"/>
                      <a:pt x="42554" y="261"/>
                    </a:cubicBezTo>
                    <a:cubicBezTo>
                      <a:pt x="42554" y="187"/>
                      <a:pt x="39042" y="113"/>
                      <a:pt x="39042" y="113"/>
                    </a:cubicBezTo>
                    <a:cubicBezTo>
                      <a:pt x="39042" y="42"/>
                      <a:pt x="39011" y="1"/>
                      <a:pt x="38949" y="1"/>
                    </a:cubicBezTo>
                    <a:close/>
                  </a:path>
                </a:pathLst>
              </a:custGeom>
              <a:solidFill>
                <a:srgbClr val="FFE638">
                  <a:alpha val="473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2" name="กล่องข้อความ 331">
                <a:extLst>
                  <a:ext uri="{FF2B5EF4-FFF2-40B4-BE49-F238E27FC236}">
                    <a16:creationId xmlns:a16="http://schemas.microsoft.com/office/drawing/2014/main" id="{6962608E-8109-40C0-829A-5DD42599BADB}"/>
                  </a:ext>
                </a:extLst>
              </p:cNvPr>
              <p:cNvSpPr txBox="1"/>
              <p:nvPr/>
            </p:nvSpPr>
            <p:spPr>
              <a:xfrm>
                <a:off x="2457841" y="5654960"/>
                <a:ext cx="609814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ดังนั้น  จำนวนที่หายไป คือ 118 เพราะ 110 เพิ่มขึ้น 8 ได้ 118</a:t>
                </a:r>
              </a:p>
            </p:txBody>
          </p:sp>
        </p:grpSp>
        <p:sp>
          <p:nvSpPr>
            <p:cNvPr id="296" name="Google Shape;1232;p39">
              <a:extLst>
                <a:ext uri="{FF2B5EF4-FFF2-40B4-BE49-F238E27FC236}">
                  <a16:creationId xmlns:a16="http://schemas.microsoft.com/office/drawing/2014/main" id="{9DD60574-E630-474F-9D6A-47FA8AA04FC9}"/>
                </a:ext>
              </a:extLst>
            </p:cNvPr>
            <p:cNvSpPr/>
            <p:nvPr/>
          </p:nvSpPr>
          <p:spPr>
            <a:xfrm rot="-1666891" flipH="1">
              <a:off x="10082927" y="5279806"/>
              <a:ext cx="283870" cy="296358"/>
            </a:xfrm>
            <a:custGeom>
              <a:avLst/>
              <a:gdLst/>
              <a:ahLst/>
              <a:cxnLst/>
              <a:rect l="l" t="t" r="r" b="b"/>
              <a:pathLst>
                <a:path w="4251" h="4438" extrusionOk="0">
                  <a:moveTo>
                    <a:pt x="2784" y="1"/>
                  </a:moveTo>
                  <a:cubicBezTo>
                    <a:pt x="2708" y="1"/>
                    <a:pt x="2635" y="18"/>
                    <a:pt x="2568" y="57"/>
                  </a:cubicBezTo>
                  <a:cubicBezTo>
                    <a:pt x="2481" y="130"/>
                    <a:pt x="2394" y="217"/>
                    <a:pt x="2351" y="333"/>
                  </a:cubicBezTo>
                  <a:cubicBezTo>
                    <a:pt x="2061" y="956"/>
                    <a:pt x="2191" y="1696"/>
                    <a:pt x="2670" y="2189"/>
                  </a:cubicBezTo>
                  <a:cubicBezTo>
                    <a:pt x="2278" y="1856"/>
                    <a:pt x="1843" y="1508"/>
                    <a:pt x="1335" y="1406"/>
                  </a:cubicBezTo>
                  <a:cubicBezTo>
                    <a:pt x="1265" y="1392"/>
                    <a:pt x="1193" y="1385"/>
                    <a:pt x="1120" y="1385"/>
                  </a:cubicBezTo>
                  <a:cubicBezTo>
                    <a:pt x="665" y="1385"/>
                    <a:pt x="192" y="1650"/>
                    <a:pt x="117" y="2088"/>
                  </a:cubicBezTo>
                  <a:cubicBezTo>
                    <a:pt x="1" y="2726"/>
                    <a:pt x="668" y="3190"/>
                    <a:pt x="1248" y="3480"/>
                  </a:cubicBezTo>
                  <a:cubicBezTo>
                    <a:pt x="2191" y="3944"/>
                    <a:pt x="3235" y="4147"/>
                    <a:pt x="4251" y="4438"/>
                  </a:cubicBezTo>
                  <a:cubicBezTo>
                    <a:pt x="4077" y="3364"/>
                    <a:pt x="4236" y="1072"/>
                    <a:pt x="3351" y="260"/>
                  </a:cubicBezTo>
                  <a:cubicBezTo>
                    <a:pt x="3204" y="123"/>
                    <a:pt x="2986" y="1"/>
                    <a:pt x="2784" y="1"/>
                  </a:cubicBezTo>
                  <a:close/>
                </a:path>
              </a:pathLst>
            </a:custGeom>
            <a:solidFill>
              <a:srgbClr val="FFB6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3" name="Text Box 3729">
            <a:extLst>
              <a:ext uri="{FF2B5EF4-FFF2-40B4-BE49-F238E27FC236}">
                <a16:creationId xmlns:a16="http://schemas.microsoft.com/office/drawing/2014/main" id="{97D47277-3A7F-484C-8F18-ECF6761CDE4F}"/>
              </a:ext>
            </a:extLst>
          </p:cNvPr>
          <p:cNvSpPr txBox="1"/>
          <p:nvPr/>
        </p:nvSpPr>
        <p:spPr>
          <a:xfrm>
            <a:off x="6940403" y="2586223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118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5" name="Text Box 3722">
            <a:extLst>
              <a:ext uri="{FF2B5EF4-FFF2-40B4-BE49-F238E27FC236}">
                <a16:creationId xmlns:a16="http://schemas.microsoft.com/office/drawing/2014/main" id="{CE69E1CE-EDC9-4B21-8B78-D96D7AA81927}"/>
              </a:ext>
            </a:extLst>
          </p:cNvPr>
          <p:cNvSpPr txBox="1"/>
          <p:nvPr/>
        </p:nvSpPr>
        <p:spPr>
          <a:xfrm>
            <a:off x="5455856" y="2596514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h-TH" sz="2000" b="1" dirty="0">
                <a:solidFill>
                  <a:srgbClr val="002060"/>
                </a:solidFill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110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6" name="Text Box 3729">
            <a:extLst>
              <a:ext uri="{FF2B5EF4-FFF2-40B4-BE49-F238E27FC236}">
                <a16:creationId xmlns:a16="http://schemas.microsoft.com/office/drawing/2014/main" id="{C69E4AE4-A1CA-4588-963C-A1CD3804BA44}"/>
              </a:ext>
            </a:extLst>
          </p:cNvPr>
          <p:cNvSpPr txBox="1"/>
          <p:nvPr/>
        </p:nvSpPr>
        <p:spPr>
          <a:xfrm>
            <a:off x="8555603" y="2579015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126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60118615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5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000"/>
                            </p:stCondLst>
                            <p:childTnLst>
                              <p:par>
                                <p:cTn id="3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500"/>
                            </p:stCondLst>
                            <p:childTnLst>
                              <p:par>
                                <p:cTn id="4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301" grpId="0" animBg="1"/>
      <p:bldP spid="302" grpId="0" build="p"/>
      <p:bldP spid="314" grpId="0"/>
      <p:bldP spid="333" grpId="0"/>
      <p:bldP spid="315" grpId="0"/>
      <p:bldP spid="316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" name="กลุ่ม 266">
            <a:extLst>
              <a:ext uri="{FF2B5EF4-FFF2-40B4-BE49-F238E27FC236}">
                <a16:creationId xmlns:a16="http://schemas.microsoft.com/office/drawing/2014/main" id="{B7A79AED-B2B9-46D5-A6FF-FC6E2F5C1367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68" name="รูปแบบอิสระ: รูปร่าง 267">
              <a:extLst>
                <a:ext uri="{FF2B5EF4-FFF2-40B4-BE49-F238E27FC236}">
                  <a16:creationId xmlns:a16="http://schemas.microsoft.com/office/drawing/2014/main" id="{6C981E87-10E0-460E-8383-69AA145985B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69" name="รูปแบบอิสระ: รูปร่าง 268">
              <a:extLst>
                <a:ext uri="{FF2B5EF4-FFF2-40B4-BE49-F238E27FC236}">
                  <a16:creationId xmlns:a16="http://schemas.microsoft.com/office/drawing/2014/main" id="{51076797-B429-445B-88BE-7C958913F440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0" name="กลุ่ม 269">
            <a:extLst>
              <a:ext uri="{FF2B5EF4-FFF2-40B4-BE49-F238E27FC236}">
                <a16:creationId xmlns:a16="http://schemas.microsoft.com/office/drawing/2014/main" id="{65DCF691-2DCE-491B-9AF5-DC51FE7617A1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71" name="รูปแบบอิสระ: รูปร่าง 270">
              <a:extLst>
                <a:ext uri="{FF2B5EF4-FFF2-40B4-BE49-F238E27FC236}">
                  <a16:creationId xmlns:a16="http://schemas.microsoft.com/office/drawing/2014/main" id="{2156D00A-0CBB-485A-BCB0-5F05E1EEB11C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2" name="รูปแบบอิสระ: รูปร่าง 271">
              <a:extLst>
                <a:ext uri="{FF2B5EF4-FFF2-40B4-BE49-F238E27FC236}">
                  <a16:creationId xmlns:a16="http://schemas.microsoft.com/office/drawing/2014/main" id="{E7C98C42-48D8-4721-98D5-04CD9CACF4E7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3" name="กลุ่ม 272">
            <a:extLst>
              <a:ext uri="{FF2B5EF4-FFF2-40B4-BE49-F238E27FC236}">
                <a16:creationId xmlns:a16="http://schemas.microsoft.com/office/drawing/2014/main" id="{283D66AE-84B2-4D1E-A6A0-87C7BCA7AD28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74" name="รูปแบบอิสระ: รูปร่าง 273">
              <a:extLst>
                <a:ext uri="{FF2B5EF4-FFF2-40B4-BE49-F238E27FC236}">
                  <a16:creationId xmlns:a16="http://schemas.microsoft.com/office/drawing/2014/main" id="{6719BD9D-9C02-4512-B3DB-D1E5E4B08F7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5" name="รูปแบบอิสระ: รูปร่าง 274">
              <a:extLst>
                <a:ext uri="{FF2B5EF4-FFF2-40B4-BE49-F238E27FC236}">
                  <a16:creationId xmlns:a16="http://schemas.microsoft.com/office/drawing/2014/main" id="{D66D822B-83E8-48F1-82A9-3B25178D615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2E647FC5-2FA7-47F2-9731-E8C72FE1ED71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19A50CD9-0A7D-42D7-ADB6-66CCE4D2BE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97518FC9-AECB-49C6-BFAE-065AD42209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79" name="กลุ่ม 278">
            <a:extLst>
              <a:ext uri="{FF2B5EF4-FFF2-40B4-BE49-F238E27FC236}">
                <a16:creationId xmlns:a16="http://schemas.microsoft.com/office/drawing/2014/main" id="{1179EB9D-8104-4ED1-9D3C-9215DAA4A83D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80" name="รูปแบบอิสระ: รูปร่าง 279">
              <a:extLst>
                <a:ext uri="{FF2B5EF4-FFF2-40B4-BE49-F238E27FC236}">
                  <a16:creationId xmlns:a16="http://schemas.microsoft.com/office/drawing/2014/main" id="{2A6E55E7-8817-4B9A-A6D5-64C3ACBD987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1" name="รูปแบบอิสระ: รูปร่าง 280">
              <a:extLst>
                <a:ext uri="{FF2B5EF4-FFF2-40B4-BE49-F238E27FC236}">
                  <a16:creationId xmlns:a16="http://schemas.microsoft.com/office/drawing/2014/main" id="{C8E857B7-8758-41B1-A9A6-129F1C1871C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2" name="กลุ่ม 281">
            <a:extLst>
              <a:ext uri="{FF2B5EF4-FFF2-40B4-BE49-F238E27FC236}">
                <a16:creationId xmlns:a16="http://schemas.microsoft.com/office/drawing/2014/main" id="{6BA39253-03EA-40CA-8756-550665F9B64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83" name="รูปแบบอิสระ: รูปร่าง 282">
              <a:extLst>
                <a:ext uri="{FF2B5EF4-FFF2-40B4-BE49-F238E27FC236}">
                  <a16:creationId xmlns:a16="http://schemas.microsoft.com/office/drawing/2014/main" id="{8715E9E6-C310-44B7-AA20-97C64A7205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4" name="รูปแบบอิสระ: รูปร่าง 283">
              <a:extLst>
                <a:ext uri="{FF2B5EF4-FFF2-40B4-BE49-F238E27FC236}">
                  <a16:creationId xmlns:a16="http://schemas.microsoft.com/office/drawing/2014/main" id="{73FDFFCA-FCC3-492A-A7F4-56217EC61D4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85" name="กลุ่ม 284">
            <a:extLst>
              <a:ext uri="{FF2B5EF4-FFF2-40B4-BE49-F238E27FC236}">
                <a16:creationId xmlns:a16="http://schemas.microsoft.com/office/drawing/2014/main" id="{A30B8015-E2A0-400D-AA31-7CB1C22DB7D6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86" name="รูปแบบอิสระ: รูปร่าง 285">
              <a:extLst>
                <a:ext uri="{FF2B5EF4-FFF2-40B4-BE49-F238E27FC236}">
                  <a16:creationId xmlns:a16="http://schemas.microsoft.com/office/drawing/2014/main" id="{5FB97A15-28CD-4D57-9999-816AB3B0ED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87" name="รูปแบบอิสระ: รูปร่าง 286">
              <a:extLst>
                <a:ext uri="{FF2B5EF4-FFF2-40B4-BE49-F238E27FC236}">
                  <a16:creationId xmlns:a16="http://schemas.microsoft.com/office/drawing/2014/main" id="{46BD0A66-57FE-4FD2-AC97-4B590E27A8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88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6C241B80-4F96-4311-B9B2-7A69621F1612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89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EC13527E-2528-4546-9986-7E4D777D6AE2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0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CCA3ABD2-C2BE-4AA7-8680-061770B89DA9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1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BA55F6FD-95CA-48F9-91D1-541F33E9682E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2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1192E7FD-CD11-43D6-9FEF-E694F1E0C0AD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93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C407A949-508B-4026-AD8C-68EFBB8CB977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94" name="รูปภาพ 293">
            <a:hlinkClick r:id="rId10" action="ppaction://hlinksldjump"/>
            <a:extLst>
              <a:ext uri="{FF2B5EF4-FFF2-40B4-BE49-F238E27FC236}">
                <a16:creationId xmlns:a16="http://schemas.microsoft.com/office/drawing/2014/main" id="{80C415D1-9DA7-44E5-BF90-E533E7B7057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95" name="Google Shape;1231;p39">
            <a:extLst>
              <a:ext uri="{FF2B5EF4-FFF2-40B4-BE49-F238E27FC236}">
                <a16:creationId xmlns:a16="http://schemas.microsoft.com/office/drawing/2014/main" id="{3900D131-2D0B-48EB-A891-AC4759017C5A}"/>
              </a:ext>
            </a:extLst>
          </p:cNvPr>
          <p:cNvSpPr/>
          <p:nvPr/>
        </p:nvSpPr>
        <p:spPr>
          <a:xfrm flipH="1">
            <a:off x="1623050" y="726616"/>
            <a:ext cx="261634" cy="325540"/>
          </a:xfrm>
          <a:custGeom>
            <a:avLst/>
            <a:gdLst/>
            <a:ahLst/>
            <a:cxnLst/>
            <a:rect l="l" t="t" r="r" b="b"/>
            <a:pathLst>
              <a:path w="3918" h="4875" extrusionOk="0">
                <a:moveTo>
                  <a:pt x="1309" y="1"/>
                </a:moveTo>
                <a:cubicBezTo>
                  <a:pt x="1225" y="1"/>
                  <a:pt x="1141" y="23"/>
                  <a:pt x="1060" y="73"/>
                </a:cubicBezTo>
                <a:cubicBezTo>
                  <a:pt x="915" y="174"/>
                  <a:pt x="813" y="305"/>
                  <a:pt x="755" y="465"/>
                </a:cubicBezTo>
                <a:cubicBezTo>
                  <a:pt x="88" y="1755"/>
                  <a:pt x="1" y="3264"/>
                  <a:pt x="509" y="4627"/>
                </a:cubicBezTo>
                <a:lnTo>
                  <a:pt x="451" y="4874"/>
                </a:lnTo>
                <a:lnTo>
                  <a:pt x="2728" y="3409"/>
                </a:lnTo>
                <a:cubicBezTo>
                  <a:pt x="3134" y="3148"/>
                  <a:pt x="3555" y="2872"/>
                  <a:pt x="3729" y="2437"/>
                </a:cubicBezTo>
                <a:cubicBezTo>
                  <a:pt x="3917" y="2002"/>
                  <a:pt x="3714" y="1378"/>
                  <a:pt x="3250" y="1306"/>
                </a:cubicBezTo>
                <a:cubicBezTo>
                  <a:pt x="3226" y="1304"/>
                  <a:pt x="3202" y="1303"/>
                  <a:pt x="3178" y="1303"/>
                </a:cubicBezTo>
                <a:cubicBezTo>
                  <a:pt x="3017" y="1303"/>
                  <a:pt x="2869" y="1344"/>
                  <a:pt x="2742" y="1407"/>
                </a:cubicBezTo>
                <a:cubicBezTo>
                  <a:pt x="2307" y="1625"/>
                  <a:pt x="1959" y="1973"/>
                  <a:pt x="1771" y="2408"/>
                </a:cubicBezTo>
                <a:cubicBezTo>
                  <a:pt x="1814" y="1886"/>
                  <a:pt x="2075" y="1393"/>
                  <a:pt x="2061" y="885"/>
                </a:cubicBezTo>
                <a:cubicBezTo>
                  <a:pt x="2049" y="458"/>
                  <a:pt x="1687" y="1"/>
                  <a:pt x="1309" y="1"/>
                </a:cubicBezTo>
                <a:close/>
              </a:path>
            </a:pathLst>
          </a:custGeom>
          <a:solidFill>
            <a:srgbClr val="FFB6B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8151AD1D-A758-418B-91BE-68D42CEF40FA}"/>
              </a:ext>
            </a:extLst>
          </p:cNvPr>
          <p:cNvGrpSpPr/>
          <p:nvPr/>
        </p:nvGrpSpPr>
        <p:grpSpPr>
          <a:xfrm>
            <a:off x="3478978" y="3676398"/>
            <a:ext cx="5190849" cy="1347585"/>
            <a:chOff x="3478978" y="3800223"/>
            <a:chExt cx="5190849" cy="1347585"/>
          </a:xfrm>
        </p:grpSpPr>
        <p:grpSp>
          <p:nvGrpSpPr>
            <p:cNvPr id="297" name="Google Shape;152;p27">
              <a:extLst>
                <a:ext uri="{FF2B5EF4-FFF2-40B4-BE49-F238E27FC236}">
                  <a16:creationId xmlns:a16="http://schemas.microsoft.com/office/drawing/2014/main" id="{C775585B-DE4C-45EF-964F-9AC7B78CD4D1}"/>
                </a:ext>
              </a:extLst>
            </p:cNvPr>
            <p:cNvGrpSpPr/>
            <p:nvPr/>
          </p:nvGrpSpPr>
          <p:grpSpPr>
            <a:xfrm>
              <a:off x="3516354" y="3800223"/>
              <a:ext cx="5153473" cy="1347585"/>
              <a:chOff x="611550" y="2773950"/>
              <a:chExt cx="2698875" cy="344475"/>
            </a:xfrm>
          </p:grpSpPr>
          <p:sp>
            <p:nvSpPr>
              <p:cNvPr id="298" name="Google Shape;153;p27">
                <a:extLst>
                  <a:ext uri="{FF2B5EF4-FFF2-40B4-BE49-F238E27FC236}">
                    <a16:creationId xmlns:a16="http://schemas.microsoft.com/office/drawing/2014/main" id="{21DC74DC-65D9-4FE7-8001-305C72051D1F}"/>
                  </a:ext>
                </a:extLst>
              </p:cNvPr>
              <p:cNvSpPr/>
              <p:nvPr/>
            </p:nvSpPr>
            <p:spPr>
              <a:xfrm>
                <a:off x="611550" y="2773950"/>
                <a:ext cx="2698875" cy="235275"/>
              </a:xfrm>
              <a:custGeom>
                <a:avLst/>
                <a:gdLst/>
                <a:ahLst/>
                <a:cxnLst/>
                <a:rect l="l" t="t" r="r" b="b"/>
                <a:pathLst>
                  <a:path w="107955" h="9411" extrusionOk="0">
                    <a:moveTo>
                      <a:pt x="89672" y="0"/>
                    </a:moveTo>
                    <a:cubicBezTo>
                      <a:pt x="89569" y="0"/>
                      <a:pt x="89434" y="18"/>
                      <a:pt x="89285" y="52"/>
                    </a:cubicBezTo>
                    <a:cubicBezTo>
                      <a:pt x="88271" y="312"/>
                      <a:pt x="80855" y="505"/>
                      <a:pt x="76821" y="505"/>
                    </a:cubicBezTo>
                    <a:cubicBezTo>
                      <a:pt x="75707" y="505"/>
                      <a:pt x="74851" y="490"/>
                      <a:pt x="74459" y="458"/>
                    </a:cubicBezTo>
                    <a:cubicBezTo>
                      <a:pt x="73772" y="378"/>
                      <a:pt x="73085" y="340"/>
                      <a:pt x="72401" y="340"/>
                    </a:cubicBezTo>
                    <a:cubicBezTo>
                      <a:pt x="71502" y="340"/>
                      <a:pt x="70609" y="406"/>
                      <a:pt x="69727" y="532"/>
                    </a:cubicBezTo>
                    <a:cubicBezTo>
                      <a:pt x="66991" y="828"/>
                      <a:pt x="59153" y="680"/>
                      <a:pt x="55567" y="1013"/>
                    </a:cubicBezTo>
                    <a:cubicBezTo>
                      <a:pt x="55255" y="1040"/>
                      <a:pt x="55039" y="1051"/>
                      <a:pt x="54885" y="1051"/>
                    </a:cubicBezTo>
                    <a:cubicBezTo>
                      <a:pt x="54245" y="1051"/>
                      <a:pt x="54682" y="862"/>
                      <a:pt x="53780" y="862"/>
                    </a:cubicBezTo>
                    <a:cubicBezTo>
                      <a:pt x="53717" y="862"/>
                      <a:pt x="53648" y="863"/>
                      <a:pt x="53571" y="865"/>
                    </a:cubicBezTo>
                    <a:cubicBezTo>
                      <a:pt x="48654" y="1050"/>
                      <a:pt x="22035" y="2196"/>
                      <a:pt x="22035" y="2196"/>
                    </a:cubicBezTo>
                    <a:cubicBezTo>
                      <a:pt x="13530" y="2754"/>
                      <a:pt x="5419" y="3311"/>
                      <a:pt x="3838" y="3311"/>
                    </a:cubicBezTo>
                    <a:cubicBezTo>
                      <a:pt x="3742" y="3311"/>
                      <a:pt x="3670" y="3309"/>
                      <a:pt x="3623" y="3305"/>
                    </a:cubicBezTo>
                    <a:cubicBezTo>
                      <a:pt x="3376" y="3273"/>
                      <a:pt x="3169" y="3256"/>
                      <a:pt x="2992" y="3256"/>
                    </a:cubicBezTo>
                    <a:cubicBezTo>
                      <a:pt x="2564" y="3256"/>
                      <a:pt x="2317" y="3354"/>
                      <a:pt x="2108" y="3564"/>
                    </a:cubicBezTo>
                    <a:cubicBezTo>
                      <a:pt x="1257" y="4303"/>
                      <a:pt x="0" y="9183"/>
                      <a:pt x="962" y="9405"/>
                    </a:cubicBezTo>
                    <a:cubicBezTo>
                      <a:pt x="998" y="9409"/>
                      <a:pt x="1052" y="9411"/>
                      <a:pt x="1123" y="9411"/>
                    </a:cubicBezTo>
                    <a:cubicBezTo>
                      <a:pt x="2770" y="9411"/>
                      <a:pt x="13529" y="8420"/>
                      <a:pt x="18413" y="8420"/>
                    </a:cubicBezTo>
                    <a:cubicBezTo>
                      <a:pt x="19390" y="8420"/>
                      <a:pt x="20132" y="8460"/>
                      <a:pt x="20519" y="8555"/>
                    </a:cubicBezTo>
                    <a:cubicBezTo>
                      <a:pt x="22068" y="8428"/>
                      <a:pt x="32753" y="7383"/>
                      <a:pt x="38129" y="7383"/>
                    </a:cubicBezTo>
                    <a:cubicBezTo>
                      <a:pt x="39041" y="7383"/>
                      <a:pt x="39799" y="7413"/>
                      <a:pt x="40335" y="7483"/>
                    </a:cubicBezTo>
                    <a:cubicBezTo>
                      <a:pt x="42332" y="6743"/>
                      <a:pt x="60374" y="6854"/>
                      <a:pt x="60965" y="6669"/>
                    </a:cubicBezTo>
                    <a:cubicBezTo>
                      <a:pt x="61385" y="6549"/>
                      <a:pt x="62608" y="6483"/>
                      <a:pt x="63722" y="6483"/>
                    </a:cubicBezTo>
                    <a:cubicBezTo>
                      <a:pt x="64667" y="6483"/>
                      <a:pt x="65534" y="6531"/>
                      <a:pt x="65771" y="6632"/>
                    </a:cubicBezTo>
                    <a:cubicBezTo>
                      <a:pt x="66088" y="6781"/>
                      <a:pt x="66460" y="6831"/>
                      <a:pt x="66845" y="6831"/>
                    </a:cubicBezTo>
                    <a:cubicBezTo>
                      <a:pt x="67665" y="6831"/>
                      <a:pt x="68544" y="6602"/>
                      <a:pt x="69073" y="6602"/>
                    </a:cubicBezTo>
                    <a:cubicBezTo>
                      <a:pt x="69224" y="6602"/>
                      <a:pt x="69347" y="6621"/>
                      <a:pt x="69431" y="6669"/>
                    </a:cubicBezTo>
                    <a:cubicBezTo>
                      <a:pt x="73541" y="6293"/>
                      <a:pt x="72281" y="6211"/>
                      <a:pt x="81261" y="6211"/>
                    </a:cubicBezTo>
                    <a:cubicBezTo>
                      <a:pt x="83752" y="6211"/>
                      <a:pt x="87030" y="6218"/>
                      <a:pt x="91429" y="6226"/>
                    </a:cubicBezTo>
                    <a:cubicBezTo>
                      <a:pt x="95791" y="6226"/>
                      <a:pt x="95915" y="6078"/>
                      <a:pt x="97440" y="6078"/>
                    </a:cubicBezTo>
                    <a:cubicBezTo>
                      <a:pt x="98203" y="6078"/>
                      <a:pt x="99316" y="6115"/>
                      <a:pt x="101485" y="6226"/>
                    </a:cubicBezTo>
                    <a:cubicBezTo>
                      <a:pt x="102231" y="6266"/>
                      <a:pt x="102920" y="6296"/>
                      <a:pt x="103519" y="6296"/>
                    </a:cubicBezTo>
                    <a:cubicBezTo>
                      <a:pt x="104584" y="6296"/>
                      <a:pt x="105369" y="6200"/>
                      <a:pt x="105700" y="5893"/>
                    </a:cubicBezTo>
                    <a:cubicBezTo>
                      <a:pt x="106698" y="5006"/>
                      <a:pt x="107955" y="1272"/>
                      <a:pt x="107548" y="347"/>
                    </a:cubicBezTo>
                    <a:cubicBezTo>
                      <a:pt x="107510" y="247"/>
                      <a:pt x="106495" y="210"/>
                      <a:pt x="105155" y="210"/>
                    </a:cubicBezTo>
                    <a:cubicBezTo>
                      <a:pt x="102552" y="210"/>
                      <a:pt x="98722" y="348"/>
                      <a:pt x="98453" y="421"/>
                    </a:cubicBezTo>
                    <a:cubicBezTo>
                      <a:pt x="98388" y="443"/>
                      <a:pt x="98320" y="452"/>
                      <a:pt x="98255" y="452"/>
                    </a:cubicBezTo>
                    <a:cubicBezTo>
                      <a:pt x="98099" y="452"/>
                      <a:pt x="97962" y="400"/>
                      <a:pt x="97936" y="347"/>
                    </a:cubicBezTo>
                    <a:cubicBezTo>
                      <a:pt x="97899" y="273"/>
                      <a:pt x="89950" y="89"/>
                      <a:pt x="89876" y="89"/>
                    </a:cubicBezTo>
                    <a:cubicBezTo>
                      <a:pt x="89876" y="28"/>
                      <a:pt x="89798" y="0"/>
                      <a:pt x="89672" y="0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Google Shape;154;p27">
                <a:extLst>
                  <a:ext uri="{FF2B5EF4-FFF2-40B4-BE49-F238E27FC236}">
                    <a16:creationId xmlns:a16="http://schemas.microsoft.com/office/drawing/2014/main" id="{BF4C2B8E-48D7-48F5-B6EC-E497649DEBB5}"/>
                  </a:ext>
                </a:extLst>
              </p:cNvPr>
              <p:cNvSpPr/>
              <p:nvPr/>
            </p:nvSpPr>
            <p:spPr>
              <a:xfrm>
                <a:off x="851850" y="2919750"/>
                <a:ext cx="2011250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80450" h="7947" extrusionOk="0">
                    <a:moveTo>
                      <a:pt x="53638" y="1"/>
                    </a:moveTo>
                    <a:cubicBezTo>
                      <a:pt x="53074" y="1"/>
                      <a:pt x="52509" y="47"/>
                      <a:pt x="51945" y="135"/>
                    </a:cubicBezTo>
                    <a:cubicBezTo>
                      <a:pt x="51383" y="196"/>
                      <a:pt x="50527" y="215"/>
                      <a:pt x="49526" y="215"/>
                    </a:cubicBezTo>
                    <a:cubicBezTo>
                      <a:pt x="47906" y="215"/>
                      <a:pt x="45905" y="166"/>
                      <a:pt x="44152" y="166"/>
                    </a:cubicBezTo>
                    <a:cubicBezTo>
                      <a:pt x="43069" y="166"/>
                      <a:pt x="42080" y="185"/>
                      <a:pt x="41334" y="246"/>
                    </a:cubicBezTo>
                    <a:cubicBezTo>
                      <a:pt x="41134" y="264"/>
                      <a:pt x="40987" y="271"/>
                      <a:pt x="40877" y="271"/>
                    </a:cubicBezTo>
                    <a:cubicBezTo>
                      <a:pt x="40340" y="271"/>
                      <a:pt x="40697" y="95"/>
                      <a:pt x="40027" y="95"/>
                    </a:cubicBezTo>
                    <a:cubicBezTo>
                      <a:pt x="39976" y="95"/>
                      <a:pt x="39919" y="96"/>
                      <a:pt x="39855" y="98"/>
                    </a:cubicBezTo>
                    <a:cubicBezTo>
                      <a:pt x="28062" y="320"/>
                      <a:pt x="16305" y="911"/>
                      <a:pt x="16305" y="911"/>
                    </a:cubicBezTo>
                    <a:cubicBezTo>
                      <a:pt x="9083" y="1441"/>
                      <a:pt x="4266" y="1853"/>
                      <a:pt x="2863" y="1853"/>
                    </a:cubicBezTo>
                    <a:cubicBezTo>
                      <a:pt x="2701" y="1853"/>
                      <a:pt x="2584" y="1847"/>
                      <a:pt x="2515" y="1836"/>
                    </a:cubicBezTo>
                    <a:cubicBezTo>
                      <a:pt x="2353" y="1818"/>
                      <a:pt x="2218" y="1808"/>
                      <a:pt x="2102" y="1808"/>
                    </a:cubicBezTo>
                    <a:cubicBezTo>
                      <a:pt x="1742" y="1808"/>
                      <a:pt x="1574" y="1898"/>
                      <a:pt x="1406" y="2094"/>
                    </a:cubicBezTo>
                    <a:cubicBezTo>
                      <a:pt x="777" y="2871"/>
                      <a:pt x="1" y="7714"/>
                      <a:pt x="740" y="7936"/>
                    </a:cubicBezTo>
                    <a:cubicBezTo>
                      <a:pt x="778" y="7943"/>
                      <a:pt x="841" y="7946"/>
                      <a:pt x="927" y="7946"/>
                    </a:cubicBezTo>
                    <a:cubicBezTo>
                      <a:pt x="2321" y="7946"/>
                      <a:pt x="9787" y="7077"/>
                      <a:pt x="13463" y="7077"/>
                    </a:cubicBezTo>
                    <a:cubicBezTo>
                      <a:pt x="14301" y="7077"/>
                      <a:pt x="14943" y="7122"/>
                      <a:pt x="15270" y="7233"/>
                    </a:cubicBezTo>
                    <a:cubicBezTo>
                      <a:pt x="17412" y="7025"/>
                      <a:pt x="23887" y="6314"/>
                      <a:pt x="27722" y="6314"/>
                    </a:cubicBezTo>
                    <a:cubicBezTo>
                      <a:pt x="28652" y="6314"/>
                      <a:pt x="29427" y="6356"/>
                      <a:pt x="29947" y="6457"/>
                    </a:cubicBezTo>
                    <a:cubicBezTo>
                      <a:pt x="30639" y="6128"/>
                      <a:pt x="33938" y="6059"/>
                      <a:pt x="37302" y="6059"/>
                    </a:cubicBezTo>
                    <a:cubicBezTo>
                      <a:pt x="39775" y="6059"/>
                      <a:pt x="42283" y="6096"/>
                      <a:pt x="43816" y="6096"/>
                    </a:cubicBezTo>
                    <a:cubicBezTo>
                      <a:pt x="44653" y="6096"/>
                      <a:pt x="45200" y="6085"/>
                      <a:pt x="45290" y="6050"/>
                    </a:cubicBezTo>
                    <a:cubicBezTo>
                      <a:pt x="45546" y="5970"/>
                      <a:pt x="46181" y="5932"/>
                      <a:pt x="46850" y="5932"/>
                    </a:cubicBezTo>
                    <a:cubicBezTo>
                      <a:pt x="47729" y="5932"/>
                      <a:pt x="48666" y="5998"/>
                      <a:pt x="48876" y="6124"/>
                    </a:cubicBezTo>
                    <a:cubicBezTo>
                      <a:pt x="49127" y="6299"/>
                      <a:pt x="49432" y="6354"/>
                      <a:pt x="49748" y="6354"/>
                    </a:cubicBezTo>
                    <a:cubicBezTo>
                      <a:pt x="50299" y="6354"/>
                      <a:pt x="50880" y="6186"/>
                      <a:pt x="51255" y="6186"/>
                    </a:cubicBezTo>
                    <a:cubicBezTo>
                      <a:pt x="51394" y="6186"/>
                      <a:pt x="51504" y="6209"/>
                      <a:pt x="51575" y="6272"/>
                    </a:cubicBezTo>
                    <a:cubicBezTo>
                      <a:pt x="52970" y="6159"/>
                      <a:pt x="53529" y="6036"/>
                      <a:pt x="55609" y="6036"/>
                    </a:cubicBezTo>
                    <a:cubicBezTo>
                      <a:pt x="57608" y="6036"/>
                      <a:pt x="61012" y="6150"/>
                      <a:pt x="67916" y="6494"/>
                    </a:cubicBezTo>
                    <a:cubicBezTo>
                      <a:pt x="69062" y="6546"/>
                      <a:pt x="69819" y="6562"/>
                      <a:pt x="70370" y="6562"/>
                    </a:cubicBezTo>
                    <a:cubicBezTo>
                      <a:pt x="71129" y="6562"/>
                      <a:pt x="71495" y="6533"/>
                      <a:pt x="71949" y="6533"/>
                    </a:cubicBezTo>
                    <a:cubicBezTo>
                      <a:pt x="72555" y="6533"/>
                      <a:pt x="73317" y="6584"/>
                      <a:pt x="75384" y="6827"/>
                    </a:cubicBezTo>
                    <a:cubicBezTo>
                      <a:pt x="76137" y="6916"/>
                      <a:pt x="76804" y="6989"/>
                      <a:pt x="77336" y="6989"/>
                    </a:cubicBezTo>
                    <a:cubicBezTo>
                      <a:pt x="77902" y="6989"/>
                      <a:pt x="78317" y="6907"/>
                      <a:pt x="78527" y="6679"/>
                    </a:cubicBezTo>
                    <a:cubicBezTo>
                      <a:pt x="79340" y="5791"/>
                      <a:pt x="80449" y="2094"/>
                      <a:pt x="80227" y="1170"/>
                    </a:cubicBezTo>
                    <a:cubicBezTo>
                      <a:pt x="80149" y="961"/>
                      <a:pt x="76915" y="862"/>
                      <a:pt x="74932" y="862"/>
                    </a:cubicBezTo>
                    <a:cubicBezTo>
                      <a:pt x="74115" y="862"/>
                      <a:pt x="73511" y="879"/>
                      <a:pt x="73425" y="911"/>
                    </a:cubicBezTo>
                    <a:cubicBezTo>
                      <a:pt x="73373" y="932"/>
                      <a:pt x="73321" y="941"/>
                      <a:pt x="73273" y="941"/>
                    </a:cubicBezTo>
                    <a:cubicBezTo>
                      <a:pt x="73148" y="941"/>
                      <a:pt x="73045" y="880"/>
                      <a:pt x="73018" y="800"/>
                    </a:cubicBezTo>
                    <a:cubicBezTo>
                      <a:pt x="72981" y="726"/>
                      <a:pt x="68027" y="357"/>
                      <a:pt x="67953" y="357"/>
                    </a:cubicBezTo>
                    <a:cubicBezTo>
                      <a:pt x="67768" y="320"/>
                      <a:pt x="67177" y="283"/>
                      <a:pt x="67029" y="283"/>
                    </a:cubicBezTo>
                    <a:cubicBezTo>
                      <a:pt x="67029" y="211"/>
                      <a:pt x="66952" y="170"/>
                      <a:pt x="66827" y="170"/>
                    </a:cubicBezTo>
                    <a:cubicBezTo>
                      <a:pt x="66759" y="170"/>
                      <a:pt x="66677" y="183"/>
                      <a:pt x="66585" y="209"/>
                    </a:cubicBezTo>
                    <a:cubicBezTo>
                      <a:pt x="66189" y="312"/>
                      <a:pt x="64551" y="350"/>
                      <a:pt x="62645" y="350"/>
                    </a:cubicBezTo>
                    <a:cubicBezTo>
                      <a:pt x="59748" y="350"/>
                      <a:pt x="56229" y="261"/>
                      <a:pt x="55494" y="172"/>
                    </a:cubicBezTo>
                    <a:cubicBezTo>
                      <a:pt x="54875" y="56"/>
                      <a:pt x="54257" y="1"/>
                      <a:pt x="53638" y="1"/>
                    </a:cubicBezTo>
                    <a:close/>
                  </a:path>
                </a:pathLst>
              </a:custGeom>
              <a:solidFill>
                <a:srgbClr val="89E1D0">
                  <a:alpha val="622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2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00" name="กล่องข้อความ 299">
              <a:extLst>
                <a:ext uri="{FF2B5EF4-FFF2-40B4-BE49-F238E27FC236}">
                  <a16:creationId xmlns:a16="http://schemas.microsoft.com/office/drawing/2014/main" id="{2C9E2115-026C-44CF-8A52-FA1B4732758C}"/>
                </a:ext>
              </a:extLst>
            </p:cNvPr>
            <p:cNvSpPr txBox="1"/>
            <p:nvPr/>
          </p:nvSpPr>
          <p:spPr>
            <a:xfrm>
              <a:off x="3478978" y="3998630"/>
              <a:ext cx="5153473" cy="9594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809625" algn="l"/>
                  <a:tab pos="2695575" algn="l"/>
                  <a:tab pos="3949700" algn="l"/>
                </a:tabLst>
                <a:defRPr/>
              </a:pPr>
              <a:r>
                <a:rPr lang="th-TH" sz="2000" b="1" dirty="0">
                  <a:solidFill>
                    <a:srgbClr val="002060"/>
                  </a:solidFill>
                  <a:latin typeface="Mali" panose="00000500000000000000" pitchFamily="2" charset="-34"/>
                  <a:cs typeface="Mali" panose="00000500000000000000" pitchFamily="2" charset="-34"/>
                </a:rPr>
                <a:t>87  </a:t>
              </a:r>
              <a:r>
                <a:rPr lang="th-TH" sz="2000" b="1" dirty="0">
                  <a:solidFill>
                    <a:srgbClr val="FF0000"/>
                  </a:solidFill>
                  <a:latin typeface="Mali" panose="00000500000000000000" pitchFamily="2" charset="-34"/>
                  <a:cs typeface="Mali" panose="00000500000000000000" pitchFamily="2" charset="-34"/>
                </a:rPr>
                <a:t>80</a:t>
              </a:r>
              <a:r>
                <a:rPr lang="th-TH" sz="2000" b="1" dirty="0">
                  <a:solidFill>
                    <a:srgbClr val="002060"/>
                  </a:solidFill>
                  <a:latin typeface="Mali" panose="00000500000000000000" pitchFamily="2" charset="-34"/>
                  <a:cs typeface="Mali" panose="00000500000000000000" pitchFamily="2" charset="-34"/>
                </a:rPr>
                <a:t>  73  66  59  52</a:t>
              </a: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Mali" panose="00000500000000000000" pitchFamily="2" charset="-34"/>
                  <a:ea typeface="+mn-ea"/>
                  <a:cs typeface="Mali" panose="00000500000000000000" pitchFamily="2" charset="-34"/>
                </a:rPr>
                <a:t> เป็นแบบรูปของจำนวนที่ลดลงทีละ </a:t>
              </a:r>
              <a:r>
                <a:rPr lang="th-TH" sz="2000" b="1" dirty="0">
                  <a:solidFill>
                    <a:srgbClr val="002060"/>
                  </a:solidFill>
                  <a:latin typeface="Mali" panose="00000500000000000000" pitchFamily="2" charset="-34"/>
                  <a:cs typeface="Mali" panose="00000500000000000000" pitchFamily="2" charset="-34"/>
                </a:rPr>
                <a:t>7</a:t>
              </a:r>
              <a:endPara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Mali" panose="00000500000000000000" pitchFamily="2" charset="-34"/>
                <a:ea typeface="+mn-ea"/>
                <a:cs typeface="Mali" panose="00000500000000000000" pitchFamily="2" charset="-34"/>
              </a:endParaRPr>
            </a:p>
          </p:txBody>
        </p:sp>
      </p:grpSp>
      <p:sp>
        <p:nvSpPr>
          <p:cNvPr id="301" name="Google Shape;2427;p49">
            <a:extLst>
              <a:ext uri="{FF2B5EF4-FFF2-40B4-BE49-F238E27FC236}">
                <a16:creationId xmlns:a16="http://schemas.microsoft.com/office/drawing/2014/main" id="{5039A067-99E5-489F-8E85-AE48F82C8FF5}"/>
              </a:ext>
            </a:extLst>
          </p:cNvPr>
          <p:cNvSpPr/>
          <p:nvPr/>
        </p:nvSpPr>
        <p:spPr>
          <a:xfrm>
            <a:off x="1513617" y="898667"/>
            <a:ext cx="2002737" cy="490091"/>
          </a:xfrm>
          <a:custGeom>
            <a:avLst/>
            <a:gdLst/>
            <a:ahLst/>
            <a:cxnLst/>
            <a:rect l="l" t="t" r="r" b="b"/>
            <a:pathLst>
              <a:path w="91361" h="13334" extrusionOk="0">
                <a:moveTo>
                  <a:pt x="0" y="1"/>
                </a:moveTo>
                <a:lnTo>
                  <a:pt x="6402" y="6730"/>
                </a:lnTo>
                <a:lnTo>
                  <a:pt x="0" y="13333"/>
                </a:lnTo>
                <a:lnTo>
                  <a:pt x="91361" y="13333"/>
                </a:lnTo>
                <a:lnTo>
                  <a:pt x="84959" y="6730"/>
                </a:lnTo>
                <a:lnTo>
                  <a:pt x="91361" y="1"/>
                </a:ln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02" name="Google Shape;2429;p49">
            <a:extLst>
              <a:ext uri="{FF2B5EF4-FFF2-40B4-BE49-F238E27FC236}">
                <a16:creationId xmlns:a16="http://schemas.microsoft.com/office/drawing/2014/main" id="{AAFF6B0D-5208-4C49-9FDE-0AF5662B095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568586" y="933299"/>
            <a:ext cx="1947768" cy="46649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th-TH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Mali" panose="00000500000000000000" pitchFamily="2" charset="-34"/>
                <a:cs typeface="Mali" panose="00000500000000000000" pitchFamily="2" charset="-34"/>
              </a:rPr>
              <a:t>ตัวอย่างที่ 2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Mali" panose="00000500000000000000" pitchFamily="2" charset="-34"/>
              <a:cs typeface="Mali" panose="00000500000000000000" pitchFamily="2" charset="-34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5430A43A-77F5-49CC-B242-218FA6B3883C}"/>
              </a:ext>
            </a:extLst>
          </p:cNvPr>
          <p:cNvGrpSpPr/>
          <p:nvPr/>
        </p:nvGrpSpPr>
        <p:grpSpPr>
          <a:xfrm>
            <a:off x="1806518" y="2225971"/>
            <a:ext cx="1027951" cy="993456"/>
            <a:chOff x="1526205" y="2349550"/>
            <a:chExt cx="1027951" cy="993456"/>
          </a:xfrm>
        </p:grpSpPr>
        <p:pic>
          <p:nvPicPr>
            <p:cNvPr id="309" name="Picture 30">
              <a:extLst>
                <a:ext uri="{FF2B5EF4-FFF2-40B4-BE49-F238E27FC236}">
                  <a16:creationId xmlns:a16="http://schemas.microsoft.com/office/drawing/2014/main" id="{5FEF9B04-C07A-426B-A399-664ED0CCDC49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 rot="854172">
              <a:off x="1526205" y="2349550"/>
              <a:ext cx="1027951" cy="993456"/>
            </a:xfrm>
            <a:prstGeom prst="rect">
              <a:avLst/>
            </a:prstGeom>
          </p:spPr>
        </p:pic>
        <p:sp>
          <p:nvSpPr>
            <p:cNvPr id="313" name="Text Box 3717">
              <a:extLst>
                <a:ext uri="{FF2B5EF4-FFF2-40B4-BE49-F238E27FC236}">
                  <a16:creationId xmlns:a16="http://schemas.microsoft.com/office/drawing/2014/main" id="{27E5DF7A-0197-423C-990E-C6C5D0C661F0}"/>
                </a:ext>
              </a:extLst>
            </p:cNvPr>
            <p:cNvSpPr txBox="1"/>
            <p:nvPr/>
          </p:nvSpPr>
          <p:spPr>
            <a:xfrm>
              <a:off x="1625922" y="2694361"/>
              <a:ext cx="747805" cy="500311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Mali" panose="00000500000000000000" pitchFamily="2" charset="-34"/>
                  <a:ea typeface="Times New Roman" panose="02020603050405020304" pitchFamily="18" charset="0"/>
                  <a:cs typeface="Mali" panose="00000500000000000000" pitchFamily="2" charset="-34"/>
                </a:rPr>
                <a:t>87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endParaRPr>
            </a:p>
          </p:txBody>
        </p:sp>
      </p:grpSp>
      <p:pic>
        <p:nvPicPr>
          <p:cNvPr id="311" name="Picture 33">
            <a:extLst>
              <a:ext uri="{FF2B5EF4-FFF2-40B4-BE49-F238E27FC236}">
                <a16:creationId xmlns:a16="http://schemas.microsoft.com/office/drawing/2014/main" id="{5E77411D-D806-4E50-8585-F1896F2E60A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3253769" y="2243806"/>
            <a:ext cx="1028100" cy="993600"/>
          </a:xfrm>
          <a:prstGeom prst="rect">
            <a:avLst/>
          </a:prstGeom>
        </p:spPr>
      </p:pic>
      <p:pic>
        <p:nvPicPr>
          <p:cNvPr id="312" name="Picture 34">
            <a:extLst>
              <a:ext uri="{FF2B5EF4-FFF2-40B4-BE49-F238E27FC236}">
                <a16:creationId xmlns:a16="http://schemas.microsoft.com/office/drawing/2014/main" id="{9D86C63D-9E0D-4048-852E-90E4E06E4CE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4734220" y="2246553"/>
            <a:ext cx="1028100" cy="993600"/>
          </a:xfrm>
          <a:prstGeom prst="rect">
            <a:avLst/>
          </a:prstGeom>
        </p:spPr>
      </p:pic>
      <p:pic>
        <p:nvPicPr>
          <p:cNvPr id="310" name="Picture 31">
            <a:extLst>
              <a:ext uri="{FF2B5EF4-FFF2-40B4-BE49-F238E27FC236}">
                <a16:creationId xmlns:a16="http://schemas.microsoft.com/office/drawing/2014/main" id="{EE073B7B-BFC4-4885-BEBD-716F8CFC36E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6141548" y="2275977"/>
            <a:ext cx="1028100" cy="993600"/>
          </a:xfrm>
          <a:prstGeom prst="rect">
            <a:avLst/>
          </a:prstGeom>
        </p:spPr>
      </p:pic>
      <p:pic>
        <p:nvPicPr>
          <p:cNvPr id="317" name="Picture 31">
            <a:extLst>
              <a:ext uri="{FF2B5EF4-FFF2-40B4-BE49-F238E27FC236}">
                <a16:creationId xmlns:a16="http://schemas.microsoft.com/office/drawing/2014/main" id="{31AF2C27-808C-423E-BEA3-2D82A2C0399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7704409" y="2288583"/>
            <a:ext cx="1028100" cy="993600"/>
          </a:xfrm>
          <a:prstGeom prst="rect">
            <a:avLst/>
          </a:prstGeom>
        </p:spPr>
      </p:pic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93332045-1BB3-41A8-AF57-80305F3FFA09}"/>
              </a:ext>
            </a:extLst>
          </p:cNvPr>
          <p:cNvGrpSpPr/>
          <p:nvPr/>
        </p:nvGrpSpPr>
        <p:grpSpPr>
          <a:xfrm>
            <a:off x="2427745" y="1585699"/>
            <a:ext cx="1100694" cy="710174"/>
            <a:chOff x="2427745" y="1757149"/>
            <a:chExt cx="1100694" cy="710174"/>
          </a:xfrm>
        </p:grpSpPr>
        <p:sp>
          <p:nvSpPr>
            <p:cNvPr id="304" name="Google Shape;1565;p39">
              <a:extLst>
                <a:ext uri="{FF2B5EF4-FFF2-40B4-BE49-F238E27FC236}">
                  <a16:creationId xmlns:a16="http://schemas.microsoft.com/office/drawing/2014/main" id="{2C5DFBF2-749C-4F83-AC15-4371B03D3D5E}"/>
                </a:ext>
              </a:extLst>
            </p:cNvPr>
            <p:cNvSpPr/>
            <p:nvPr/>
          </p:nvSpPr>
          <p:spPr>
            <a:xfrm rot="5023835" flipV="1">
              <a:off x="2799976" y="1738860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0" name="Text Box 52">
              <a:extLst>
                <a:ext uri="{FF2B5EF4-FFF2-40B4-BE49-F238E27FC236}">
                  <a16:creationId xmlns:a16="http://schemas.microsoft.com/office/drawing/2014/main" id="{A2EA94A9-4B69-471D-B4FB-4F7D73DB92B0}"/>
                </a:ext>
              </a:extLst>
            </p:cNvPr>
            <p:cNvSpPr txBox="1"/>
            <p:nvPr/>
          </p:nvSpPr>
          <p:spPr>
            <a:xfrm>
              <a:off x="2567689" y="1757149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-7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CD1B0D5E-B293-47F7-B6C8-4D628440A500}"/>
              </a:ext>
            </a:extLst>
          </p:cNvPr>
          <p:cNvGrpSpPr/>
          <p:nvPr/>
        </p:nvGrpSpPr>
        <p:grpSpPr>
          <a:xfrm>
            <a:off x="3934117" y="1582134"/>
            <a:ext cx="1100694" cy="730222"/>
            <a:chOff x="3934117" y="1753584"/>
            <a:chExt cx="1100694" cy="730222"/>
          </a:xfrm>
        </p:grpSpPr>
        <p:sp>
          <p:nvSpPr>
            <p:cNvPr id="305" name="Google Shape;1565;p39">
              <a:extLst>
                <a:ext uri="{FF2B5EF4-FFF2-40B4-BE49-F238E27FC236}">
                  <a16:creationId xmlns:a16="http://schemas.microsoft.com/office/drawing/2014/main" id="{E0C90B55-D08B-4EB4-A372-813D0D052AAC}"/>
                </a:ext>
              </a:extLst>
            </p:cNvPr>
            <p:cNvSpPr/>
            <p:nvPr/>
          </p:nvSpPr>
          <p:spPr>
            <a:xfrm rot="5023835" flipV="1">
              <a:off x="4306348" y="175534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1" name="Text Box 52">
              <a:extLst>
                <a:ext uri="{FF2B5EF4-FFF2-40B4-BE49-F238E27FC236}">
                  <a16:creationId xmlns:a16="http://schemas.microsoft.com/office/drawing/2014/main" id="{F88B66F4-C478-480C-96BB-DA00C5D4FECA}"/>
                </a:ext>
              </a:extLst>
            </p:cNvPr>
            <p:cNvSpPr txBox="1"/>
            <p:nvPr/>
          </p:nvSpPr>
          <p:spPr>
            <a:xfrm>
              <a:off x="4060244" y="1753584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-7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BB7ED914-8444-4413-B6AB-BE7FE7188811}"/>
              </a:ext>
            </a:extLst>
          </p:cNvPr>
          <p:cNvGrpSpPr/>
          <p:nvPr/>
        </p:nvGrpSpPr>
        <p:grpSpPr>
          <a:xfrm>
            <a:off x="5385573" y="1568571"/>
            <a:ext cx="1100694" cy="750105"/>
            <a:chOff x="5385573" y="1740021"/>
            <a:chExt cx="1100694" cy="750105"/>
          </a:xfrm>
        </p:grpSpPr>
        <p:sp>
          <p:nvSpPr>
            <p:cNvPr id="306" name="Google Shape;1565;p39">
              <a:extLst>
                <a:ext uri="{FF2B5EF4-FFF2-40B4-BE49-F238E27FC236}">
                  <a16:creationId xmlns:a16="http://schemas.microsoft.com/office/drawing/2014/main" id="{B7C9C454-8B9D-43C8-8973-C0BB2365BD18}"/>
                </a:ext>
              </a:extLst>
            </p:cNvPr>
            <p:cNvSpPr/>
            <p:nvPr/>
          </p:nvSpPr>
          <p:spPr>
            <a:xfrm rot="5023835" flipV="1">
              <a:off x="5757804" y="1761663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2" name="Text Box 52">
              <a:extLst>
                <a:ext uri="{FF2B5EF4-FFF2-40B4-BE49-F238E27FC236}">
                  <a16:creationId xmlns:a16="http://schemas.microsoft.com/office/drawing/2014/main" id="{B85F0EAF-90A3-4C94-B0CE-AA254FD48CCA}"/>
                </a:ext>
              </a:extLst>
            </p:cNvPr>
            <p:cNvSpPr txBox="1"/>
            <p:nvPr/>
          </p:nvSpPr>
          <p:spPr>
            <a:xfrm>
              <a:off x="5510664" y="1740021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-7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8651DA4-164A-4A6E-ADD8-9E85E662DC5D}"/>
              </a:ext>
            </a:extLst>
          </p:cNvPr>
          <p:cNvGrpSpPr/>
          <p:nvPr/>
        </p:nvGrpSpPr>
        <p:grpSpPr>
          <a:xfrm>
            <a:off x="6850289" y="1575936"/>
            <a:ext cx="1100694" cy="768684"/>
            <a:chOff x="6850289" y="1747386"/>
            <a:chExt cx="1100694" cy="768684"/>
          </a:xfrm>
        </p:grpSpPr>
        <p:sp>
          <p:nvSpPr>
            <p:cNvPr id="307" name="Google Shape;1565;p39">
              <a:extLst>
                <a:ext uri="{FF2B5EF4-FFF2-40B4-BE49-F238E27FC236}">
                  <a16:creationId xmlns:a16="http://schemas.microsoft.com/office/drawing/2014/main" id="{C138AD2C-8FEC-4B6E-9270-AE00A25BA931}"/>
                </a:ext>
              </a:extLst>
            </p:cNvPr>
            <p:cNvSpPr/>
            <p:nvPr/>
          </p:nvSpPr>
          <p:spPr>
            <a:xfrm rot="5023835" flipV="1">
              <a:off x="7222520" y="1787607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3" name="Text Box 52">
              <a:extLst>
                <a:ext uri="{FF2B5EF4-FFF2-40B4-BE49-F238E27FC236}">
                  <a16:creationId xmlns:a16="http://schemas.microsoft.com/office/drawing/2014/main" id="{4684DC7A-63B7-4741-AE7B-E1599315D1C4}"/>
                </a:ext>
              </a:extLst>
            </p:cNvPr>
            <p:cNvSpPr txBox="1"/>
            <p:nvPr/>
          </p:nvSpPr>
          <p:spPr>
            <a:xfrm>
              <a:off x="6962893" y="1747386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-7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pic>
        <p:nvPicPr>
          <p:cNvPr id="327" name="Picture 31">
            <a:extLst>
              <a:ext uri="{FF2B5EF4-FFF2-40B4-BE49-F238E27FC236}">
                <a16:creationId xmlns:a16="http://schemas.microsoft.com/office/drawing/2014/main" id="{3AD2D859-D8A5-4380-98D6-1B5C42C9485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 rot="854172">
            <a:off x="9266364" y="2288583"/>
            <a:ext cx="1028100" cy="993600"/>
          </a:xfrm>
          <a:prstGeom prst="rect">
            <a:avLst/>
          </a:prstGeom>
        </p:spPr>
      </p:pic>
      <p:grpSp>
        <p:nvGrpSpPr>
          <p:cNvPr id="11" name="กลุ่ม 10">
            <a:extLst>
              <a:ext uri="{FF2B5EF4-FFF2-40B4-BE49-F238E27FC236}">
                <a16:creationId xmlns:a16="http://schemas.microsoft.com/office/drawing/2014/main" id="{5F4E99CF-34AD-4818-AE85-D13CC75D9C2C}"/>
              </a:ext>
            </a:extLst>
          </p:cNvPr>
          <p:cNvGrpSpPr/>
          <p:nvPr/>
        </p:nvGrpSpPr>
        <p:grpSpPr>
          <a:xfrm>
            <a:off x="8459606" y="1593228"/>
            <a:ext cx="1100694" cy="768684"/>
            <a:chOff x="8459606" y="1764678"/>
            <a:chExt cx="1100694" cy="768684"/>
          </a:xfrm>
        </p:grpSpPr>
        <p:sp>
          <p:nvSpPr>
            <p:cNvPr id="325" name="Google Shape;1565;p39">
              <a:extLst>
                <a:ext uri="{FF2B5EF4-FFF2-40B4-BE49-F238E27FC236}">
                  <a16:creationId xmlns:a16="http://schemas.microsoft.com/office/drawing/2014/main" id="{8E5139C4-DF2D-4E2A-8E1C-80B7CD042474}"/>
                </a:ext>
              </a:extLst>
            </p:cNvPr>
            <p:cNvSpPr/>
            <p:nvPr/>
          </p:nvSpPr>
          <p:spPr>
            <a:xfrm rot="5023835" flipV="1">
              <a:off x="8831837" y="1804899"/>
              <a:ext cx="356232" cy="1100694"/>
            </a:xfrm>
            <a:custGeom>
              <a:avLst/>
              <a:gdLst/>
              <a:ahLst/>
              <a:cxnLst/>
              <a:rect l="l" t="t" r="r" b="b"/>
              <a:pathLst>
                <a:path w="12651" h="21856" extrusionOk="0">
                  <a:moveTo>
                    <a:pt x="10782" y="19711"/>
                  </a:moveTo>
                  <a:cubicBezTo>
                    <a:pt x="11029" y="19957"/>
                    <a:pt x="11296" y="20224"/>
                    <a:pt x="11542" y="20553"/>
                  </a:cubicBezTo>
                  <a:cubicBezTo>
                    <a:pt x="11296" y="20470"/>
                    <a:pt x="11111" y="20388"/>
                    <a:pt x="10864" y="20306"/>
                  </a:cubicBezTo>
                  <a:cubicBezTo>
                    <a:pt x="10782" y="20142"/>
                    <a:pt x="10597" y="19957"/>
                    <a:pt x="10515" y="19793"/>
                  </a:cubicBezTo>
                  <a:lnTo>
                    <a:pt x="10597" y="19793"/>
                  </a:lnTo>
                  <a:cubicBezTo>
                    <a:pt x="10680" y="19793"/>
                    <a:pt x="10782" y="19793"/>
                    <a:pt x="10782" y="19711"/>
                  </a:cubicBezTo>
                  <a:close/>
                  <a:moveTo>
                    <a:pt x="6982" y="1"/>
                  </a:moveTo>
                  <a:cubicBezTo>
                    <a:pt x="6963" y="1"/>
                    <a:pt x="6943" y="6"/>
                    <a:pt x="6921" y="16"/>
                  </a:cubicBezTo>
                  <a:cubicBezTo>
                    <a:pt x="2568" y="1824"/>
                    <a:pt x="1" y="6875"/>
                    <a:pt x="843" y="11496"/>
                  </a:cubicBezTo>
                  <a:cubicBezTo>
                    <a:pt x="1787" y="16712"/>
                    <a:pt x="5812" y="19279"/>
                    <a:pt x="10433" y="20737"/>
                  </a:cubicBezTo>
                  <a:cubicBezTo>
                    <a:pt x="10433" y="20819"/>
                    <a:pt x="10433" y="20819"/>
                    <a:pt x="10515" y="20819"/>
                  </a:cubicBezTo>
                  <a:cubicBezTo>
                    <a:pt x="10515" y="20902"/>
                    <a:pt x="10597" y="20984"/>
                    <a:pt x="10597" y="20984"/>
                  </a:cubicBezTo>
                  <a:cubicBezTo>
                    <a:pt x="10084" y="21169"/>
                    <a:pt x="9571" y="21251"/>
                    <a:pt x="8975" y="21333"/>
                  </a:cubicBezTo>
                  <a:cubicBezTo>
                    <a:pt x="8652" y="21409"/>
                    <a:pt x="8786" y="21855"/>
                    <a:pt x="9069" y="21855"/>
                  </a:cubicBezTo>
                  <a:cubicBezTo>
                    <a:pt x="9092" y="21855"/>
                    <a:pt x="9115" y="21852"/>
                    <a:pt x="9139" y="21846"/>
                  </a:cubicBezTo>
                  <a:cubicBezTo>
                    <a:pt x="9838" y="21764"/>
                    <a:pt x="10515" y="21682"/>
                    <a:pt x="11111" y="21579"/>
                  </a:cubicBezTo>
                  <a:cubicBezTo>
                    <a:pt x="11166" y="21610"/>
                    <a:pt x="11220" y="21622"/>
                    <a:pt x="11270" y="21622"/>
                  </a:cubicBezTo>
                  <a:cubicBezTo>
                    <a:pt x="11387" y="21622"/>
                    <a:pt x="11484" y="21555"/>
                    <a:pt x="11542" y="21497"/>
                  </a:cubicBezTo>
                  <a:cubicBezTo>
                    <a:pt x="11809" y="21497"/>
                    <a:pt x="12055" y="21415"/>
                    <a:pt x="12405" y="21415"/>
                  </a:cubicBezTo>
                  <a:cubicBezTo>
                    <a:pt x="12569" y="21333"/>
                    <a:pt x="12651" y="21066"/>
                    <a:pt x="12569" y="20984"/>
                  </a:cubicBezTo>
                  <a:cubicBezTo>
                    <a:pt x="11891" y="19875"/>
                    <a:pt x="11111" y="19012"/>
                    <a:pt x="10002" y="18417"/>
                  </a:cubicBezTo>
                  <a:cubicBezTo>
                    <a:pt x="9959" y="18402"/>
                    <a:pt x="9915" y="18396"/>
                    <a:pt x="9872" y="18396"/>
                  </a:cubicBezTo>
                  <a:cubicBezTo>
                    <a:pt x="9672" y="18396"/>
                    <a:pt x="9503" y="18546"/>
                    <a:pt x="9571" y="18766"/>
                  </a:cubicBezTo>
                  <a:cubicBezTo>
                    <a:pt x="9571" y="18930"/>
                    <a:pt x="9653" y="19115"/>
                    <a:pt x="9653" y="19197"/>
                  </a:cubicBezTo>
                  <a:cubicBezTo>
                    <a:pt x="9406" y="19279"/>
                    <a:pt x="9324" y="19526"/>
                    <a:pt x="9488" y="19711"/>
                  </a:cubicBezTo>
                  <a:cubicBezTo>
                    <a:pt x="9571" y="19793"/>
                    <a:pt x="9571" y="19875"/>
                    <a:pt x="9653" y="19957"/>
                  </a:cubicBezTo>
                  <a:cubicBezTo>
                    <a:pt x="5895" y="18499"/>
                    <a:pt x="2568" y="16363"/>
                    <a:pt x="1541" y="12092"/>
                  </a:cubicBezTo>
                  <a:cubicBezTo>
                    <a:pt x="247" y="7204"/>
                    <a:pt x="2896" y="2768"/>
                    <a:pt x="7004" y="283"/>
                  </a:cubicBezTo>
                  <a:cubicBezTo>
                    <a:pt x="7164" y="212"/>
                    <a:pt x="7108" y="1"/>
                    <a:pt x="6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29" name="Text Box 52">
              <a:extLst>
                <a:ext uri="{FF2B5EF4-FFF2-40B4-BE49-F238E27FC236}">
                  <a16:creationId xmlns:a16="http://schemas.microsoft.com/office/drawing/2014/main" id="{A70B274A-1169-42C2-97CD-8D1D6502325E}"/>
                </a:ext>
              </a:extLst>
            </p:cNvPr>
            <p:cNvSpPr txBox="1"/>
            <p:nvPr/>
          </p:nvSpPr>
          <p:spPr>
            <a:xfrm>
              <a:off x="8572210" y="1764678"/>
              <a:ext cx="801089" cy="409575"/>
            </a:xfrm>
            <a:prstGeom prst="rect">
              <a:avLst/>
            </a:prstGeom>
            <a:noFill/>
            <a:ln w="6350">
              <a:noFill/>
            </a:ln>
          </p:spPr>
          <p:txBody>
            <a:bodyPr rot="0" spcFirstLastPara="0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00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Times New Roman" panose="02020603050405020304" pitchFamily="18" charset="0"/>
                  <a:cs typeface="4804_KwangMD_PukluK" panose="02000000000000000000" pitchFamily="2" charset="0"/>
                </a:rPr>
                <a:t>-7</a:t>
              </a: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6600"/>
                </a:solidFill>
                <a:effectLst/>
                <a:uLnTx/>
                <a:uFillTx/>
                <a:latin typeface="4804_KwangMD_PukluK" panose="02000000000000000000" pitchFamily="2" charset="0"/>
                <a:ea typeface="Times New Roman" panose="02020603050405020304" pitchFamily="18" charset="0"/>
                <a:cs typeface="4804_KwangMD_PukluK" panose="02000000000000000000" pitchFamily="2" charset="0"/>
              </a:endParaRPr>
            </a:p>
          </p:txBody>
        </p: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6DE2EE96-9A41-499B-95B2-6BE7D6C36A2B}"/>
              </a:ext>
            </a:extLst>
          </p:cNvPr>
          <p:cNvGrpSpPr/>
          <p:nvPr/>
        </p:nvGrpSpPr>
        <p:grpSpPr>
          <a:xfrm>
            <a:off x="2185162" y="5155981"/>
            <a:ext cx="8181635" cy="928814"/>
            <a:chOff x="2185162" y="5279806"/>
            <a:chExt cx="8181635" cy="928814"/>
          </a:xfrm>
        </p:grpSpPr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59A96958-3DA0-483A-926A-DD3346A286D4}"/>
                </a:ext>
              </a:extLst>
            </p:cNvPr>
            <p:cNvGrpSpPr/>
            <p:nvPr/>
          </p:nvGrpSpPr>
          <p:grpSpPr>
            <a:xfrm>
              <a:off x="2185162" y="5438566"/>
              <a:ext cx="8114359" cy="770054"/>
              <a:chOff x="1462101" y="5468287"/>
              <a:chExt cx="8114359" cy="770054"/>
            </a:xfrm>
          </p:grpSpPr>
          <p:sp>
            <p:nvSpPr>
              <p:cNvPr id="330" name="Google Shape;478;p33">
                <a:extLst>
                  <a:ext uri="{FF2B5EF4-FFF2-40B4-BE49-F238E27FC236}">
                    <a16:creationId xmlns:a16="http://schemas.microsoft.com/office/drawing/2014/main" id="{A500A946-66EA-4512-8720-3FD19BA625B2}"/>
                  </a:ext>
                </a:extLst>
              </p:cNvPr>
              <p:cNvSpPr/>
              <p:nvPr/>
            </p:nvSpPr>
            <p:spPr>
              <a:xfrm>
                <a:off x="1462101" y="5468287"/>
                <a:ext cx="8114359" cy="770054"/>
              </a:xfrm>
              <a:custGeom>
                <a:avLst/>
                <a:gdLst/>
                <a:ahLst/>
                <a:cxnLst/>
                <a:rect l="l" t="t" r="r" b="b"/>
                <a:pathLst>
                  <a:path w="46954" h="7397" extrusionOk="0">
                    <a:moveTo>
                      <a:pt x="38949" y="1"/>
                    </a:moveTo>
                    <a:cubicBezTo>
                      <a:pt x="38915" y="1"/>
                      <a:pt x="38872" y="13"/>
                      <a:pt x="38820" y="39"/>
                    </a:cubicBezTo>
                    <a:cubicBezTo>
                      <a:pt x="38384" y="330"/>
                      <a:pt x="35228" y="529"/>
                      <a:pt x="33449" y="529"/>
                    </a:cubicBezTo>
                    <a:cubicBezTo>
                      <a:pt x="32966" y="529"/>
                      <a:pt x="32585" y="515"/>
                      <a:pt x="32387" y="483"/>
                    </a:cubicBezTo>
                    <a:cubicBezTo>
                      <a:pt x="32099" y="403"/>
                      <a:pt x="31798" y="365"/>
                      <a:pt x="31495" y="365"/>
                    </a:cubicBezTo>
                    <a:cubicBezTo>
                      <a:pt x="31096" y="365"/>
                      <a:pt x="30694" y="431"/>
                      <a:pt x="30317" y="557"/>
                    </a:cubicBezTo>
                    <a:cubicBezTo>
                      <a:pt x="29134" y="816"/>
                      <a:pt x="25732" y="594"/>
                      <a:pt x="24180" y="853"/>
                    </a:cubicBezTo>
                    <a:cubicBezTo>
                      <a:pt x="24049" y="872"/>
                      <a:pt x="23957" y="880"/>
                      <a:pt x="23889" y="880"/>
                    </a:cubicBezTo>
                    <a:cubicBezTo>
                      <a:pt x="23575" y="880"/>
                      <a:pt x="23810" y="705"/>
                      <a:pt x="23292" y="705"/>
                    </a:cubicBezTo>
                    <a:cubicBezTo>
                      <a:pt x="22510" y="705"/>
                      <a:pt x="15460" y="1064"/>
                      <a:pt x="11980" y="1064"/>
                    </a:cubicBezTo>
                    <a:cubicBezTo>
                      <a:pt x="10854" y="1064"/>
                      <a:pt x="10102" y="1026"/>
                      <a:pt x="10057" y="927"/>
                    </a:cubicBezTo>
                    <a:cubicBezTo>
                      <a:pt x="10044" y="896"/>
                      <a:pt x="10026" y="884"/>
                      <a:pt x="10004" y="884"/>
                    </a:cubicBezTo>
                    <a:cubicBezTo>
                      <a:pt x="9909" y="884"/>
                      <a:pt x="9738" y="1103"/>
                      <a:pt x="9631" y="1103"/>
                    </a:cubicBezTo>
                    <a:cubicBezTo>
                      <a:pt x="9610" y="1103"/>
                      <a:pt x="9591" y="1095"/>
                      <a:pt x="9576" y="1074"/>
                    </a:cubicBezTo>
                    <a:cubicBezTo>
                      <a:pt x="9576" y="1074"/>
                      <a:pt x="4670" y="1392"/>
                      <a:pt x="2533" y="1392"/>
                    </a:cubicBezTo>
                    <a:cubicBezTo>
                      <a:pt x="2040" y="1392"/>
                      <a:pt x="1694" y="1375"/>
                      <a:pt x="1590" y="1333"/>
                    </a:cubicBezTo>
                    <a:cubicBezTo>
                      <a:pt x="1463" y="1295"/>
                      <a:pt x="1357" y="1274"/>
                      <a:pt x="1269" y="1274"/>
                    </a:cubicBezTo>
                    <a:cubicBezTo>
                      <a:pt x="1102" y="1274"/>
                      <a:pt x="998" y="1349"/>
                      <a:pt x="925" y="1518"/>
                    </a:cubicBezTo>
                    <a:cubicBezTo>
                      <a:pt x="555" y="2221"/>
                      <a:pt x="1" y="7027"/>
                      <a:pt x="407" y="7286"/>
                    </a:cubicBezTo>
                    <a:cubicBezTo>
                      <a:pt x="476" y="7315"/>
                      <a:pt x="660" y="7327"/>
                      <a:pt x="929" y="7327"/>
                    </a:cubicBezTo>
                    <a:cubicBezTo>
                      <a:pt x="2052" y="7327"/>
                      <a:pt x="4663" y="7120"/>
                      <a:pt x="6625" y="7120"/>
                    </a:cubicBezTo>
                    <a:cubicBezTo>
                      <a:pt x="7740" y="7120"/>
                      <a:pt x="8645" y="7187"/>
                      <a:pt x="8948" y="7396"/>
                    </a:cubicBezTo>
                    <a:cubicBezTo>
                      <a:pt x="9981" y="7285"/>
                      <a:pt x="13569" y="6814"/>
                      <a:pt x="15899" y="6814"/>
                    </a:cubicBezTo>
                    <a:cubicBezTo>
                      <a:pt x="16652" y="6814"/>
                      <a:pt x="17274" y="6863"/>
                      <a:pt x="17636" y="6990"/>
                    </a:cubicBezTo>
                    <a:cubicBezTo>
                      <a:pt x="17968" y="6721"/>
                      <a:pt x="19596" y="6662"/>
                      <a:pt x="21378" y="6662"/>
                    </a:cubicBezTo>
                    <a:cubicBezTo>
                      <a:pt x="22785" y="6662"/>
                      <a:pt x="24289" y="6699"/>
                      <a:pt x="25325" y="6699"/>
                    </a:cubicBezTo>
                    <a:cubicBezTo>
                      <a:pt x="26046" y="6699"/>
                      <a:pt x="26541" y="6681"/>
                      <a:pt x="26620" y="6620"/>
                    </a:cubicBezTo>
                    <a:cubicBezTo>
                      <a:pt x="26780" y="6496"/>
                      <a:pt x="27222" y="6440"/>
                      <a:pt x="27662" y="6440"/>
                    </a:cubicBezTo>
                    <a:cubicBezTo>
                      <a:pt x="28138" y="6440"/>
                      <a:pt x="28612" y="6505"/>
                      <a:pt x="28727" y="6620"/>
                    </a:cubicBezTo>
                    <a:cubicBezTo>
                      <a:pt x="28864" y="6757"/>
                      <a:pt x="29025" y="6804"/>
                      <a:pt x="29191" y="6804"/>
                    </a:cubicBezTo>
                    <a:cubicBezTo>
                      <a:pt x="29534" y="6804"/>
                      <a:pt x="29899" y="6608"/>
                      <a:pt x="30131" y="6608"/>
                    </a:cubicBezTo>
                    <a:cubicBezTo>
                      <a:pt x="30211" y="6608"/>
                      <a:pt x="30275" y="6631"/>
                      <a:pt x="30317" y="6694"/>
                    </a:cubicBezTo>
                    <a:lnTo>
                      <a:pt x="32239" y="6324"/>
                    </a:lnTo>
                    <a:lnTo>
                      <a:pt x="41334" y="6213"/>
                    </a:lnTo>
                    <a:cubicBezTo>
                      <a:pt x="41818" y="6065"/>
                      <a:pt x="42334" y="6019"/>
                      <a:pt x="42843" y="6019"/>
                    </a:cubicBezTo>
                    <a:cubicBezTo>
                      <a:pt x="43659" y="6019"/>
                      <a:pt x="44456" y="6137"/>
                      <a:pt x="45064" y="6137"/>
                    </a:cubicBezTo>
                    <a:cubicBezTo>
                      <a:pt x="45582" y="6137"/>
                      <a:pt x="45963" y="6051"/>
                      <a:pt x="46103" y="5733"/>
                    </a:cubicBezTo>
                    <a:cubicBezTo>
                      <a:pt x="46547" y="4808"/>
                      <a:pt x="46953" y="1037"/>
                      <a:pt x="46732" y="150"/>
                    </a:cubicBezTo>
                    <a:cubicBezTo>
                      <a:pt x="46722" y="62"/>
                      <a:pt x="46454" y="29"/>
                      <a:pt x="46063" y="29"/>
                    </a:cubicBezTo>
                    <a:cubicBezTo>
                      <a:pt x="44972" y="29"/>
                      <a:pt x="42922" y="290"/>
                      <a:pt x="42813" y="372"/>
                    </a:cubicBezTo>
                    <a:cubicBezTo>
                      <a:pt x="42785" y="381"/>
                      <a:pt x="42757" y="386"/>
                      <a:pt x="42731" y="386"/>
                    </a:cubicBezTo>
                    <a:cubicBezTo>
                      <a:pt x="42651" y="386"/>
                      <a:pt x="42582" y="344"/>
                      <a:pt x="42554" y="261"/>
                    </a:cubicBezTo>
                    <a:cubicBezTo>
                      <a:pt x="42554" y="187"/>
                      <a:pt x="39042" y="113"/>
                      <a:pt x="39042" y="113"/>
                    </a:cubicBezTo>
                    <a:cubicBezTo>
                      <a:pt x="39042" y="42"/>
                      <a:pt x="39011" y="1"/>
                      <a:pt x="38949" y="1"/>
                    </a:cubicBezTo>
                    <a:close/>
                  </a:path>
                </a:pathLst>
              </a:custGeom>
              <a:solidFill>
                <a:srgbClr val="FFE638">
                  <a:alpha val="4732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332" name="กล่องข้อความ 331">
                <a:extLst>
                  <a:ext uri="{FF2B5EF4-FFF2-40B4-BE49-F238E27FC236}">
                    <a16:creationId xmlns:a16="http://schemas.microsoft.com/office/drawing/2014/main" id="{6962608E-8109-40C0-829A-5DD42599BADB}"/>
                  </a:ext>
                </a:extLst>
              </p:cNvPr>
              <p:cNvSpPr txBox="1"/>
              <p:nvPr/>
            </p:nvSpPr>
            <p:spPr>
              <a:xfrm>
                <a:off x="2457841" y="5654960"/>
                <a:ext cx="5615640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4804_KwangMD_PukluK" panose="02000000000000000000" pitchFamily="2" charset="0"/>
                    <a:ea typeface="+mn-ea"/>
                    <a:cs typeface="4804_KwangMD_PukluK" panose="02000000000000000000" pitchFamily="2" charset="0"/>
                  </a:rPr>
                  <a:t>ดังนั้น  จำนวนถัดไป คือ 80 เพราะ 87 ลดลง 7 ได้ 80</a:t>
                </a:r>
              </a:p>
            </p:txBody>
          </p:sp>
        </p:grpSp>
        <p:sp>
          <p:nvSpPr>
            <p:cNvPr id="296" name="Google Shape;1232;p39">
              <a:extLst>
                <a:ext uri="{FF2B5EF4-FFF2-40B4-BE49-F238E27FC236}">
                  <a16:creationId xmlns:a16="http://schemas.microsoft.com/office/drawing/2014/main" id="{9DD60574-E630-474F-9D6A-47FA8AA04FC9}"/>
                </a:ext>
              </a:extLst>
            </p:cNvPr>
            <p:cNvSpPr/>
            <p:nvPr/>
          </p:nvSpPr>
          <p:spPr>
            <a:xfrm rot="-1666891" flipH="1">
              <a:off x="10082927" y="5279806"/>
              <a:ext cx="283870" cy="296358"/>
            </a:xfrm>
            <a:custGeom>
              <a:avLst/>
              <a:gdLst/>
              <a:ahLst/>
              <a:cxnLst/>
              <a:rect l="l" t="t" r="r" b="b"/>
              <a:pathLst>
                <a:path w="4251" h="4438" extrusionOk="0">
                  <a:moveTo>
                    <a:pt x="2784" y="1"/>
                  </a:moveTo>
                  <a:cubicBezTo>
                    <a:pt x="2708" y="1"/>
                    <a:pt x="2635" y="18"/>
                    <a:pt x="2568" y="57"/>
                  </a:cubicBezTo>
                  <a:cubicBezTo>
                    <a:pt x="2481" y="130"/>
                    <a:pt x="2394" y="217"/>
                    <a:pt x="2351" y="333"/>
                  </a:cubicBezTo>
                  <a:cubicBezTo>
                    <a:pt x="2061" y="956"/>
                    <a:pt x="2191" y="1696"/>
                    <a:pt x="2670" y="2189"/>
                  </a:cubicBezTo>
                  <a:cubicBezTo>
                    <a:pt x="2278" y="1856"/>
                    <a:pt x="1843" y="1508"/>
                    <a:pt x="1335" y="1406"/>
                  </a:cubicBezTo>
                  <a:cubicBezTo>
                    <a:pt x="1265" y="1392"/>
                    <a:pt x="1193" y="1385"/>
                    <a:pt x="1120" y="1385"/>
                  </a:cubicBezTo>
                  <a:cubicBezTo>
                    <a:pt x="665" y="1385"/>
                    <a:pt x="192" y="1650"/>
                    <a:pt x="117" y="2088"/>
                  </a:cubicBezTo>
                  <a:cubicBezTo>
                    <a:pt x="1" y="2726"/>
                    <a:pt x="668" y="3190"/>
                    <a:pt x="1248" y="3480"/>
                  </a:cubicBezTo>
                  <a:cubicBezTo>
                    <a:pt x="2191" y="3944"/>
                    <a:pt x="3235" y="4147"/>
                    <a:pt x="4251" y="4438"/>
                  </a:cubicBezTo>
                  <a:cubicBezTo>
                    <a:pt x="4077" y="3364"/>
                    <a:pt x="4236" y="1072"/>
                    <a:pt x="3351" y="260"/>
                  </a:cubicBezTo>
                  <a:cubicBezTo>
                    <a:pt x="3204" y="123"/>
                    <a:pt x="2986" y="1"/>
                    <a:pt x="2784" y="1"/>
                  </a:cubicBezTo>
                  <a:close/>
                </a:path>
              </a:pathLst>
            </a:custGeom>
            <a:solidFill>
              <a:srgbClr val="FFB6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70" name="Text Box 3729">
            <a:extLst>
              <a:ext uri="{FF2B5EF4-FFF2-40B4-BE49-F238E27FC236}">
                <a16:creationId xmlns:a16="http://schemas.microsoft.com/office/drawing/2014/main" id="{24FF91EF-BCD9-4F2C-AD56-954C63856EBD}"/>
              </a:ext>
            </a:extLst>
          </p:cNvPr>
          <p:cNvSpPr txBox="1"/>
          <p:nvPr/>
        </p:nvSpPr>
        <p:spPr>
          <a:xfrm>
            <a:off x="3389067" y="2569265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80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4" name="Text Box 3718">
            <a:extLst>
              <a:ext uri="{FF2B5EF4-FFF2-40B4-BE49-F238E27FC236}">
                <a16:creationId xmlns:a16="http://schemas.microsoft.com/office/drawing/2014/main" id="{7561F6A9-BC6A-413F-9107-DFD647C9721B}"/>
              </a:ext>
            </a:extLst>
          </p:cNvPr>
          <p:cNvSpPr txBox="1"/>
          <p:nvPr/>
        </p:nvSpPr>
        <p:spPr>
          <a:xfrm>
            <a:off x="4834443" y="2607060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113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5" name="Text Box 3722">
            <a:extLst>
              <a:ext uri="{FF2B5EF4-FFF2-40B4-BE49-F238E27FC236}">
                <a16:creationId xmlns:a16="http://schemas.microsoft.com/office/drawing/2014/main" id="{CE69E1CE-EDC9-4B21-8B78-D96D7AA81927}"/>
              </a:ext>
            </a:extLst>
          </p:cNvPr>
          <p:cNvSpPr txBox="1"/>
          <p:nvPr/>
        </p:nvSpPr>
        <p:spPr>
          <a:xfrm>
            <a:off x="6236530" y="2606421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109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6" name="Text Box 3729">
            <a:extLst>
              <a:ext uri="{FF2B5EF4-FFF2-40B4-BE49-F238E27FC236}">
                <a16:creationId xmlns:a16="http://schemas.microsoft.com/office/drawing/2014/main" id="{C69E4AE4-A1CA-4588-963C-A1CD3804BA44}"/>
              </a:ext>
            </a:extLst>
          </p:cNvPr>
          <p:cNvSpPr txBox="1"/>
          <p:nvPr/>
        </p:nvSpPr>
        <p:spPr>
          <a:xfrm>
            <a:off x="7815115" y="2617232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105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  <p:sp>
        <p:nvSpPr>
          <p:cNvPr id="318" name="Text Box 3729">
            <a:extLst>
              <a:ext uri="{FF2B5EF4-FFF2-40B4-BE49-F238E27FC236}">
                <a16:creationId xmlns:a16="http://schemas.microsoft.com/office/drawing/2014/main" id="{1F2D4B60-1026-420C-A5D7-563F4CC95A0A}"/>
              </a:ext>
            </a:extLst>
          </p:cNvPr>
          <p:cNvSpPr txBox="1"/>
          <p:nvPr/>
        </p:nvSpPr>
        <p:spPr>
          <a:xfrm>
            <a:off x="9406512" y="2630378"/>
            <a:ext cx="747805" cy="500311"/>
          </a:xfrm>
          <a:prstGeom prst="rect">
            <a:avLst/>
          </a:prstGeom>
          <a:noFill/>
          <a:ln w="6350">
            <a:noFill/>
          </a:ln>
        </p:spPr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Mali" panose="00000500000000000000" pitchFamily="2" charset="-34"/>
                <a:ea typeface="Times New Roman" panose="02020603050405020304" pitchFamily="18" charset="0"/>
                <a:cs typeface="Mali" panose="00000500000000000000" pitchFamily="2" charset="-34"/>
              </a:rPr>
              <a:t>101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Mali" panose="00000500000000000000" pitchFamily="2" charset="-34"/>
              <a:ea typeface="Times New Roman" panose="02020603050405020304" pitchFamily="18" charset="0"/>
              <a:cs typeface="Mali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2901418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3000"/>
                            </p:stCondLst>
                            <p:childTnLst>
                              <p:par>
                                <p:cTn id="3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3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500"/>
                            </p:stCondLst>
                            <p:childTnLst>
                              <p:par>
                                <p:cTn id="3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0"/>
                            </p:stCondLst>
                            <p:childTnLst>
                              <p:par>
                                <p:cTn id="4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5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000"/>
                            </p:stCondLst>
                            <p:childTnLst>
                              <p:par>
                                <p:cTn id="5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75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8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9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" grpId="0" animBg="1"/>
      <p:bldP spid="301" grpId="0" animBg="1"/>
      <p:bldP spid="302" grpId="0" build="p"/>
      <p:bldP spid="70" grpId="0"/>
      <p:bldP spid="314" grpId="0"/>
      <p:bldP spid="315" grpId="0"/>
      <p:bldP spid="316" grpId="0"/>
      <p:bldP spid="3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371429" y="737246"/>
            <a:ext cx="3744988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จำนวนที่หายไปในแบบรูปคือจำนวนใด</a:t>
            </a: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6156756" y="757321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112" name="Google Shape;8099;p68">
            <a:extLst>
              <a:ext uri="{FF2B5EF4-FFF2-40B4-BE49-F238E27FC236}">
                <a16:creationId xmlns:a16="http://schemas.microsoft.com/office/drawing/2014/main" id="{13A0B4E9-4C1C-4D94-890E-8C3F90C5B0E4}"/>
              </a:ext>
            </a:extLst>
          </p:cNvPr>
          <p:cNvSpPr/>
          <p:nvPr/>
        </p:nvSpPr>
        <p:spPr>
          <a:xfrm rot="191175">
            <a:off x="2496389" y="1129727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pic>
        <p:nvPicPr>
          <p:cNvPr id="6" name="รูปภาพ 5">
            <a:extLst>
              <a:ext uri="{FF2B5EF4-FFF2-40B4-BE49-F238E27FC236}">
                <a16:creationId xmlns:a16="http://schemas.microsoft.com/office/drawing/2014/main" id="{049F2768-3221-469B-A088-9280089421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065" b="52662"/>
          <a:stretch/>
        </p:blipFill>
        <p:spPr>
          <a:xfrm>
            <a:off x="5263083" y="3036888"/>
            <a:ext cx="3219878" cy="3246438"/>
          </a:xfrm>
          <a:prstGeom prst="rect">
            <a:avLst/>
          </a:prstGeom>
        </p:spPr>
      </p:pic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695E8248-6E40-440D-AEB6-A7DBFBBDAC8B}"/>
              </a:ext>
            </a:extLst>
          </p:cNvPr>
          <p:cNvGrpSpPr/>
          <p:nvPr/>
        </p:nvGrpSpPr>
        <p:grpSpPr>
          <a:xfrm>
            <a:off x="2089644" y="1860361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998AC837-78C4-4A9D-93EE-2E0C469CAD4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5A51F90C-2576-4EE1-A727-25B8188CA0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A10BB810-83BD-4665-B153-9832F1BF69BD}"/>
              </a:ext>
            </a:extLst>
          </p:cNvPr>
          <p:cNvSpPr txBox="1"/>
          <p:nvPr/>
        </p:nvSpPr>
        <p:spPr>
          <a:xfrm>
            <a:off x="2699721" y="1854991"/>
            <a:ext cx="51267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525    550    575             625   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74B208F2-C0C0-40BC-BE27-D2738620BF8A}"/>
              </a:ext>
            </a:extLst>
          </p:cNvPr>
          <p:cNvGrpSpPr/>
          <p:nvPr/>
        </p:nvGrpSpPr>
        <p:grpSpPr>
          <a:xfrm>
            <a:off x="2089644" y="2790849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1B423D33-5B2B-4910-9443-D188A664D72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94E40256-7225-4363-915A-A20E67A741E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9480C107-6DD4-4051-8B76-813EA22C8D68}"/>
              </a:ext>
            </a:extLst>
          </p:cNvPr>
          <p:cNvSpPr txBox="1"/>
          <p:nvPr/>
        </p:nvSpPr>
        <p:spPr>
          <a:xfrm>
            <a:off x="2699721" y="2804529"/>
            <a:ext cx="423224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120    100    80             40</a:t>
            </a:r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289556E1-78B3-469B-96C1-39F19666A7A2}"/>
              </a:ext>
            </a:extLst>
          </p:cNvPr>
          <p:cNvSpPr/>
          <p:nvPr/>
        </p:nvSpPr>
        <p:spPr>
          <a:xfrm>
            <a:off x="5541286" y="1850189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4" name="สี่เหลี่ยมผืนผ้า: มุมมน 73">
            <a:extLst>
              <a:ext uri="{FF2B5EF4-FFF2-40B4-BE49-F238E27FC236}">
                <a16:creationId xmlns:a16="http://schemas.microsoft.com/office/drawing/2014/main" id="{7230F56F-FD47-479C-B91A-B88235BF2E3C}"/>
              </a:ext>
            </a:extLst>
          </p:cNvPr>
          <p:cNvSpPr/>
          <p:nvPr/>
        </p:nvSpPr>
        <p:spPr>
          <a:xfrm>
            <a:off x="7569846" y="1848985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CA827D61-1554-4861-831B-EF974BE3A505}"/>
              </a:ext>
            </a:extLst>
          </p:cNvPr>
          <p:cNvSpPr/>
          <p:nvPr/>
        </p:nvSpPr>
        <p:spPr>
          <a:xfrm>
            <a:off x="5229465" y="2788312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B95EC441-A6F8-46E9-91AF-5B6F6417FC95}"/>
              </a:ext>
            </a:extLst>
          </p:cNvPr>
          <p:cNvSpPr/>
          <p:nvPr/>
        </p:nvSpPr>
        <p:spPr>
          <a:xfrm>
            <a:off x="7148650" y="2789238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042B1B0C-6D0C-41CB-81BD-DEDE6BA4E0EF}"/>
              </a:ext>
            </a:extLst>
          </p:cNvPr>
          <p:cNvSpPr txBox="1"/>
          <p:nvPr/>
        </p:nvSpPr>
        <p:spPr>
          <a:xfrm>
            <a:off x="5698420" y="1861940"/>
            <a:ext cx="6848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600</a:t>
            </a:r>
          </a:p>
        </p:txBody>
      </p:sp>
      <p:sp>
        <p:nvSpPr>
          <p:cNvPr id="80" name="กล่องข้อความ 79">
            <a:extLst>
              <a:ext uri="{FF2B5EF4-FFF2-40B4-BE49-F238E27FC236}">
                <a16:creationId xmlns:a16="http://schemas.microsoft.com/office/drawing/2014/main" id="{4A25AB25-71E8-416C-8584-176F0C92F577}"/>
              </a:ext>
            </a:extLst>
          </p:cNvPr>
          <p:cNvSpPr txBox="1"/>
          <p:nvPr/>
        </p:nvSpPr>
        <p:spPr>
          <a:xfrm>
            <a:off x="7725294" y="1865464"/>
            <a:ext cx="69281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650</a:t>
            </a:r>
          </a:p>
        </p:txBody>
      </p:sp>
      <p:sp>
        <p:nvSpPr>
          <p:cNvPr id="81" name="กล่องข้อความ 80">
            <a:extLst>
              <a:ext uri="{FF2B5EF4-FFF2-40B4-BE49-F238E27FC236}">
                <a16:creationId xmlns:a16="http://schemas.microsoft.com/office/drawing/2014/main" id="{53472120-6916-4C59-A369-0A8B09F5E9D6}"/>
              </a:ext>
            </a:extLst>
          </p:cNvPr>
          <p:cNvSpPr txBox="1"/>
          <p:nvPr/>
        </p:nvSpPr>
        <p:spPr>
          <a:xfrm>
            <a:off x="5462133" y="2812441"/>
            <a:ext cx="51809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60</a:t>
            </a:r>
          </a:p>
        </p:txBody>
      </p:sp>
      <p:sp>
        <p:nvSpPr>
          <p:cNvPr id="82" name="กล่องข้อความ 81">
            <a:extLst>
              <a:ext uri="{FF2B5EF4-FFF2-40B4-BE49-F238E27FC236}">
                <a16:creationId xmlns:a16="http://schemas.microsoft.com/office/drawing/2014/main" id="{C145A541-2380-41C1-8F8A-4445D939C991}"/>
              </a:ext>
            </a:extLst>
          </p:cNvPr>
          <p:cNvSpPr txBox="1"/>
          <p:nvPr/>
        </p:nvSpPr>
        <p:spPr>
          <a:xfrm>
            <a:off x="7393989" y="2795833"/>
            <a:ext cx="5325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20</a:t>
            </a:r>
          </a:p>
        </p:txBody>
      </p:sp>
    </p:spTree>
    <p:extLst>
      <p:ext uri="{BB962C8B-B14F-4D97-AF65-F5344CB8AC3E}">
        <p14:creationId xmlns:p14="http://schemas.microsoft.com/office/powerpoint/2010/main" val="24184978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80" grpId="0"/>
      <p:bldP spid="81" grpId="0"/>
      <p:bldP spid="8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2489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2489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03" name="Google Shape;4411;p46">
            <a:extLst>
              <a:ext uri="{FF2B5EF4-FFF2-40B4-BE49-F238E27FC236}">
                <a16:creationId xmlns:a16="http://schemas.microsoft.com/office/drawing/2014/main" id="{791F79FE-B2DE-4633-A148-4F8FCAA23535}"/>
              </a:ext>
            </a:extLst>
          </p:cNvPr>
          <p:cNvGrpSpPr/>
          <p:nvPr/>
        </p:nvGrpSpPr>
        <p:grpSpPr>
          <a:xfrm>
            <a:off x="1064231" y="231484"/>
            <a:ext cx="666840" cy="608741"/>
            <a:chOff x="7132879" y="2876092"/>
            <a:chExt cx="652145" cy="595404"/>
          </a:xfrm>
        </p:grpSpPr>
        <p:sp>
          <p:nvSpPr>
            <p:cNvPr id="204" name="Google Shape;4412;p46">
              <a:extLst>
                <a:ext uri="{FF2B5EF4-FFF2-40B4-BE49-F238E27FC236}">
                  <a16:creationId xmlns:a16="http://schemas.microsoft.com/office/drawing/2014/main" id="{58B01382-D900-420F-9968-ABB6B845276B}"/>
                </a:ext>
              </a:extLst>
            </p:cNvPr>
            <p:cNvSpPr/>
            <p:nvPr/>
          </p:nvSpPr>
          <p:spPr>
            <a:xfrm>
              <a:off x="7132879" y="2876092"/>
              <a:ext cx="652145" cy="595404"/>
            </a:xfrm>
            <a:custGeom>
              <a:avLst/>
              <a:gdLst/>
              <a:ahLst/>
              <a:cxnLst/>
              <a:rect l="l" t="t" r="r" b="b"/>
              <a:pathLst>
                <a:path w="22975" h="20976" extrusionOk="0">
                  <a:moveTo>
                    <a:pt x="8902" y="1"/>
                  </a:moveTo>
                  <a:cubicBezTo>
                    <a:pt x="8790" y="1"/>
                    <a:pt x="8673" y="8"/>
                    <a:pt x="8553" y="24"/>
                  </a:cubicBezTo>
                  <a:cubicBezTo>
                    <a:pt x="2831" y="773"/>
                    <a:pt x="8745" y="10470"/>
                    <a:pt x="8745" y="10470"/>
                  </a:cubicBezTo>
                  <a:cubicBezTo>
                    <a:pt x="8745" y="10470"/>
                    <a:pt x="6771" y="10074"/>
                    <a:pt x="4739" y="10074"/>
                  </a:cubicBezTo>
                  <a:cubicBezTo>
                    <a:pt x="2408" y="10074"/>
                    <a:pt x="1" y="10595"/>
                    <a:pt x="411" y="12832"/>
                  </a:cubicBezTo>
                  <a:cubicBezTo>
                    <a:pt x="684" y="14325"/>
                    <a:pt x="1886" y="14806"/>
                    <a:pt x="3322" y="14806"/>
                  </a:cubicBezTo>
                  <a:cubicBezTo>
                    <a:pt x="5933" y="14806"/>
                    <a:pt x="9321" y="13216"/>
                    <a:pt x="9321" y="13216"/>
                  </a:cubicBezTo>
                  <a:lnTo>
                    <a:pt x="9321" y="13216"/>
                  </a:lnTo>
                  <a:cubicBezTo>
                    <a:pt x="9321" y="13216"/>
                    <a:pt x="2543" y="20263"/>
                    <a:pt x="7958" y="20935"/>
                  </a:cubicBezTo>
                  <a:cubicBezTo>
                    <a:pt x="8176" y="20962"/>
                    <a:pt x="8384" y="20975"/>
                    <a:pt x="8581" y="20975"/>
                  </a:cubicBezTo>
                  <a:cubicBezTo>
                    <a:pt x="13292" y="20975"/>
                    <a:pt x="12125" y="13581"/>
                    <a:pt x="12125" y="13581"/>
                  </a:cubicBezTo>
                  <a:lnTo>
                    <a:pt x="12125" y="13581"/>
                  </a:lnTo>
                  <a:cubicBezTo>
                    <a:pt x="12125" y="13581"/>
                    <a:pt x="16178" y="18870"/>
                    <a:pt x="18733" y="18870"/>
                  </a:cubicBezTo>
                  <a:cubicBezTo>
                    <a:pt x="19363" y="18870"/>
                    <a:pt x="19902" y="18549"/>
                    <a:pt x="20266" y="17748"/>
                  </a:cubicBezTo>
                  <a:cubicBezTo>
                    <a:pt x="22129" y="13677"/>
                    <a:pt x="13776" y="11449"/>
                    <a:pt x="13776" y="11449"/>
                  </a:cubicBezTo>
                  <a:cubicBezTo>
                    <a:pt x="13776" y="11449"/>
                    <a:pt x="22974" y="8838"/>
                    <a:pt x="19479" y="5631"/>
                  </a:cubicBezTo>
                  <a:cubicBezTo>
                    <a:pt x="18808" y="5016"/>
                    <a:pt x="18130" y="4768"/>
                    <a:pt x="17471" y="4768"/>
                  </a:cubicBezTo>
                  <a:cubicBezTo>
                    <a:pt x="14718" y="4768"/>
                    <a:pt x="12317" y="9107"/>
                    <a:pt x="12317" y="9107"/>
                  </a:cubicBezTo>
                  <a:cubicBezTo>
                    <a:pt x="12317" y="9107"/>
                    <a:pt x="12806" y="1"/>
                    <a:pt x="8902" y="1"/>
                  </a:cubicBezTo>
                  <a:close/>
                </a:path>
              </a:pathLst>
            </a:custGeom>
            <a:solidFill>
              <a:srgbClr val="FD9E6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4413;p46">
              <a:extLst>
                <a:ext uri="{FF2B5EF4-FFF2-40B4-BE49-F238E27FC236}">
                  <a16:creationId xmlns:a16="http://schemas.microsoft.com/office/drawing/2014/main" id="{24884FFF-E7E3-4CE1-81C1-7F2457D4F4ED}"/>
                </a:ext>
              </a:extLst>
            </p:cNvPr>
            <p:cNvSpPr/>
            <p:nvPr/>
          </p:nvSpPr>
          <p:spPr>
            <a:xfrm>
              <a:off x="7179771" y="2937460"/>
              <a:ext cx="512576" cy="487257"/>
            </a:xfrm>
            <a:custGeom>
              <a:avLst/>
              <a:gdLst/>
              <a:ahLst/>
              <a:cxnLst/>
              <a:rect l="l" t="t" r="r" b="b"/>
              <a:pathLst>
                <a:path w="18058" h="17166" extrusionOk="0">
                  <a:moveTo>
                    <a:pt x="6929" y="1"/>
                  </a:moveTo>
                  <a:cubicBezTo>
                    <a:pt x="6863" y="1"/>
                    <a:pt x="6796" y="11"/>
                    <a:pt x="6728" y="32"/>
                  </a:cubicBezTo>
                  <a:cubicBezTo>
                    <a:pt x="4616" y="685"/>
                    <a:pt x="9109" y="9518"/>
                    <a:pt x="9109" y="9518"/>
                  </a:cubicBezTo>
                  <a:cubicBezTo>
                    <a:pt x="9109" y="9518"/>
                    <a:pt x="6816" y="9323"/>
                    <a:pt x="4577" y="9323"/>
                  </a:cubicBezTo>
                  <a:cubicBezTo>
                    <a:pt x="2259" y="9323"/>
                    <a:pt x="0" y="9532"/>
                    <a:pt x="411" y="10382"/>
                  </a:cubicBezTo>
                  <a:cubicBezTo>
                    <a:pt x="675" y="10930"/>
                    <a:pt x="1671" y="11115"/>
                    <a:pt x="2889" y="11115"/>
                  </a:cubicBezTo>
                  <a:cubicBezTo>
                    <a:pt x="5380" y="11115"/>
                    <a:pt x="8802" y="10344"/>
                    <a:pt x="8802" y="10343"/>
                  </a:cubicBezTo>
                  <a:lnTo>
                    <a:pt x="8802" y="10343"/>
                  </a:lnTo>
                  <a:cubicBezTo>
                    <a:pt x="8802" y="10344"/>
                    <a:pt x="4712" y="16949"/>
                    <a:pt x="6939" y="17160"/>
                  </a:cubicBezTo>
                  <a:cubicBezTo>
                    <a:pt x="6973" y="17163"/>
                    <a:pt x="7006" y="17165"/>
                    <a:pt x="7039" y="17165"/>
                  </a:cubicBezTo>
                  <a:cubicBezTo>
                    <a:pt x="9188" y="17165"/>
                    <a:pt x="9877" y="10439"/>
                    <a:pt x="9877" y="10439"/>
                  </a:cubicBezTo>
                  <a:cubicBezTo>
                    <a:pt x="9877" y="10439"/>
                    <a:pt x="15177" y="14654"/>
                    <a:pt x="16980" y="14654"/>
                  </a:cubicBezTo>
                  <a:cubicBezTo>
                    <a:pt x="17296" y="14654"/>
                    <a:pt x="17504" y="14525"/>
                    <a:pt x="17558" y="14222"/>
                  </a:cubicBezTo>
                  <a:cubicBezTo>
                    <a:pt x="17904" y="12206"/>
                    <a:pt x="10377" y="9518"/>
                    <a:pt x="10377" y="9518"/>
                  </a:cubicBezTo>
                  <a:cubicBezTo>
                    <a:pt x="10377" y="9518"/>
                    <a:pt x="18058" y="4736"/>
                    <a:pt x="15926" y="4103"/>
                  </a:cubicBezTo>
                  <a:cubicBezTo>
                    <a:pt x="15817" y="4070"/>
                    <a:pt x="15702" y="4054"/>
                    <a:pt x="15584" y="4054"/>
                  </a:cubicBezTo>
                  <a:cubicBezTo>
                    <a:pt x="13417" y="4054"/>
                    <a:pt x="9877" y="9268"/>
                    <a:pt x="9877" y="9268"/>
                  </a:cubicBezTo>
                  <a:cubicBezTo>
                    <a:pt x="9877" y="9268"/>
                    <a:pt x="8924" y="1"/>
                    <a:pt x="6929" y="1"/>
                  </a:cubicBezTo>
                  <a:close/>
                </a:path>
              </a:pathLst>
            </a:custGeom>
            <a:solidFill>
              <a:srgbClr val="FAE3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4414;p46">
              <a:extLst>
                <a:ext uri="{FF2B5EF4-FFF2-40B4-BE49-F238E27FC236}">
                  <a16:creationId xmlns:a16="http://schemas.microsoft.com/office/drawing/2014/main" id="{249EA90B-573F-4DCD-BEBE-E164E71F5B9E}"/>
                </a:ext>
              </a:extLst>
            </p:cNvPr>
            <p:cNvSpPr/>
            <p:nvPr/>
          </p:nvSpPr>
          <p:spPr>
            <a:xfrm>
              <a:off x="7397455" y="3147396"/>
              <a:ext cx="117202" cy="120579"/>
            </a:xfrm>
            <a:custGeom>
              <a:avLst/>
              <a:gdLst/>
              <a:ahLst/>
              <a:cxnLst/>
              <a:rect l="l" t="t" r="r" b="b"/>
              <a:pathLst>
                <a:path w="4129" h="4248" extrusionOk="0">
                  <a:moveTo>
                    <a:pt x="2073" y="1"/>
                  </a:moveTo>
                  <a:cubicBezTo>
                    <a:pt x="1095" y="1"/>
                    <a:pt x="136" y="716"/>
                    <a:pt x="19" y="1815"/>
                  </a:cubicBezTo>
                  <a:cubicBezTo>
                    <a:pt x="0" y="1911"/>
                    <a:pt x="0" y="2026"/>
                    <a:pt x="0" y="2141"/>
                  </a:cubicBezTo>
                  <a:cubicBezTo>
                    <a:pt x="0" y="3378"/>
                    <a:pt x="1124" y="4247"/>
                    <a:pt x="2158" y="4247"/>
                  </a:cubicBezTo>
                  <a:cubicBezTo>
                    <a:pt x="2746" y="4247"/>
                    <a:pt x="3304" y="3966"/>
                    <a:pt x="3610" y="3312"/>
                  </a:cubicBezTo>
                  <a:cubicBezTo>
                    <a:pt x="4129" y="2179"/>
                    <a:pt x="4052" y="1142"/>
                    <a:pt x="3418" y="547"/>
                  </a:cubicBezTo>
                  <a:cubicBezTo>
                    <a:pt x="3029" y="170"/>
                    <a:pt x="2548" y="1"/>
                    <a:pt x="20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2" name="Google Shape;1196;p39">
            <a:extLst>
              <a:ext uri="{FF2B5EF4-FFF2-40B4-BE49-F238E27FC236}">
                <a16:creationId xmlns:a16="http://schemas.microsoft.com/office/drawing/2014/main" id="{44704277-E4C3-4044-B619-8993EE8A5768}"/>
              </a:ext>
            </a:extLst>
          </p:cNvPr>
          <p:cNvGrpSpPr/>
          <p:nvPr/>
        </p:nvGrpSpPr>
        <p:grpSpPr>
          <a:xfrm flipH="1">
            <a:off x="954710" y="167748"/>
            <a:ext cx="499902" cy="476589"/>
            <a:chOff x="984375" y="2346230"/>
            <a:chExt cx="468336" cy="446495"/>
          </a:xfrm>
        </p:grpSpPr>
        <p:sp>
          <p:nvSpPr>
            <p:cNvPr id="33" name="Google Shape;1197;p39">
              <a:extLst>
                <a:ext uri="{FF2B5EF4-FFF2-40B4-BE49-F238E27FC236}">
                  <a16:creationId xmlns:a16="http://schemas.microsoft.com/office/drawing/2014/main" id="{5E28B931-3CC8-4FCA-A42E-BCC28BDFFAC5}"/>
                </a:ext>
              </a:extLst>
            </p:cNvPr>
            <p:cNvSpPr/>
            <p:nvPr/>
          </p:nvSpPr>
          <p:spPr>
            <a:xfrm>
              <a:off x="1139896" y="2346230"/>
              <a:ext cx="312816" cy="368096"/>
            </a:xfrm>
            <a:custGeom>
              <a:avLst/>
              <a:gdLst/>
              <a:ahLst/>
              <a:cxnLst/>
              <a:rect l="l" t="t" r="r" b="b"/>
              <a:pathLst>
                <a:path w="8024" h="9442" extrusionOk="0">
                  <a:moveTo>
                    <a:pt x="2655" y="2271"/>
                  </a:moveTo>
                  <a:cubicBezTo>
                    <a:pt x="3185" y="2271"/>
                    <a:pt x="3508" y="3208"/>
                    <a:pt x="3086" y="3691"/>
                  </a:cubicBezTo>
                  <a:cubicBezTo>
                    <a:pt x="2907" y="3895"/>
                    <a:pt x="2638" y="4014"/>
                    <a:pt x="2369" y="4014"/>
                  </a:cubicBezTo>
                  <a:cubicBezTo>
                    <a:pt x="2348" y="4014"/>
                    <a:pt x="2327" y="4013"/>
                    <a:pt x="2306" y="4012"/>
                  </a:cubicBezTo>
                  <a:cubicBezTo>
                    <a:pt x="2204" y="4005"/>
                    <a:pt x="2100" y="3978"/>
                    <a:pt x="2022" y="3914"/>
                  </a:cubicBezTo>
                  <a:cubicBezTo>
                    <a:pt x="1829" y="3765"/>
                    <a:pt x="1846" y="3474"/>
                    <a:pt x="1886" y="3238"/>
                  </a:cubicBezTo>
                  <a:cubicBezTo>
                    <a:pt x="1937" y="2964"/>
                    <a:pt x="2008" y="2677"/>
                    <a:pt x="2211" y="2484"/>
                  </a:cubicBezTo>
                  <a:cubicBezTo>
                    <a:pt x="2367" y="2334"/>
                    <a:pt x="2518" y="2271"/>
                    <a:pt x="2655" y="2271"/>
                  </a:cubicBezTo>
                  <a:close/>
                  <a:moveTo>
                    <a:pt x="4035" y="6913"/>
                  </a:moveTo>
                  <a:cubicBezTo>
                    <a:pt x="4604" y="6913"/>
                    <a:pt x="5210" y="7741"/>
                    <a:pt x="4695" y="8114"/>
                  </a:cubicBezTo>
                  <a:cubicBezTo>
                    <a:pt x="4582" y="8199"/>
                    <a:pt x="4435" y="8219"/>
                    <a:pt x="4293" y="8219"/>
                  </a:cubicBezTo>
                  <a:cubicBezTo>
                    <a:pt x="4281" y="8219"/>
                    <a:pt x="4270" y="8219"/>
                    <a:pt x="4259" y="8219"/>
                  </a:cubicBezTo>
                  <a:cubicBezTo>
                    <a:pt x="3951" y="8216"/>
                    <a:pt x="3606" y="8117"/>
                    <a:pt x="3468" y="7844"/>
                  </a:cubicBezTo>
                  <a:cubicBezTo>
                    <a:pt x="3390" y="7688"/>
                    <a:pt x="3397" y="7492"/>
                    <a:pt x="3471" y="7334"/>
                  </a:cubicBezTo>
                  <a:cubicBezTo>
                    <a:pt x="3613" y="7031"/>
                    <a:pt x="3821" y="6913"/>
                    <a:pt x="4035" y="6913"/>
                  </a:cubicBezTo>
                  <a:close/>
                  <a:moveTo>
                    <a:pt x="3373" y="0"/>
                  </a:moveTo>
                  <a:cubicBezTo>
                    <a:pt x="3358" y="0"/>
                    <a:pt x="3342" y="0"/>
                    <a:pt x="3326" y="1"/>
                  </a:cubicBezTo>
                  <a:cubicBezTo>
                    <a:pt x="1" y="38"/>
                    <a:pt x="18" y="4752"/>
                    <a:pt x="72" y="5918"/>
                  </a:cubicBezTo>
                  <a:cubicBezTo>
                    <a:pt x="498" y="6306"/>
                    <a:pt x="869" y="6773"/>
                    <a:pt x="1147" y="7161"/>
                  </a:cubicBezTo>
                  <a:cubicBezTo>
                    <a:pt x="1542" y="7715"/>
                    <a:pt x="1859" y="8354"/>
                    <a:pt x="2025" y="9017"/>
                  </a:cubicBezTo>
                  <a:cubicBezTo>
                    <a:pt x="2837" y="9279"/>
                    <a:pt x="3763" y="9442"/>
                    <a:pt x="4614" y="9442"/>
                  </a:cubicBezTo>
                  <a:cubicBezTo>
                    <a:pt x="5883" y="9442"/>
                    <a:pt x="6985" y="9079"/>
                    <a:pt x="7297" y="8138"/>
                  </a:cubicBezTo>
                  <a:cubicBezTo>
                    <a:pt x="8023" y="5948"/>
                    <a:pt x="4647" y="5154"/>
                    <a:pt x="4647" y="5154"/>
                  </a:cubicBezTo>
                  <a:cubicBezTo>
                    <a:pt x="4647" y="5154"/>
                    <a:pt x="7097" y="0"/>
                    <a:pt x="3373" y="0"/>
                  </a:cubicBezTo>
                  <a:close/>
                </a:path>
              </a:pathLst>
            </a:custGeom>
            <a:solidFill>
              <a:srgbClr val="F67A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198;p39">
              <a:extLst>
                <a:ext uri="{FF2B5EF4-FFF2-40B4-BE49-F238E27FC236}">
                  <a16:creationId xmlns:a16="http://schemas.microsoft.com/office/drawing/2014/main" id="{737FB3FB-6894-4EEE-A68E-633F26800973}"/>
                </a:ext>
              </a:extLst>
            </p:cNvPr>
            <p:cNvSpPr/>
            <p:nvPr/>
          </p:nvSpPr>
          <p:spPr>
            <a:xfrm>
              <a:off x="1211160" y="2434726"/>
              <a:ext cx="65495" cy="68029"/>
            </a:xfrm>
            <a:custGeom>
              <a:avLst/>
              <a:gdLst/>
              <a:ahLst/>
              <a:cxnLst/>
              <a:rect l="l" t="t" r="r" b="b"/>
              <a:pathLst>
                <a:path w="1680" h="1745" extrusionOk="0">
                  <a:moveTo>
                    <a:pt x="827" y="1"/>
                  </a:moveTo>
                  <a:cubicBezTo>
                    <a:pt x="690" y="1"/>
                    <a:pt x="539" y="64"/>
                    <a:pt x="383" y="214"/>
                  </a:cubicBezTo>
                  <a:cubicBezTo>
                    <a:pt x="180" y="407"/>
                    <a:pt x="109" y="694"/>
                    <a:pt x="58" y="968"/>
                  </a:cubicBezTo>
                  <a:cubicBezTo>
                    <a:pt x="18" y="1204"/>
                    <a:pt x="1" y="1495"/>
                    <a:pt x="194" y="1644"/>
                  </a:cubicBezTo>
                  <a:cubicBezTo>
                    <a:pt x="272" y="1708"/>
                    <a:pt x="376" y="1735"/>
                    <a:pt x="478" y="1742"/>
                  </a:cubicBezTo>
                  <a:cubicBezTo>
                    <a:pt x="499" y="1743"/>
                    <a:pt x="520" y="1744"/>
                    <a:pt x="541" y="1744"/>
                  </a:cubicBezTo>
                  <a:cubicBezTo>
                    <a:pt x="810" y="1744"/>
                    <a:pt x="1079" y="1625"/>
                    <a:pt x="1258" y="1421"/>
                  </a:cubicBezTo>
                  <a:cubicBezTo>
                    <a:pt x="1680" y="938"/>
                    <a:pt x="1357" y="1"/>
                    <a:pt x="827" y="1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199;p39">
              <a:extLst>
                <a:ext uri="{FF2B5EF4-FFF2-40B4-BE49-F238E27FC236}">
                  <a16:creationId xmlns:a16="http://schemas.microsoft.com/office/drawing/2014/main" id="{334F4587-F86F-418C-A919-6B27826B6959}"/>
                </a:ext>
              </a:extLst>
            </p:cNvPr>
            <p:cNvSpPr/>
            <p:nvPr/>
          </p:nvSpPr>
          <p:spPr>
            <a:xfrm>
              <a:off x="1272016" y="2615733"/>
              <a:ext cx="71031" cy="50953"/>
            </a:xfrm>
            <a:custGeom>
              <a:avLst/>
              <a:gdLst/>
              <a:ahLst/>
              <a:cxnLst/>
              <a:rect l="l" t="t" r="r" b="b"/>
              <a:pathLst>
                <a:path w="1822" h="1307" extrusionOk="0">
                  <a:moveTo>
                    <a:pt x="646" y="0"/>
                  </a:moveTo>
                  <a:cubicBezTo>
                    <a:pt x="432" y="0"/>
                    <a:pt x="224" y="118"/>
                    <a:pt x="82" y="421"/>
                  </a:cubicBezTo>
                  <a:cubicBezTo>
                    <a:pt x="8" y="579"/>
                    <a:pt x="1" y="775"/>
                    <a:pt x="79" y="931"/>
                  </a:cubicBezTo>
                  <a:cubicBezTo>
                    <a:pt x="217" y="1204"/>
                    <a:pt x="562" y="1303"/>
                    <a:pt x="870" y="1306"/>
                  </a:cubicBezTo>
                  <a:cubicBezTo>
                    <a:pt x="881" y="1306"/>
                    <a:pt x="892" y="1306"/>
                    <a:pt x="904" y="1306"/>
                  </a:cubicBezTo>
                  <a:cubicBezTo>
                    <a:pt x="1046" y="1306"/>
                    <a:pt x="1193" y="1286"/>
                    <a:pt x="1306" y="1201"/>
                  </a:cubicBezTo>
                  <a:cubicBezTo>
                    <a:pt x="1821" y="828"/>
                    <a:pt x="1215" y="0"/>
                    <a:pt x="646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1200;p39">
              <a:extLst>
                <a:ext uri="{FF2B5EF4-FFF2-40B4-BE49-F238E27FC236}">
                  <a16:creationId xmlns:a16="http://schemas.microsoft.com/office/drawing/2014/main" id="{2A2DBA26-A700-4F5F-8A96-94F78D9A9194}"/>
                </a:ext>
              </a:extLst>
            </p:cNvPr>
            <p:cNvSpPr/>
            <p:nvPr/>
          </p:nvSpPr>
          <p:spPr>
            <a:xfrm>
              <a:off x="984375" y="2470319"/>
              <a:ext cx="249543" cy="322406"/>
            </a:xfrm>
            <a:custGeom>
              <a:avLst/>
              <a:gdLst/>
              <a:ahLst/>
              <a:cxnLst/>
              <a:rect l="l" t="t" r="r" b="b"/>
              <a:pathLst>
                <a:path w="6401" h="8270" extrusionOk="0">
                  <a:moveTo>
                    <a:pt x="1000" y="0"/>
                  </a:moveTo>
                  <a:cubicBezTo>
                    <a:pt x="974" y="0"/>
                    <a:pt x="947" y="2"/>
                    <a:pt x="920" y="4"/>
                  </a:cubicBezTo>
                  <a:cubicBezTo>
                    <a:pt x="58" y="82"/>
                    <a:pt x="1" y="1457"/>
                    <a:pt x="789" y="1457"/>
                  </a:cubicBezTo>
                  <a:cubicBezTo>
                    <a:pt x="851" y="1457"/>
                    <a:pt x="918" y="1448"/>
                    <a:pt x="990" y="1430"/>
                  </a:cubicBezTo>
                  <a:cubicBezTo>
                    <a:pt x="1031" y="1420"/>
                    <a:pt x="1024" y="1319"/>
                    <a:pt x="981" y="1319"/>
                  </a:cubicBezTo>
                  <a:cubicBezTo>
                    <a:pt x="976" y="1319"/>
                    <a:pt x="971" y="1319"/>
                    <a:pt x="966" y="1319"/>
                  </a:cubicBezTo>
                  <a:cubicBezTo>
                    <a:pt x="97" y="1319"/>
                    <a:pt x="395" y="232"/>
                    <a:pt x="1059" y="232"/>
                  </a:cubicBezTo>
                  <a:cubicBezTo>
                    <a:pt x="1131" y="232"/>
                    <a:pt x="1208" y="245"/>
                    <a:pt x="1288" y="274"/>
                  </a:cubicBezTo>
                  <a:cubicBezTo>
                    <a:pt x="1687" y="420"/>
                    <a:pt x="1869" y="913"/>
                    <a:pt x="1954" y="1288"/>
                  </a:cubicBezTo>
                  <a:cubicBezTo>
                    <a:pt x="1998" y="1491"/>
                    <a:pt x="2021" y="1701"/>
                    <a:pt x="2011" y="1907"/>
                  </a:cubicBezTo>
                  <a:cubicBezTo>
                    <a:pt x="2011" y="1991"/>
                    <a:pt x="1994" y="2072"/>
                    <a:pt x="1987" y="2157"/>
                  </a:cubicBezTo>
                  <a:cubicBezTo>
                    <a:pt x="1842" y="2316"/>
                    <a:pt x="1792" y="2542"/>
                    <a:pt x="1910" y="2796"/>
                  </a:cubicBezTo>
                  <a:cubicBezTo>
                    <a:pt x="2129" y="3272"/>
                    <a:pt x="2545" y="3482"/>
                    <a:pt x="2934" y="3809"/>
                  </a:cubicBezTo>
                  <a:cubicBezTo>
                    <a:pt x="3309" y="4123"/>
                    <a:pt x="3643" y="4479"/>
                    <a:pt x="3958" y="4853"/>
                  </a:cubicBezTo>
                  <a:cubicBezTo>
                    <a:pt x="4749" y="5800"/>
                    <a:pt x="5762" y="7063"/>
                    <a:pt x="6131" y="8236"/>
                  </a:cubicBezTo>
                  <a:cubicBezTo>
                    <a:pt x="6138" y="8260"/>
                    <a:pt x="6149" y="8269"/>
                    <a:pt x="6160" y="8269"/>
                  </a:cubicBezTo>
                  <a:cubicBezTo>
                    <a:pt x="6192" y="8269"/>
                    <a:pt x="6229" y="8194"/>
                    <a:pt x="6229" y="8161"/>
                  </a:cubicBezTo>
                  <a:cubicBezTo>
                    <a:pt x="6188" y="7350"/>
                    <a:pt x="6401" y="6668"/>
                    <a:pt x="6201" y="5854"/>
                  </a:cubicBezTo>
                  <a:cubicBezTo>
                    <a:pt x="6201" y="5847"/>
                    <a:pt x="6198" y="5840"/>
                    <a:pt x="6198" y="5834"/>
                  </a:cubicBezTo>
                  <a:cubicBezTo>
                    <a:pt x="6032" y="5171"/>
                    <a:pt x="5715" y="4532"/>
                    <a:pt x="5320" y="3978"/>
                  </a:cubicBezTo>
                  <a:cubicBezTo>
                    <a:pt x="5042" y="3590"/>
                    <a:pt x="4671" y="3123"/>
                    <a:pt x="4245" y="2735"/>
                  </a:cubicBezTo>
                  <a:cubicBezTo>
                    <a:pt x="3751" y="2286"/>
                    <a:pt x="3183" y="1934"/>
                    <a:pt x="2595" y="1917"/>
                  </a:cubicBezTo>
                  <a:cubicBezTo>
                    <a:pt x="2587" y="1916"/>
                    <a:pt x="2579" y="1916"/>
                    <a:pt x="2571" y="1916"/>
                  </a:cubicBezTo>
                  <a:cubicBezTo>
                    <a:pt x="2462" y="1916"/>
                    <a:pt x="2359" y="1936"/>
                    <a:pt x="2264" y="1971"/>
                  </a:cubicBezTo>
                  <a:cubicBezTo>
                    <a:pt x="2268" y="1582"/>
                    <a:pt x="2116" y="1089"/>
                    <a:pt x="2032" y="879"/>
                  </a:cubicBezTo>
                  <a:cubicBezTo>
                    <a:pt x="1854" y="443"/>
                    <a:pt x="1504" y="0"/>
                    <a:pt x="1000" y="0"/>
                  </a:cubicBezTo>
                  <a:close/>
                </a:path>
              </a:pathLst>
            </a:custGeom>
            <a:solidFill>
              <a:srgbClr val="0029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2708819" y="560654"/>
            <a:ext cx="6471397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เขียนตัวเลขฮินดูอารบ</a:t>
            </a:r>
            <a:r>
              <a:rPr kumimoji="0" lang="th-TH" sz="3000" b="1" i="0" u="none" strike="noStrike" kern="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ิก</a:t>
            </a: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 ตัวเล</a:t>
            </a:r>
            <a:r>
              <a:rPr lang="th-TH" sz="3000" b="1" kern="0" noProof="0" dirty="0"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ขไทย และตัวหนังสือแสดงจำนวน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9447443" y="523638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75CB3ECD-EF8E-44BD-AF93-543D28B7AEFB}"/>
              </a:ext>
            </a:extLst>
          </p:cNvPr>
          <p:cNvGrpSpPr/>
          <p:nvPr/>
        </p:nvGrpSpPr>
        <p:grpSpPr>
          <a:xfrm>
            <a:off x="2423182" y="937480"/>
            <a:ext cx="6999328" cy="323960"/>
            <a:chOff x="1491920" y="1003499"/>
            <a:chExt cx="6999328" cy="323960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491920" y="1028862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3" name="Google Shape;8099;p68">
              <a:extLst>
                <a:ext uri="{FF2B5EF4-FFF2-40B4-BE49-F238E27FC236}">
                  <a16:creationId xmlns:a16="http://schemas.microsoft.com/office/drawing/2014/main" id="{A10E0F88-0B46-407F-99D5-E586D7813BCA}"/>
                </a:ext>
              </a:extLst>
            </p:cNvPr>
            <p:cNvSpPr/>
            <p:nvPr/>
          </p:nvSpPr>
          <p:spPr>
            <a:xfrm rot="191175">
              <a:off x="4983455" y="1003499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115" name="กลุ่ม 2">
            <a:extLst>
              <a:ext uri="{FF2B5EF4-FFF2-40B4-BE49-F238E27FC236}">
                <a16:creationId xmlns:a16="http://schemas.microsoft.com/office/drawing/2014/main" id="{BF9A463B-6044-41FD-B54C-BBDF7A3C5AEB}"/>
              </a:ext>
            </a:extLst>
          </p:cNvPr>
          <p:cNvGrpSpPr/>
          <p:nvPr/>
        </p:nvGrpSpPr>
        <p:grpSpPr>
          <a:xfrm>
            <a:off x="1092634" y="1706675"/>
            <a:ext cx="468000" cy="468000"/>
            <a:chOff x="1239484" y="1722687"/>
            <a:chExt cx="468000" cy="468000"/>
          </a:xfrm>
        </p:grpSpPr>
        <p:sp>
          <p:nvSpPr>
            <p:cNvPr id="116" name="Google Shape;523;p27">
              <a:extLst>
                <a:ext uri="{FF2B5EF4-FFF2-40B4-BE49-F238E27FC236}">
                  <a16:creationId xmlns:a16="http://schemas.microsoft.com/office/drawing/2014/main" id="{07BDC04D-6A42-403B-B9AA-8BC8206793DA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656;p49">
              <a:extLst>
                <a:ext uri="{FF2B5EF4-FFF2-40B4-BE49-F238E27FC236}">
                  <a16:creationId xmlns:a16="http://schemas.microsoft.com/office/drawing/2014/main" id="{4D358BE8-4588-463B-AA98-C661373AB7E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grpSp>
        <p:nvGrpSpPr>
          <p:cNvPr id="118" name="กลุ่ม 2">
            <a:extLst>
              <a:ext uri="{FF2B5EF4-FFF2-40B4-BE49-F238E27FC236}">
                <a16:creationId xmlns:a16="http://schemas.microsoft.com/office/drawing/2014/main" id="{54EF2D2B-B2E5-436D-90D6-5A2C35E8CD41}"/>
              </a:ext>
            </a:extLst>
          </p:cNvPr>
          <p:cNvGrpSpPr/>
          <p:nvPr/>
        </p:nvGrpSpPr>
        <p:grpSpPr>
          <a:xfrm>
            <a:off x="5277213" y="1736155"/>
            <a:ext cx="468000" cy="468000"/>
            <a:chOff x="1239484" y="1722687"/>
            <a:chExt cx="468000" cy="468000"/>
          </a:xfrm>
        </p:grpSpPr>
        <p:sp>
          <p:nvSpPr>
            <p:cNvPr id="119" name="Google Shape;523;p27">
              <a:extLst>
                <a:ext uri="{FF2B5EF4-FFF2-40B4-BE49-F238E27FC236}">
                  <a16:creationId xmlns:a16="http://schemas.microsoft.com/office/drawing/2014/main" id="{4CD3EDBF-358F-4010-BE1C-58CAD0CCEC47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656;p49">
              <a:extLst>
                <a:ext uri="{FF2B5EF4-FFF2-40B4-BE49-F238E27FC236}">
                  <a16:creationId xmlns:a16="http://schemas.microsoft.com/office/drawing/2014/main" id="{2E591D1B-F4C3-4183-8E71-989A7D602A6A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2487E1A4-630C-4C43-9168-94B0FC124F7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13157" y="1636823"/>
            <a:ext cx="2600688" cy="2419688"/>
          </a:xfrm>
          <a:prstGeom prst="rect">
            <a:avLst/>
          </a:prstGeom>
        </p:spPr>
      </p:pic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F579CC04-E4DC-4405-85D5-9C98F0C62FA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28801" y="1525101"/>
            <a:ext cx="3753374" cy="3105583"/>
          </a:xfrm>
          <a:prstGeom prst="rect">
            <a:avLst/>
          </a:prstGeom>
        </p:spPr>
      </p:pic>
      <p:sp>
        <p:nvSpPr>
          <p:cNvPr id="125" name="กล่องข้อความ 124">
            <a:extLst>
              <a:ext uri="{FF2B5EF4-FFF2-40B4-BE49-F238E27FC236}">
                <a16:creationId xmlns:a16="http://schemas.microsoft.com/office/drawing/2014/main" id="{C65F3670-828A-472E-B366-DF32B27C447D}"/>
              </a:ext>
            </a:extLst>
          </p:cNvPr>
          <p:cNvSpPr txBox="1"/>
          <p:nvPr/>
        </p:nvSpPr>
        <p:spPr>
          <a:xfrm>
            <a:off x="1503534" y="4204947"/>
            <a:ext cx="4294765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1,167</a:t>
            </a:r>
          </a:p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๑,๑๖๗</a:t>
            </a:r>
          </a:p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หนึ่งพันหนึ่งร้อยหกสิบเจ็ด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  <p:sp>
        <p:nvSpPr>
          <p:cNvPr id="126" name="กล่องข้อความ 125">
            <a:extLst>
              <a:ext uri="{FF2B5EF4-FFF2-40B4-BE49-F238E27FC236}">
                <a16:creationId xmlns:a16="http://schemas.microsoft.com/office/drawing/2014/main" id="{3DE63BB6-A61A-4614-B41C-C1D6744399FE}"/>
              </a:ext>
            </a:extLst>
          </p:cNvPr>
          <p:cNvSpPr txBox="1"/>
          <p:nvPr/>
        </p:nvSpPr>
        <p:spPr>
          <a:xfrm>
            <a:off x="6283436" y="4738451"/>
            <a:ext cx="3886000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ตัวเลขฮินดูอารบ</a:t>
            </a:r>
            <a:r>
              <a:rPr lang="th-TH" dirty="0" err="1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ิก</a:t>
            </a: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 	3,570</a:t>
            </a:r>
          </a:p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ตัวเลขไทย 	๓,๕๗๐</a:t>
            </a:r>
          </a:p>
          <a:p>
            <a:pPr lvl="0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ตัวหนังสือ 	สามพันห้าร้อยเจ็ดสิบ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3893870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/>
      <p:bldP spid="126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102" name="Google Shape;4259;p71">
            <a:extLst>
              <a:ext uri="{FF2B5EF4-FFF2-40B4-BE49-F238E27FC236}">
                <a16:creationId xmlns:a16="http://schemas.microsoft.com/office/drawing/2014/main" id="{B12823FF-AA9D-48DF-A3A7-8930B210C934}"/>
              </a:ext>
            </a:extLst>
          </p:cNvPr>
          <p:cNvSpPr txBox="1"/>
          <p:nvPr/>
        </p:nvSpPr>
        <p:spPr>
          <a:xfrm>
            <a:off x="896187" y="583553"/>
            <a:ext cx="10694336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แบบรูปต่อไปนี้เป็นแบบรูปของจำนวนที่เพิ่มขึ้นหรือลดลงทีละเท่าไร และ</a:t>
            </a:r>
            <a:r>
              <a:rPr lang="th-TH" sz="30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จำนวนที่หายไปในแบบรูปคือจำนวนใด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103" name="Google Shape;3186;p51">
            <a:extLst>
              <a:ext uri="{FF2B5EF4-FFF2-40B4-BE49-F238E27FC236}">
                <a16:creationId xmlns:a16="http://schemas.microsoft.com/office/drawing/2014/main" id="{89EA31F1-EA63-4354-8B1C-2C6295CB9B67}"/>
              </a:ext>
            </a:extLst>
          </p:cNvPr>
          <p:cNvGrpSpPr/>
          <p:nvPr/>
        </p:nvGrpSpPr>
        <p:grpSpPr>
          <a:xfrm rot="14045225">
            <a:off x="11491753" y="613491"/>
            <a:ext cx="292669" cy="583541"/>
            <a:chOff x="2518050" y="238125"/>
            <a:chExt cx="2610950" cy="5185750"/>
          </a:xfrm>
        </p:grpSpPr>
        <p:sp>
          <p:nvSpPr>
            <p:cNvPr id="104" name="Google Shape;3187;p51">
              <a:extLst>
                <a:ext uri="{FF2B5EF4-FFF2-40B4-BE49-F238E27FC236}">
                  <a16:creationId xmlns:a16="http://schemas.microsoft.com/office/drawing/2014/main" id="{80C0101C-C97B-49FF-9FB2-FBBBE02D7FB7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5" name="Google Shape;3188;p51">
              <a:extLst>
                <a:ext uri="{FF2B5EF4-FFF2-40B4-BE49-F238E27FC236}">
                  <a16:creationId xmlns:a16="http://schemas.microsoft.com/office/drawing/2014/main" id="{E21F3F9F-B430-4AC6-87A4-5889DC8C76D5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6" name="Google Shape;3189;p51">
              <a:extLst>
                <a:ext uri="{FF2B5EF4-FFF2-40B4-BE49-F238E27FC236}">
                  <a16:creationId xmlns:a16="http://schemas.microsoft.com/office/drawing/2014/main" id="{25BDFCAA-ADFA-4E4F-9162-D5CD94086497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7" name="Google Shape;3190;p51">
              <a:extLst>
                <a:ext uri="{FF2B5EF4-FFF2-40B4-BE49-F238E27FC236}">
                  <a16:creationId xmlns:a16="http://schemas.microsoft.com/office/drawing/2014/main" id="{0CC1CD81-38BA-411F-8864-B9595469A681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8" name="Google Shape;3191;p51">
              <a:extLst>
                <a:ext uri="{FF2B5EF4-FFF2-40B4-BE49-F238E27FC236}">
                  <a16:creationId xmlns:a16="http://schemas.microsoft.com/office/drawing/2014/main" id="{87BBC493-E669-48E8-B51E-3E55BFA26CD8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09" name="Google Shape;3192;p51">
              <a:extLst>
                <a:ext uri="{FF2B5EF4-FFF2-40B4-BE49-F238E27FC236}">
                  <a16:creationId xmlns:a16="http://schemas.microsoft.com/office/drawing/2014/main" id="{AD57BA35-0909-43CE-B137-C2A3A2DC19E6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110" name="Google Shape;3193;p51">
              <a:extLst>
                <a:ext uri="{FF2B5EF4-FFF2-40B4-BE49-F238E27FC236}">
                  <a16:creationId xmlns:a16="http://schemas.microsoft.com/office/drawing/2014/main" id="{068549C7-D4B2-45C1-B483-4535A5370C05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695E8248-6E40-440D-AEB6-A7DBFBBDAC8B}"/>
              </a:ext>
            </a:extLst>
          </p:cNvPr>
          <p:cNvGrpSpPr/>
          <p:nvPr/>
        </p:nvGrpSpPr>
        <p:grpSpPr>
          <a:xfrm>
            <a:off x="1499094" y="1637375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998AC837-78C4-4A9D-93EE-2E0C469CAD4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5A51F90C-2576-4EE1-A727-25B8188CA0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A10BB810-83BD-4665-B153-9832F1BF69BD}"/>
              </a:ext>
            </a:extLst>
          </p:cNvPr>
          <p:cNvSpPr txBox="1"/>
          <p:nvPr/>
        </p:nvSpPr>
        <p:spPr>
          <a:xfrm>
            <a:off x="2109171" y="1632005"/>
            <a:ext cx="54120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76    68    60    52           36    28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74B208F2-C0C0-40BC-BE27-D2738620BF8A}"/>
              </a:ext>
            </a:extLst>
          </p:cNvPr>
          <p:cNvGrpSpPr/>
          <p:nvPr/>
        </p:nvGrpSpPr>
        <p:grpSpPr>
          <a:xfrm>
            <a:off x="1499094" y="3120313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1B423D33-5B2B-4910-9443-D188A664D72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94E40256-7225-4363-915A-A20E67A741E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9480C107-6DD4-4051-8B76-813EA22C8D68}"/>
              </a:ext>
            </a:extLst>
          </p:cNvPr>
          <p:cNvSpPr txBox="1"/>
          <p:nvPr/>
        </p:nvSpPr>
        <p:spPr>
          <a:xfrm>
            <a:off x="2109171" y="3133993"/>
            <a:ext cx="541526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512    524    536           560    572</a:t>
            </a:r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289556E1-78B3-469B-96C1-39F19666A7A2}"/>
              </a:ext>
            </a:extLst>
          </p:cNvPr>
          <p:cNvSpPr/>
          <p:nvPr/>
        </p:nvSpPr>
        <p:spPr>
          <a:xfrm>
            <a:off x="5169811" y="1627203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CA827D61-1554-4861-831B-EF974BE3A505}"/>
              </a:ext>
            </a:extLst>
          </p:cNvPr>
          <p:cNvSpPr/>
          <p:nvPr/>
        </p:nvSpPr>
        <p:spPr>
          <a:xfrm>
            <a:off x="4781790" y="3117776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B95EC441-A6F8-46E9-91AF-5B6F6417FC95}"/>
              </a:ext>
            </a:extLst>
          </p:cNvPr>
          <p:cNvSpPr/>
          <p:nvPr/>
        </p:nvSpPr>
        <p:spPr>
          <a:xfrm>
            <a:off x="7720150" y="3118702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8DE6E02A-027A-4B4A-8F1E-BC23C413FCCB}"/>
              </a:ext>
            </a:extLst>
          </p:cNvPr>
          <p:cNvGrpSpPr/>
          <p:nvPr/>
        </p:nvGrpSpPr>
        <p:grpSpPr>
          <a:xfrm>
            <a:off x="982176" y="1042565"/>
            <a:ext cx="7007711" cy="319009"/>
            <a:chOff x="1572464" y="1109315"/>
            <a:chExt cx="7007711" cy="319009"/>
          </a:xfrm>
        </p:grpSpPr>
        <p:sp>
          <p:nvSpPr>
            <p:cNvPr id="112" name="Google Shape;8099;p68">
              <a:extLst>
                <a:ext uri="{FF2B5EF4-FFF2-40B4-BE49-F238E27FC236}">
                  <a16:creationId xmlns:a16="http://schemas.microsoft.com/office/drawing/2014/main" id="{13A0B4E9-4C1C-4D94-890E-8C3F90C5B0E4}"/>
                </a:ext>
              </a:extLst>
            </p:cNvPr>
            <p:cNvSpPr/>
            <p:nvPr/>
          </p:nvSpPr>
          <p:spPr>
            <a:xfrm rot="191175">
              <a:off x="1572464" y="1129727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0" name="Google Shape;8099;p68">
              <a:extLst>
                <a:ext uri="{FF2B5EF4-FFF2-40B4-BE49-F238E27FC236}">
                  <a16:creationId xmlns:a16="http://schemas.microsoft.com/office/drawing/2014/main" id="{693140FD-0D05-41D7-8B84-E96996BD46E5}"/>
                </a:ext>
              </a:extLst>
            </p:cNvPr>
            <p:cNvSpPr/>
            <p:nvPr/>
          </p:nvSpPr>
          <p:spPr>
            <a:xfrm rot="191175">
              <a:off x="5072382" y="1109315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89E30C41-AE9E-4942-93CE-15D6F14042BB}"/>
              </a:ext>
            </a:extLst>
          </p:cNvPr>
          <p:cNvGrpSpPr/>
          <p:nvPr/>
        </p:nvGrpSpPr>
        <p:grpSpPr>
          <a:xfrm>
            <a:off x="1499094" y="4721184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FA2D9083-EEAE-468B-B276-25AE27613E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F13026CE-04EF-42EA-837D-68EE322326A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9F9B5388-E96D-496F-A8DF-F3C186EB5BAC}"/>
              </a:ext>
            </a:extLst>
          </p:cNvPr>
          <p:cNvSpPr txBox="1"/>
          <p:nvPr/>
        </p:nvSpPr>
        <p:spPr>
          <a:xfrm>
            <a:off x="2109171" y="4734864"/>
            <a:ext cx="63946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224    220    216    212            204    200</a:t>
            </a:r>
          </a:p>
        </p:txBody>
      </p:sp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893062C7-E302-4C72-B299-D531A0D0409B}"/>
              </a:ext>
            </a:extLst>
          </p:cNvPr>
          <p:cNvSpPr/>
          <p:nvPr/>
        </p:nvSpPr>
        <p:spPr>
          <a:xfrm>
            <a:off x="5667615" y="4718647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389DD455-C5C4-413D-B72E-976C59415E80}"/>
              </a:ext>
            </a:extLst>
          </p:cNvPr>
          <p:cNvSpPr txBox="1"/>
          <p:nvPr/>
        </p:nvSpPr>
        <p:spPr>
          <a:xfrm>
            <a:off x="2109171" y="2180499"/>
            <a:ext cx="34211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เป็นแบบรูปของจำนวนที่ลดลงทีละ 8</a:t>
            </a:r>
          </a:p>
        </p:txBody>
      </p:sp>
      <p:sp>
        <p:nvSpPr>
          <p:cNvPr id="101" name="Google Shape;8099;p68">
            <a:extLst>
              <a:ext uri="{FF2B5EF4-FFF2-40B4-BE49-F238E27FC236}">
                <a16:creationId xmlns:a16="http://schemas.microsoft.com/office/drawing/2014/main" id="{22C74A67-8BB9-4FF7-AB55-331C82B7E1A6}"/>
              </a:ext>
            </a:extLst>
          </p:cNvPr>
          <p:cNvSpPr/>
          <p:nvPr/>
        </p:nvSpPr>
        <p:spPr>
          <a:xfrm rot="191175">
            <a:off x="7982013" y="1022541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sp>
        <p:nvSpPr>
          <p:cNvPr id="111" name="กล่องข้อความ 110">
            <a:extLst>
              <a:ext uri="{FF2B5EF4-FFF2-40B4-BE49-F238E27FC236}">
                <a16:creationId xmlns:a16="http://schemas.microsoft.com/office/drawing/2014/main" id="{EDD4488A-38FE-476C-9481-E44E7303D08F}"/>
              </a:ext>
            </a:extLst>
          </p:cNvPr>
          <p:cNvSpPr txBox="1"/>
          <p:nvPr/>
        </p:nvSpPr>
        <p:spPr>
          <a:xfrm>
            <a:off x="2109171" y="3694700"/>
            <a:ext cx="365356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เป็นแบบรูปของจำนวนที่เพิ่มขึ้นทีละ 12</a:t>
            </a:r>
          </a:p>
        </p:txBody>
      </p: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4F351C2C-FD59-4F8D-A66A-F3E3D1B98A51}"/>
              </a:ext>
            </a:extLst>
          </p:cNvPr>
          <p:cNvSpPr txBox="1"/>
          <p:nvPr/>
        </p:nvSpPr>
        <p:spPr>
          <a:xfrm>
            <a:off x="2100477" y="5263061"/>
            <a:ext cx="343395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เป็นแบบรูปของจำนวนที่ลดลงทีละ 4</a:t>
            </a:r>
          </a:p>
        </p:txBody>
      </p:sp>
      <p:sp>
        <p:nvSpPr>
          <p:cNvPr id="114" name="กล่องข้อความ 113">
            <a:extLst>
              <a:ext uri="{FF2B5EF4-FFF2-40B4-BE49-F238E27FC236}">
                <a16:creationId xmlns:a16="http://schemas.microsoft.com/office/drawing/2014/main" id="{CFB35D63-A44E-4AAF-AF53-F1213D24C3DB}"/>
              </a:ext>
            </a:extLst>
          </p:cNvPr>
          <p:cNvSpPr txBox="1"/>
          <p:nvPr/>
        </p:nvSpPr>
        <p:spPr>
          <a:xfrm>
            <a:off x="5399174" y="1646017"/>
            <a:ext cx="5245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44</a:t>
            </a:r>
          </a:p>
        </p:txBody>
      </p:sp>
      <p:sp>
        <p:nvSpPr>
          <p:cNvPr id="116" name="กล่องข้อความ 115">
            <a:extLst>
              <a:ext uri="{FF2B5EF4-FFF2-40B4-BE49-F238E27FC236}">
                <a16:creationId xmlns:a16="http://schemas.microsoft.com/office/drawing/2014/main" id="{24500AAD-29C5-40A0-BB94-53779BC6B52C}"/>
              </a:ext>
            </a:extLst>
          </p:cNvPr>
          <p:cNvSpPr txBox="1"/>
          <p:nvPr/>
        </p:nvSpPr>
        <p:spPr>
          <a:xfrm>
            <a:off x="4920064" y="3132817"/>
            <a:ext cx="68640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548</a:t>
            </a:r>
          </a:p>
        </p:txBody>
      </p:sp>
      <p:sp>
        <p:nvSpPr>
          <p:cNvPr id="117" name="กล่องข้อความ 116">
            <a:extLst>
              <a:ext uri="{FF2B5EF4-FFF2-40B4-BE49-F238E27FC236}">
                <a16:creationId xmlns:a16="http://schemas.microsoft.com/office/drawing/2014/main" id="{674962DD-7D1A-43EF-A719-4C6D46E4B5AD}"/>
              </a:ext>
            </a:extLst>
          </p:cNvPr>
          <p:cNvSpPr txBox="1"/>
          <p:nvPr/>
        </p:nvSpPr>
        <p:spPr>
          <a:xfrm>
            <a:off x="7890861" y="3132817"/>
            <a:ext cx="68640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584</a:t>
            </a:r>
          </a:p>
        </p:txBody>
      </p: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86097885-F057-4BEF-A159-8A0073761D9C}"/>
              </a:ext>
            </a:extLst>
          </p:cNvPr>
          <p:cNvSpPr txBox="1"/>
          <p:nvPr/>
        </p:nvSpPr>
        <p:spPr>
          <a:xfrm>
            <a:off x="5809524" y="4718355"/>
            <a:ext cx="6719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208</a:t>
            </a:r>
          </a:p>
        </p:txBody>
      </p:sp>
    </p:spTree>
    <p:extLst>
      <p:ext uri="{BB962C8B-B14F-4D97-AF65-F5344CB8AC3E}">
        <p14:creationId xmlns:p14="http://schemas.microsoft.com/office/powerpoint/2010/main" val="22528832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1" grpId="0"/>
      <p:bldP spid="113" grpId="0"/>
      <p:bldP spid="114" grpId="0"/>
      <p:bldP spid="116" grpId="0"/>
      <p:bldP spid="117" grpId="0"/>
      <p:bldP spid="119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F3A25450-1663-4245-9FFA-92ED25DEFCA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212" name="รูปแบบอิสระ: รูปร่าง 211">
              <a:extLst>
                <a:ext uri="{FF2B5EF4-FFF2-40B4-BE49-F238E27FC236}">
                  <a16:creationId xmlns:a16="http://schemas.microsoft.com/office/drawing/2014/main" id="{5281B0A9-DB1F-4728-A305-CB99B734EAD2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3" name="รูปแบบอิสระ: รูปร่าง 212">
              <a:extLst>
                <a:ext uri="{FF2B5EF4-FFF2-40B4-BE49-F238E27FC236}">
                  <a16:creationId xmlns:a16="http://schemas.microsoft.com/office/drawing/2014/main" id="{A3D5772C-A964-44CA-8AE2-DD424A47B2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4" name="กลุ่ม 213">
            <a:extLst>
              <a:ext uri="{FF2B5EF4-FFF2-40B4-BE49-F238E27FC236}">
                <a16:creationId xmlns:a16="http://schemas.microsoft.com/office/drawing/2014/main" id="{A86659BF-0DBE-470C-9DE6-009DBC628A6F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215" name="รูปแบบอิสระ: รูปร่าง 214">
              <a:extLst>
                <a:ext uri="{FF2B5EF4-FFF2-40B4-BE49-F238E27FC236}">
                  <a16:creationId xmlns:a16="http://schemas.microsoft.com/office/drawing/2014/main" id="{C106141A-BA41-4D11-A5D9-3BC7FD0855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6" name="รูปแบบอิสระ: รูปร่าง 215">
              <a:extLst>
                <a:ext uri="{FF2B5EF4-FFF2-40B4-BE49-F238E27FC236}">
                  <a16:creationId xmlns:a16="http://schemas.microsoft.com/office/drawing/2014/main" id="{082C5AF5-81A8-4408-8B35-EAAEB83BAD2D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17" name="กลุ่ม 216">
            <a:extLst>
              <a:ext uri="{FF2B5EF4-FFF2-40B4-BE49-F238E27FC236}">
                <a16:creationId xmlns:a16="http://schemas.microsoft.com/office/drawing/2014/main" id="{BEF5256B-A1C9-4062-960E-0C5EB6A327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218" name="รูปแบบอิสระ: รูปร่าง 217">
              <a:extLst>
                <a:ext uri="{FF2B5EF4-FFF2-40B4-BE49-F238E27FC236}">
                  <a16:creationId xmlns:a16="http://schemas.microsoft.com/office/drawing/2014/main" id="{C41E6564-5A29-4376-8827-3C87DE6F416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19" name="รูปแบบอิสระ: รูปร่าง 218">
              <a:extLst>
                <a:ext uri="{FF2B5EF4-FFF2-40B4-BE49-F238E27FC236}">
                  <a16:creationId xmlns:a16="http://schemas.microsoft.com/office/drawing/2014/main" id="{C0757BC3-9077-4A05-BF61-14DF4DB525E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0" name="กลุ่ม 219">
            <a:extLst>
              <a:ext uri="{FF2B5EF4-FFF2-40B4-BE49-F238E27FC236}">
                <a16:creationId xmlns:a16="http://schemas.microsoft.com/office/drawing/2014/main" id="{422B596B-D33E-4D16-A783-D09AD7A18734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221" name="รูปแบบอิสระ: รูปร่าง 220">
              <a:extLst>
                <a:ext uri="{FF2B5EF4-FFF2-40B4-BE49-F238E27FC236}">
                  <a16:creationId xmlns:a16="http://schemas.microsoft.com/office/drawing/2014/main" id="{70C7CCC9-6ECE-4CD8-BB6B-422FB0DE5E2E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2" name="รูปแบบอิสระ: รูปร่าง 221">
              <a:extLst>
                <a:ext uri="{FF2B5EF4-FFF2-40B4-BE49-F238E27FC236}">
                  <a16:creationId xmlns:a16="http://schemas.microsoft.com/office/drawing/2014/main" id="{A1059A9A-7842-409D-A1FF-AFC964507D1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8F3650F5-4F07-417E-AD3E-4DD9D0B61141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24" name="รูปแบบอิสระ: รูปร่าง 223">
              <a:extLst>
                <a:ext uri="{FF2B5EF4-FFF2-40B4-BE49-F238E27FC236}">
                  <a16:creationId xmlns:a16="http://schemas.microsoft.com/office/drawing/2014/main" id="{644E4B55-53F9-455E-941D-7A5063752E5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5" name="รูปแบบอิสระ: รูปร่าง 224">
              <a:extLst>
                <a:ext uri="{FF2B5EF4-FFF2-40B4-BE49-F238E27FC236}">
                  <a16:creationId xmlns:a16="http://schemas.microsoft.com/office/drawing/2014/main" id="{356F9AF4-F07D-4942-9426-26ACEE255E4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6" name="กลุ่ม 225">
            <a:extLst>
              <a:ext uri="{FF2B5EF4-FFF2-40B4-BE49-F238E27FC236}">
                <a16:creationId xmlns:a16="http://schemas.microsoft.com/office/drawing/2014/main" id="{E08D61AD-F644-43BA-8487-9DBDAC419247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27" name="รูปแบบอิสระ: รูปร่าง 226">
              <a:extLst>
                <a:ext uri="{FF2B5EF4-FFF2-40B4-BE49-F238E27FC236}">
                  <a16:creationId xmlns:a16="http://schemas.microsoft.com/office/drawing/2014/main" id="{BB4610BE-4C34-42D3-B6A3-E5569730D9C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28" name="รูปแบบอิสระ: รูปร่าง 227">
              <a:extLst>
                <a:ext uri="{FF2B5EF4-FFF2-40B4-BE49-F238E27FC236}">
                  <a16:creationId xmlns:a16="http://schemas.microsoft.com/office/drawing/2014/main" id="{0076E831-B4FD-41F4-964F-408341BEA593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229" name="กลุ่ม 228">
            <a:extLst>
              <a:ext uri="{FF2B5EF4-FFF2-40B4-BE49-F238E27FC236}">
                <a16:creationId xmlns:a16="http://schemas.microsoft.com/office/drawing/2014/main" id="{B154ED82-F8CF-48AD-B4BF-4EE5B1AC3F3B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30" name="รูปแบบอิสระ: รูปร่าง 229">
              <a:extLst>
                <a:ext uri="{FF2B5EF4-FFF2-40B4-BE49-F238E27FC236}">
                  <a16:creationId xmlns:a16="http://schemas.microsoft.com/office/drawing/2014/main" id="{3296CBC0-7218-416A-AF0F-03CAD4B7638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231" name="รูปแบบอิสระ: รูปร่าง 230">
              <a:extLst>
                <a:ext uri="{FF2B5EF4-FFF2-40B4-BE49-F238E27FC236}">
                  <a16:creationId xmlns:a16="http://schemas.microsoft.com/office/drawing/2014/main" id="{93E67AC8-9597-4F07-B377-AFF591257E8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232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1BCF6259-823D-4F86-AA72-CB02420E4B01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3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A2578A-ABB4-4699-8BE5-D0F57AF7511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4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9CE1C91C-5EFB-4B10-BE03-4D9D5895533B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5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930ED66-372D-42B3-A947-80819269103B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6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F8DB4BE5-393E-437D-B7EA-19EC619D924E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237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9343E697-0684-4FD7-9DFD-7184E620B79E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238" name="รูปภาพ 237">
            <a:hlinkClick r:id="rId10" action="ppaction://hlinksldjump"/>
            <a:extLst>
              <a:ext uri="{FF2B5EF4-FFF2-40B4-BE49-F238E27FC236}">
                <a16:creationId xmlns:a16="http://schemas.microsoft.com/office/drawing/2014/main" id="{AFA27A50-1A6A-4FA7-86FA-E031754C53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grpSp>
        <p:nvGrpSpPr>
          <p:cNvPr id="52" name="กลุ่ม 2">
            <a:extLst>
              <a:ext uri="{FF2B5EF4-FFF2-40B4-BE49-F238E27FC236}">
                <a16:creationId xmlns:a16="http://schemas.microsoft.com/office/drawing/2014/main" id="{695E8248-6E40-440D-AEB6-A7DBFBBDAC8B}"/>
              </a:ext>
            </a:extLst>
          </p:cNvPr>
          <p:cNvGrpSpPr/>
          <p:nvPr/>
        </p:nvGrpSpPr>
        <p:grpSpPr>
          <a:xfrm>
            <a:off x="1499094" y="1189700"/>
            <a:ext cx="468000" cy="468000"/>
            <a:chOff x="1239484" y="1722687"/>
            <a:chExt cx="468000" cy="468000"/>
          </a:xfrm>
        </p:grpSpPr>
        <p:sp>
          <p:nvSpPr>
            <p:cNvPr id="53" name="Google Shape;523;p27">
              <a:extLst>
                <a:ext uri="{FF2B5EF4-FFF2-40B4-BE49-F238E27FC236}">
                  <a16:creationId xmlns:a16="http://schemas.microsoft.com/office/drawing/2014/main" id="{998AC837-78C4-4A9D-93EE-2E0C469CAD49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4" name="Google Shape;656;p49">
              <a:extLst>
                <a:ext uri="{FF2B5EF4-FFF2-40B4-BE49-F238E27FC236}">
                  <a16:creationId xmlns:a16="http://schemas.microsoft.com/office/drawing/2014/main" id="{5A51F90C-2576-4EE1-A727-25B8188CA033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4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2" name="กล่องข้อความ 1">
            <a:extLst>
              <a:ext uri="{FF2B5EF4-FFF2-40B4-BE49-F238E27FC236}">
                <a16:creationId xmlns:a16="http://schemas.microsoft.com/office/drawing/2014/main" id="{A10BB810-83BD-4665-B153-9832F1BF69BD}"/>
              </a:ext>
            </a:extLst>
          </p:cNvPr>
          <p:cNvSpPr txBox="1"/>
          <p:nvPr/>
        </p:nvSpPr>
        <p:spPr>
          <a:xfrm>
            <a:off x="4547571" y="1184330"/>
            <a:ext cx="36503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350    400    450    500</a:t>
            </a:r>
          </a:p>
        </p:txBody>
      </p:sp>
      <p:grpSp>
        <p:nvGrpSpPr>
          <p:cNvPr id="56" name="กลุ่ม 2">
            <a:extLst>
              <a:ext uri="{FF2B5EF4-FFF2-40B4-BE49-F238E27FC236}">
                <a16:creationId xmlns:a16="http://schemas.microsoft.com/office/drawing/2014/main" id="{74B208F2-C0C0-40BC-BE27-D2738620BF8A}"/>
              </a:ext>
            </a:extLst>
          </p:cNvPr>
          <p:cNvGrpSpPr/>
          <p:nvPr/>
        </p:nvGrpSpPr>
        <p:grpSpPr>
          <a:xfrm>
            <a:off x="1499094" y="2796463"/>
            <a:ext cx="468000" cy="468000"/>
            <a:chOff x="1239484" y="1722687"/>
            <a:chExt cx="468000" cy="468000"/>
          </a:xfrm>
        </p:grpSpPr>
        <p:sp>
          <p:nvSpPr>
            <p:cNvPr id="57" name="Google Shape;523;p27">
              <a:extLst>
                <a:ext uri="{FF2B5EF4-FFF2-40B4-BE49-F238E27FC236}">
                  <a16:creationId xmlns:a16="http://schemas.microsoft.com/office/drawing/2014/main" id="{1B423D33-5B2B-4910-9443-D188A664D726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58" name="Google Shape;656;p49">
              <a:extLst>
                <a:ext uri="{FF2B5EF4-FFF2-40B4-BE49-F238E27FC236}">
                  <a16:creationId xmlns:a16="http://schemas.microsoft.com/office/drawing/2014/main" id="{94E40256-7225-4363-915A-A20E67A741E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5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1" name="กล่องข้อความ 60">
            <a:extLst>
              <a:ext uri="{FF2B5EF4-FFF2-40B4-BE49-F238E27FC236}">
                <a16:creationId xmlns:a16="http://schemas.microsoft.com/office/drawing/2014/main" id="{9480C107-6DD4-4051-8B76-813EA22C8D68}"/>
              </a:ext>
            </a:extLst>
          </p:cNvPr>
          <p:cNvSpPr txBox="1"/>
          <p:nvPr/>
        </p:nvSpPr>
        <p:spPr>
          <a:xfrm>
            <a:off x="2109171" y="2810143"/>
            <a:ext cx="670247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405    390    375    360                      315</a:t>
            </a:r>
          </a:p>
        </p:txBody>
      </p:sp>
      <p:sp>
        <p:nvSpPr>
          <p:cNvPr id="73" name="สี่เหลี่ยมผืนผ้า: มุมมน 72">
            <a:extLst>
              <a:ext uri="{FF2B5EF4-FFF2-40B4-BE49-F238E27FC236}">
                <a16:creationId xmlns:a16="http://schemas.microsoft.com/office/drawing/2014/main" id="{289556E1-78B3-469B-96C1-39F19666A7A2}"/>
              </a:ext>
            </a:extLst>
          </p:cNvPr>
          <p:cNvSpPr/>
          <p:nvPr/>
        </p:nvSpPr>
        <p:spPr>
          <a:xfrm>
            <a:off x="2293782" y="1151210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CA827D61-1554-4861-831B-EF974BE3A505}"/>
              </a:ext>
            </a:extLst>
          </p:cNvPr>
          <p:cNvSpPr/>
          <p:nvPr/>
        </p:nvSpPr>
        <p:spPr>
          <a:xfrm>
            <a:off x="5886690" y="2793926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B95EC441-A6F8-46E9-91AF-5B6F6417FC95}"/>
              </a:ext>
            </a:extLst>
          </p:cNvPr>
          <p:cNvSpPr/>
          <p:nvPr/>
        </p:nvSpPr>
        <p:spPr>
          <a:xfrm>
            <a:off x="7062925" y="2794852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62" name="กลุ่ม 2">
            <a:extLst>
              <a:ext uri="{FF2B5EF4-FFF2-40B4-BE49-F238E27FC236}">
                <a16:creationId xmlns:a16="http://schemas.microsoft.com/office/drawing/2014/main" id="{89E30C41-AE9E-4942-93CE-15D6F14042BB}"/>
              </a:ext>
            </a:extLst>
          </p:cNvPr>
          <p:cNvGrpSpPr/>
          <p:nvPr/>
        </p:nvGrpSpPr>
        <p:grpSpPr>
          <a:xfrm>
            <a:off x="1499094" y="4502109"/>
            <a:ext cx="468000" cy="468000"/>
            <a:chOff x="1239484" y="1722687"/>
            <a:chExt cx="468000" cy="468000"/>
          </a:xfrm>
        </p:grpSpPr>
        <p:sp>
          <p:nvSpPr>
            <p:cNvPr id="63" name="Google Shape;523;p27">
              <a:extLst>
                <a:ext uri="{FF2B5EF4-FFF2-40B4-BE49-F238E27FC236}">
                  <a16:creationId xmlns:a16="http://schemas.microsoft.com/office/drawing/2014/main" id="{FA2D9083-EEAE-468B-B276-25AE27613E54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4" name="Google Shape;656;p49">
              <a:extLst>
                <a:ext uri="{FF2B5EF4-FFF2-40B4-BE49-F238E27FC236}">
                  <a16:creationId xmlns:a16="http://schemas.microsoft.com/office/drawing/2014/main" id="{F13026CE-04EF-42EA-837D-68EE322326AD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6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5" name="กล่องข้อความ 64">
            <a:extLst>
              <a:ext uri="{FF2B5EF4-FFF2-40B4-BE49-F238E27FC236}">
                <a16:creationId xmlns:a16="http://schemas.microsoft.com/office/drawing/2014/main" id="{9F9B5388-E96D-496F-A8DF-F3C186EB5BAC}"/>
              </a:ext>
            </a:extLst>
          </p:cNvPr>
          <p:cNvSpPr txBox="1"/>
          <p:nvPr/>
        </p:nvSpPr>
        <p:spPr>
          <a:xfrm>
            <a:off x="2109171" y="4515789"/>
            <a:ext cx="409118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12,300    12,600    12,900    </a:t>
            </a:r>
          </a:p>
        </p:txBody>
      </p:sp>
      <p:sp>
        <p:nvSpPr>
          <p:cNvPr id="66" name="สี่เหลี่ยมผืนผ้า: มุมมน 65">
            <a:extLst>
              <a:ext uri="{FF2B5EF4-FFF2-40B4-BE49-F238E27FC236}">
                <a16:creationId xmlns:a16="http://schemas.microsoft.com/office/drawing/2014/main" id="{893062C7-E302-4C72-B299-D531A0D0409B}"/>
              </a:ext>
            </a:extLst>
          </p:cNvPr>
          <p:cNvSpPr/>
          <p:nvPr/>
        </p:nvSpPr>
        <p:spPr>
          <a:xfrm>
            <a:off x="5859409" y="4516186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389DD455-C5C4-413D-B72E-976C59415E80}"/>
              </a:ext>
            </a:extLst>
          </p:cNvPr>
          <p:cNvSpPr txBox="1"/>
          <p:nvPr/>
        </p:nvSpPr>
        <p:spPr>
          <a:xfrm>
            <a:off x="2109171" y="1732824"/>
            <a:ext cx="373211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เป็นแบบรูปของจำนวนที่เพิ่มขึ้นทีละ 50</a:t>
            </a:r>
          </a:p>
        </p:txBody>
      </p:sp>
      <p:sp>
        <p:nvSpPr>
          <p:cNvPr id="111" name="กล่องข้อความ 110">
            <a:extLst>
              <a:ext uri="{FF2B5EF4-FFF2-40B4-BE49-F238E27FC236}">
                <a16:creationId xmlns:a16="http://schemas.microsoft.com/office/drawing/2014/main" id="{EDD4488A-38FE-476C-9481-E44E7303D08F}"/>
              </a:ext>
            </a:extLst>
          </p:cNvPr>
          <p:cNvSpPr txBox="1"/>
          <p:nvPr/>
        </p:nvSpPr>
        <p:spPr>
          <a:xfrm>
            <a:off x="2109171" y="3332750"/>
            <a:ext cx="35381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เป็นแบบรูปของจำนวนที่ลดลงทีละ 15</a:t>
            </a:r>
          </a:p>
        </p:txBody>
      </p:sp>
      <p:sp>
        <p:nvSpPr>
          <p:cNvPr id="113" name="กล่องข้อความ 112">
            <a:extLst>
              <a:ext uri="{FF2B5EF4-FFF2-40B4-BE49-F238E27FC236}">
                <a16:creationId xmlns:a16="http://schemas.microsoft.com/office/drawing/2014/main" id="{4F351C2C-FD59-4F8D-A66A-F3E3D1B98A51}"/>
              </a:ext>
            </a:extLst>
          </p:cNvPr>
          <p:cNvSpPr txBox="1"/>
          <p:nvPr/>
        </p:nvSpPr>
        <p:spPr>
          <a:xfrm>
            <a:off x="2100477" y="5043986"/>
            <a:ext cx="36455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>
              <a:defRPr/>
            </a:pPr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เป็นแบบรูปของจำนวนที่เพิ่มขึ้นที 300</a:t>
            </a:r>
          </a:p>
        </p:txBody>
      </p:sp>
      <p:sp>
        <p:nvSpPr>
          <p:cNvPr id="67" name="สี่เหลี่ยมผืนผ้า: มุมมน 66">
            <a:extLst>
              <a:ext uri="{FF2B5EF4-FFF2-40B4-BE49-F238E27FC236}">
                <a16:creationId xmlns:a16="http://schemas.microsoft.com/office/drawing/2014/main" id="{FE8C532E-3480-493F-A811-01A52D46E708}"/>
              </a:ext>
            </a:extLst>
          </p:cNvPr>
          <p:cNvSpPr/>
          <p:nvPr/>
        </p:nvSpPr>
        <p:spPr>
          <a:xfrm>
            <a:off x="3486274" y="1140633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8" name="สี่เหลี่ยมผืนผ้า: มุมมน 67">
            <a:extLst>
              <a:ext uri="{FF2B5EF4-FFF2-40B4-BE49-F238E27FC236}">
                <a16:creationId xmlns:a16="http://schemas.microsoft.com/office/drawing/2014/main" id="{016AFF0D-5279-4E23-8A33-87D6D78764D1}"/>
              </a:ext>
            </a:extLst>
          </p:cNvPr>
          <p:cNvSpPr/>
          <p:nvPr/>
        </p:nvSpPr>
        <p:spPr>
          <a:xfrm>
            <a:off x="8302704" y="1140633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69" name="สี่เหลี่ยมผืนผ้า: มุมมน 68">
            <a:extLst>
              <a:ext uri="{FF2B5EF4-FFF2-40B4-BE49-F238E27FC236}">
                <a16:creationId xmlns:a16="http://schemas.microsoft.com/office/drawing/2014/main" id="{A1010ED9-8256-4F4F-AA9A-DB4AC97A5B20}"/>
              </a:ext>
            </a:extLst>
          </p:cNvPr>
          <p:cNvSpPr/>
          <p:nvPr/>
        </p:nvSpPr>
        <p:spPr>
          <a:xfrm>
            <a:off x="7062925" y="4516186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0" name="กล่องข้อความ 69">
            <a:extLst>
              <a:ext uri="{FF2B5EF4-FFF2-40B4-BE49-F238E27FC236}">
                <a16:creationId xmlns:a16="http://schemas.microsoft.com/office/drawing/2014/main" id="{71F717A4-8BEA-4AC7-A0B4-608D88A2CACC}"/>
              </a:ext>
            </a:extLst>
          </p:cNvPr>
          <p:cNvSpPr txBox="1"/>
          <p:nvPr/>
        </p:nvSpPr>
        <p:spPr>
          <a:xfrm>
            <a:off x="2462112" y="1172790"/>
            <a:ext cx="68961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250</a:t>
            </a:r>
          </a:p>
        </p:txBody>
      </p:sp>
      <p:sp>
        <p:nvSpPr>
          <p:cNvPr id="71" name="กล่องข้อความ 70">
            <a:extLst>
              <a:ext uri="{FF2B5EF4-FFF2-40B4-BE49-F238E27FC236}">
                <a16:creationId xmlns:a16="http://schemas.microsoft.com/office/drawing/2014/main" id="{FE8D1451-A425-4ACF-B22F-23D1C9EB764F}"/>
              </a:ext>
            </a:extLst>
          </p:cNvPr>
          <p:cNvSpPr txBox="1"/>
          <p:nvPr/>
        </p:nvSpPr>
        <p:spPr>
          <a:xfrm>
            <a:off x="3646742" y="1163265"/>
            <a:ext cx="67678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300</a:t>
            </a:r>
          </a:p>
        </p:txBody>
      </p:sp>
      <p:sp>
        <p:nvSpPr>
          <p:cNvPr id="72" name="กล่องข้อความ 71">
            <a:extLst>
              <a:ext uri="{FF2B5EF4-FFF2-40B4-BE49-F238E27FC236}">
                <a16:creationId xmlns:a16="http://schemas.microsoft.com/office/drawing/2014/main" id="{7BB42056-D167-4104-80FA-8E65E0C2B15A}"/>
              </a:ext>
            </a:extLst>
          </p:cNvPr>
          <p:cNvSpPr txBox="1"/>
          <p:nvPr/>
        </p:nvSpPr>
        <p:spPr>
          <a:xfrm>
            <a:off x="8461230" y="1159598"/>
            <a:ext cx="70083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550</a:t>
            </a:r>
          </a:p>
        </p:txBody>
      </p:sp>
      <p:sp>
        <p:nvSpPr>
          <p:cNvPr id="74" name="กล่องข้อความ 73">
            <a:extLst>
              <a:ext uri="{FF2B5EF4-FFF2-40B4-BE49-F238E27FC236}">
                <a16:creationId xmlns:a16="http://schemas.microsoft.com/office/drawing/2014/main" id="{44536D37-A2F0-4946-B93E-84F5D04493E0}"/>
              </a:ext>
            </a:extLst>
          </p:cNvPr>
          <p:cNvSpPr txBox="1"/>
          <p:nvPr/>
        </p:nvSpPr>
        <p:spPr>
          <a:xfrm>
            <a:off x="6055799" y="2814918"/>
            <a:ext cx="6880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345</a:t>
            </a:r>
          </a:p>
        </p:txBody>
      </p:sp>
      <p:sp>
        <p:nvSpPr>
          <p:cNvPr id="77" name="กล่องข้อความ 76">
            <a:extLst>
              <a:ext uri="{FF2B5EF4-FFF2-40B4-BE49-F238E27FC236}">
                <a16:creationId xmlns:a16="http://schemas.microsoft.com/office/drawing/2014/main" id="{1DCC83BC-6C05-46C1-A3FD-FBC2D6E1CE40}"/>
              </a:ext>
            </a:extLst>
          </p:cNvPr>
          <p:cNvSpPr txBox="1"/>
          <p:nvPr/>
        </p:nvSpPr>
        <p:spPr>
          <a:xfrm>
            <a:off x="7240429" y="2805393"/>
            <a:ext cx="66877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330</a:t>
            </a:r>
          </a:p>
        </p:txBody>
      </p:sp>
      <p:sp>
        <p:nvSpPr>
          <p:cNvPr id="78" name="กล่องข้อความ 77">
            <a:extLst>
              <a:ext uri="{FF2B5EF4-FFF2-40B4-BE49-F238E27FC236}">
                <a16:creationId xmlns:a16="http://schemas.microsoft.com/office/drawing/2014/main" id="{9FA3B71E-EC48-482E-AD96-DFA849E41249}"/>
              </a:ext>
            </a:extLst>
          </p:cNvPr>
          <p:cNvSpPr txBox="1"/>
          <p:nvPr/>
        </p:nvSpPr>
        <p:spPr>
          <a:xfrm>
            <a:off x="5860649" y="4537410"/>
            <a:ext cx="10021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13,200</a:t>
            </a:r>
          </a:p>
        </p:txBody>
      </p:sp>
      <p:sp>
        <p:nvSpPr>
          <p:cNvPr id="79" name="กล่องข้อความ 78">
            <a:extLst>
              <a:ext uri="{FF2B5EF4-FFF2-40B4-BE49-F238E27FC236}">
                <a16:creationId xmlns:a16="http://schemas.microsoft.com/office/drawing/2014/main" id="{E0CD0E9B-B0E4-43C3-8CF3-0B54A8ACB29A}"/>
              </a:ext>
            </a:extLst>
          </p:cNvPr>
          <p:cNvSpPr txBox="1"/>
          <p:nvPr/>
        </p:nvSpPr>
        <p:spPr>
          <a:xfrm>
            <a:off x="7054804" y="4527885"/>
            <a:ext cx="101341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13,500</a:t>
            </a:r>
          </a:p>
        </p:txBody>
      </p:sp>
    </p:spTree>
    <p:extLst>
      <p:ext uri="{BB962C8B-B14F-4D97-AF65-F5344CB8AC3E}">
        <p14:creationId xmlns:p14="http://schemas.microsoft.com/office/powerpoint/2010/main" val="140319038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1" grpId="0"/>
      <p:bldP spid="113" grpId="0"/>
      <p:bldP spid="70" grpId="0"/>
      <p:bldP spid="71" grpId="0"/>
      <p:bldP spid="72" grpId="0"/>
      <p:bldP spid="74" grpId="0"/>
      <p:bldP spid="77" grpId="0"/>
      <p:bldP spid="78" grpId="0"/>
      <p:bldP spid="79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213" name="Google Shape;4259;p71">
            <a:extLst>
              <a:ext uri="{FF2B5EF4-FFF2-40B4-BE49-F238E27FC236}">
                <a16:creationId xmlns:a16="http://schemas.microsoft.com/office/drawing/2014/main" id="{121E73D6-58A0-469A-8DD1-2DA8AD017A37}"/>
              </a:ext>
            </a:extLst>
          </p:cNvPr>
          <p:cNvSpPr txBox="1"/>
          <p:nvPr/>
        </p:nvSpPr>
        <p:spPr>
          <a:xfrm>
            <a:off x="3044198" y="794514"/>
            <a:ext cx="3842144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ไม้ขีดเสริมปัญญา</a:t>
            </a:r>
          </a:p>
        </p:txBody>
      </p:sp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6426543" y="74956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223" name="Google Shape;8099;p68">
            <a:extLst>
              <a:ext uri="{FF2B5EF4-FFF2-40B4-BE49-F238E27FC236}">
                <a16:creationId xmlns:a16="http://schemas.microsoft.com/office/drawing/2014/main" id="{F45C8B97-E1DC-41D4-B7A5-5BB73840B54C}"/>
              </a:ext>
            </a:extLst>
          </p:cNvPr>
          <p:cNvSpPr/>
          <p:nvPr/>
        </p:nvSpPr>
        <p:spPr>
          <a:xfrm rot="191175">
            <a:off x="2895050" y="1162580"/>
            <a:ext cx="3507793" cy="298597"/>
          </a:xfrm>
          <a:custGeom>
            <a:avLst/>
            <a:gdLst/>
            <a:ahLst/>
            <a:cxnLst/>
            <a:rect l="l" t="t" r="r" b="b"/>
            <a:pathLst>
              <a:path w="170773" h="12125" extrusionOk="0">
                <a:moveTo>
                  <a:pt x="170211" y="0"/>
                </a:moveTo>
                <a:lnTo>
                  <a:pt x="166044" y="2274"/>
                </a:lnTo>
                <a:cubicBezTo>
                  <a:pt x="165878" y="2365"/>
                  <a:pt x="165695" y="2411"/>
                  <a:pt x="165511" y="2411"/>
                </a:cubicBezTo>
                <a:cubicBezTo>
                  <a:pt x="165366" y="2411"/>
                  <a:pt x="165220" y="2382"/>
                  <a:pt x="165081" y="2324"/>
                </a:cubicBezTo>
                <a:lnTo>
                  <a:pt x="161452" y="823"/>
                </a:lnTo>
                <a:cubicBezTo>
                  <a:pt x="161167" y="704"/>
                  <a:pt x="160868" y="645"/>
                  <a:pt x="160570" y="645"/>
                </a:cubicBezTo>
                <a:cubicBezTo>
                  <a:pt x="160192" y="645"/>
                  <a:pt x="159816" y="740"/>
                  <a:pt x="159474" y="927"/>
                </a:cubicBezTo>
                <a:lnTo>
                  <a:pt x="156025" y="2810"/>
                </a:lnTo>
                <a:cubicBezTo>
                  <a:pt x="155860" y="2902"/>
                  <a:pt x="155677" y="2948"/>
                  <a:pt x="155493" y="2948"/>
                </a:cubicBezTo>
                <a:cubicBezTo>
                  <a:pt x="155348" y="2948"/>
                  <a:pt x="155202" y="2919"/>
                  <a:pt x="155063" y="2863"/>
                </a:cubicBezTo>
                <a:lnTo>
                  <a:pt x="151433" y="1359"/>
                </a:lnTo>
                <a:cubicBezTo>
                  <a:pt x="151150" y="1241"/>
                  <a:pt x="150852" y="1183"/>
                  <a:pt x="150555" y="1183"/>
                </a:cubicBezTo>
                <a:cubicBezTo>
                  <a:pt x="150176" y="1183"/>
                  <a:pt x="149799" y="1278"/>
                  <a:pt x="149455" y="1465"/>
                </a:cubicBezTo>
                <a:lnTo>
                  <a:pt x="146010" y="3343"/>
                </a:lnTo>
                <a:cubicBezTo>
                  <a:pt x="145843" y="3435"/>
                  <a:pt x="145659" y="3480"/>
                  <a:pt x="145474" y="3480"/>
                </a:cubicBezTo>
                <a:cubicBezTo>
                  <a:pt x="145328" y="3480"/>
                  <a:pt x="145182" y="3452"/>
                  <a:pt x="145045" y="3396"/>
                </a:cubicBezTo>
                <a:lnTo>
                  <a:pt x="141418" y="1892"/>
                </a:lnTo>
                <a:cubicBezTo>
                  <a:pt x="141135" y="1774"/>
                  <a:pt x="140837" y="1716"/>
                  <a:pt x="140539" y="1716"/>
                </a:cubicBezTo>
                <a:cubicBezTo>
                  <a:pt x="140161" y="1716"/>
                  <a:pt x="139784" y="1810"/>
                  <a:pt x="139440" y="1998"/>
                </a:cubicBezTo>
                <a:lnTo>
                  <a:pt x="135995" y="3878"/>
                </a:lnTo>
                <a:cubicBezTo>
                  <a:pt x="135828" y="3969"/>
                  <a:pt x="135643" y="4015"/>
                  <a:pt x="135458" y="4015"/>
                </a:cubicBezTo>
                <a:cubicBezTo>
                  <a:pt x="135313" y="4015"/>
                  <a:pt x="135167" y="3986"/>
                  <a:pt x="135029" y="3928"/>
                </a:cubicBezTo>
                <a:lnTo>
                  <a:pt x="131403" y="2428"/>
                </a:lnTo>
                <a:cubicBezTo>
                  <a:pt x="131118" y="2308"/>
                  <a:pt x="130819" y="2249"/>
                  <a:pt x="130521" y="2249"/>
                </a:cubicBezTo>
                <a:cubicBezTo>
                  <a:pt x="130144" y="2249"/>
                  <a:pt x="129768" y="2344"/>
                  <a:pt x="129425" y="2531"/>
                </a:cubicBezTo>
                <a:lnTo>
                  <a:pt x="125979" y="4411"/>
                </a:lnTo>
                <a:cubicBezTo>
                  <a:pt x="125812" y="4503"/>
                  <a:pt x="125628" y="4549"/>
                  <a:pt x="125443" y="4549"/>
                </a:cubicBezTo>
                <a:cubicBezTo>
                  <a:pt x="125297" y="4549"/>
                  <a:pt x="125152" y="4521"/>
                  <a:pt x="125014" y="4464"/>
                </a:cubicBezTo>
                <a:lnTo>
                  <a:pt x="121387" y="2960"/>
                </a:lnTo>
                <a:cubicBezTo>
                  <a:pt x="121104" y="2842"/>
                  <a:pt x="120804" y="2783"/>
                  <a:pt x="120505" y="2783"/>
                </a:cubicBezTo>
                <a:cubicBezTo>
                  <a:pt x="120128" y="2783"/>
                  <a:pt x="119752" y="2877"/>
                  <a:pt x="119409" y="3064"/>
                </a:cubicBezTo>
                <a:lnTo>
                  <a:pt x="115964" y="4944"/>
                </a:lnTo>
                <a:cubicBezTo>
                  <a:pt x="115797" y="5036"/>
                  <a:pt x="115612" y="5082"/>
                  <a:pt x="115428" y="5082"/>
                </a:cubicBezTo>
                <a:cubicBezTo>
                  <a:pt x="115282" y="5082"/>
                  <a:pt x="115136" y="5053"/>
                  <a:pt x="114999" y="4997"/>
                </a:cubicBezTo>
                <a:lnTo>
                  <a:pt x="111372" y="3493"/>
                </a:lnTo>
                <a:cubicBezTo>
                  <a:pt x="111089" y="3375"/>
                  <a:pt x="110790" y="3317"/>
                  <a:pt x="110493" y="3317"/>
                </a:cubicBezTo>
                <a:cubicBezTo>
                  <a:pt x="110115" y="3317"/>
                  <a:pt x="109738" y="3412"/>
                  <a:pt x="109394" y="3599"/>
                </a:cubicBezTo>
                <a:lnTo>
                  <a:pt x="105949" y="5477"/>
                </a:lnTo>
                <a:cubicBezTo>
                  <a:pt x="105782" y="5569"/>
                  <a:pt x="105597" y="5615"/>
                  <a:pt x="105412" y="5615"/>
                </a:cubicBezTo>
                <a:cubicBezTo>
                  <a:pt x="105267" y="5615"/>
                  <a:pt x="105121" y="5586"/>
                  <a:pt x="104983" y="5530"/>
                </a:cubicBezTo>
                <a:lnTo>
                  <a:pt x="101357" y="4026"/>
                </a:lnTo>
                <a:cubicBezTo>
                  <a:pt x="101073" y="3908"/>
                  <a:pt x="100775" y="3850"/>
                  <a:pt x="100478" y="3850"/>
                </a:cubicBezTo>
                <a:cubicBezTo>
                  <a:pt x="100099" y="3850"/>
                  <a:pt x="99722" y="3945"/>
                  <a:pt x="99379" y="4132"/>
                </a:cubicBezTo>
                <a:lnTo>
                  <a:pt x="95933" y="6012"/>
                </a:lnTo>
                <a:cubicBezTo>
                  <a:pt x="95766" y="6103"/>
                  <a:pt x="95582" y="6149"/>
                  <a:pt x="95397" y="6149"/>
                </a:cubicBezTo>
                <a:cubicBezTo>
                  <a:pt x="95251" y="6149"/>
                  <a:pt x="95106" y="6120"/>
                  <a:pt x="94968" y="6063"/>
                </a:cubicBezTo>
                <a:lnTo>
                  <a:pt x="91341" y="4562"/>
                </a:lnTo>
                <a:cubicBezTo>
                  <a:pt x="91057" y="4442"/>
                  <a:pt x="90758" y="4383"/>
                  <a:pt x="90460" y="4383"/>
                </a:cubicBezTo>
                <a:cubicBezTo>
                  <a:pt x="90082" y="4383"/>
                  <a:pt x="89706" y="4478"/>
                  <a:pt x="89363" y="4665"/>
                </a:cubicBezTo>
                <a:lnTo>
                  <a:pt x="85918" y="6545"/>
                </a:lnTo>
                <a:cubicBezTo>
                  <a:pt x="85751" y="6637"/>
                  <a:pt x="85566" y="6683"/>
                  <a:pt x="85382" y="6683"/>
                </a:cubicBezTo>
                <a:cubicBezTo>
                  <a:pt x="85236" y="6683"/>
                  <a:pt x="85090" y="6655"/>
                  <a:pt x="84953" y="6598"/>
                </a:cubicBezTo>
                <a:lnTo>
                  <a:pt x="81326" y="5095"/>
                </a:lnTo>
                <a:cubicBezTo>
                  <a:pt x="81041" y="4976"/>
                  <a:pt x="80741" y="4917"/>
                  <a:pt x="80443" y="4917"/>
                </a:cubicBezTo>
                <a:cubicBezTo>
                  <a:pt x="80066" y="4917"/>
                  <a:pt x="79690" y="5011"/>
                  <a:pt x="79348" y="5198"/>
                </a:cubicBezTo>
                <a:lnTo>
                  <a:pt x="75903" y="7078"/>
                </a:lnTo>
                <a:cubicBezTo>
                  <a:pt x="75736" y="7170"/>
                  <a:pt x="75551" y="7216"/>
                  <a:pt x="75366" y="7216"/>
                </a:cubicBezTo>
                <a:cubicBezTo>
                  <a:pt x="75221" y="7216"/>
                  <a:pt x="75075" y="7188"/>
                  <a:pt x="74937" y="7131"/>
                </a:cubicBezTo>
                <a:lnTo>
                  <a:pt x="71311" y="5627"/>
                </a:lnTo>
                <a:cubicBezTo>
                  <a:pt x="71027" y="5510"/>
                  <a:pt x="70729" y="5451"/>
                  <a:pt x="70432" y="5451"/>
                </a:cubicBezTo>
                <a:cubicBezTo>
                  <a:pt x="70053" y="5451"/>
                  <a:pt x="69676" y="5546"/>
                  <a:pt x="69333" y="5733"/>
                </a:cubicBezTo>
                <a:lnTo>
                  <a:pt x="65887" y="7611"/>
                </a:lnTo>
                <a:cubicBezTo>
                  <a:pt x="65720" y="7703"/>
                  <a:pt x="65536" y="7749"/>
                  <a:pt x="65351" y="7749"/>
                </a:cubicBezTo>
                <a:cubicBezTo>
                  <a:pt x="65205" y="7749"/>
                  <a:pt x="65060" y="7720"/>
                  <a:pt x="64922" y="7664"/>
                </a:cubicBezTo>
                <a:lnTo>
                  <a:pt x="61295" y="6160"/>
                </a:lnTo>
                <a:cubicBezTo>
                  <a:pt x="61012" y="6042"/>
                  <a:pt x="60714" y="5984"/>
                  <a:pt x="60416" y="5984"/>
                </a:cubicBezTo>
                <a:cubicBezTo>
                  <a:pt x="60038" y="5984"/>
                  <a:pt x="59661" y="6079"/>
                  <a:pt x="59317" y="6266"/>
                </a:cubicBezTo>
                <a:lnTo>
                  <a:pt x="55872" y="8147"/>
                </a:lnTo>
                <a:cubicBezTo>
                  <a:pt x="55705" y="8237"/>
                  <a:pt x="55520" y="8283"/>
                  <a:pt x="55336" y="8283"/>
                </a:cubicBezTo>
                <a:cubicBezTo>
                  <a:pt x="55190" y="8283"/>
                  <a:pt x="55044" y="8255"/>
                  <a:pt x="54907" y="8197"/>
                </a:cubicBezTo>
                <a:lnTo>
                  <a:pt x="51280" y="6696"/>
                </a:lnTo>
                <a:cubicBezTo>
                  <a:pt x="50995" y="6576"/>
                  <a:pt x="50696" y="6517"/>
                  <a:pt x="50398" y="6517"/>
                </a:cubicBezTo>
                <a:cubicBezTo>
                  <a:pt x="50021" y="6517"/>
                  <a:pt x="49645" y="6612"/>
                  <a:pt x="49302" y="6799"/>
                </a:cubicBezTo>
                <a:lnTo>
                  <a:pt x="45857" y="8679"/>
                </a:lnTo>
                <a:cubicBezTo>
                  <a:pt x="45689" y="8772"/>
                  <a:pt x="45506" y="8817"/>
                  <a:pt x="45321" y="8817"/>
                </a:cubicBezTo>
                <a:cubicBezTo>
                  <a:pt x="45176" y="8817"/>
                  <a:pt x="45030" y="8789"/>
                  <a:pt x="44891" y="8732"/>
                </a:cubicBezTo>
                <a:lnTo>
                  <a:pt x="41265" y="7229"/>
                </a:lnTo>
                <a:cubicBezTo>
                  <a:pt x="40980" y="7110"/>
                  <a:pt x="40680" y="7051"/>
                  <a:pt x="40381" y="7051"/>
                </a:cubicBezTo>
                <a:cubicBezTo>
                  <a:pt x="40004" y="7051"/>
                  <a:pt x="39629" y="7145"/>
                  <a:pt x="39287" y="7332"/>
                </a:cubicBezTo>
                <a:lnTo>
                  <a:pt x="35841" y="9212"/>
                </a:lnTo>
                <a:cubicBezTo>
                  <a:pt x="35674" y="9304"/>
                  <a:pt x="35491" y="9350"/>
                  <a:pt x="35306" y="9350"/>
                </a:cubicBezTo>
                <a:cubicBezTo>
                  <a:pt x="35161" y="9350"/>
                  <a:pt x="35015" y="9322"/>
                  <a:pt x="34876" y="9265"/>
                </a:cubicBezTo>
                <a:lnTo>
                  <a:pt x="31249" y="7762"/>
                </a:lnTo>
                <a:cubicBezTo>
                  <a:pt x="30966" y="7644"/>
                  <a:pt x="30668" y="7585"/>
                  <a:pt x="30370" y="7585"/>
                </a:cubicBezTo>
                <a:cubicBezTo>
                  <a:pt x="29992" y="7585"/>
                  <a:pt x="29615" y="7680"/>
                  <a:pt x="29271" y="7868"/>
                </a:cubicBezTo>
                <a:lnTo>
                  <a:pt x="25826" y="9745"/>
                </a:lnTo>
                <a:cubicBezTo>
                  <a:pt x="25659" y="9837"/>
                  <a:pt x="25475" y="9883"/>
                  <a:pt x="25291" y="9883"/>
                </a:cubicBezTo>
                <a:cubicBezTo>
                  <a:pt x="25145" y="9883"/>
                  <a:pt x="24999" y="9855"/>
                  <a:pt x="24861" y="9798"/>
                </a:cubicBezTo>
                <a:lnTo>
                  <a:pt x="21234" y="8294"/>
                </a:lnTo>
                <a:cubicBezTo>
                  <a:pt x="20952" y="8177"/>
                  <a:pt x="20654" y="8118"/>
                  <a:pt x="20356" y="8118"/>
                </a:cubicBezTo>
                <a:cubicBezTo>
                  <a:pt x="19978" y="8118"/>
                  <a:pt x="19600" y="8213"/>
                  <a:pt x="19256" y="8400"/>
                </a:cubicBezTo>
                <a:lnTo>
                  <a:pt x="15810" y="10281"/>
                </a:lnTo>
                <a:cubicBezTo>
                  <a:pt x="15643" y="10371"/>
                  <a:pt x="15459" y="10417"/>
                  <a:pt x="15274" y="10417"/>
                </a:cubicBezTo>
                <a:cubicBezTo>
                  <a:pt x="15129" y="10417"/>
                  <a:pt x="14983" y="10389"/>
                  <a:pt x="14845" y="10331"/>
                </a:cubicBezTo>
                <a:lnTo>
                  <a:pt x="11218" y="8827"/>
                </a:lnTo>
                <a:cubicBezTo>
                  <a:pt x="10935" y="8709"/>
                  <a:pt x="10637" y="8651"/>
                  <a:pt x="10340" y="8651"/>
                </a:cubicBezTo>
                <a:cubicBezTo>
                  <a:pt x="9961" y="8651"/>
                  <a:pt x="9584" y="8746"/>
                  <a:pt x="9240" y="8933"/>
                </a:cubicBezTo>
                <a:lnTo>
                  <a:pt x="5795" y="10814"/>
                </a:lnTo>
                <a:cubicBezTo>
                  <a:pt x="5629" y="10905"/>
                  <a:pt x="5446" y="10951"/>
                  <a:pt x="5263" y="10951"/>
                </a:cubicBezTo>
                <a:cubicBezTo>
                  <a:pt x="5117" y="10951"/>
                  <a:pt x="4970" y="10922"/>
                  <a:pt x="4830" y="10864"/>
                </a:cubicBezTo>
                <a:lnTo>
                  <a:pt x="450" y="9048"/>
                </a:lnTo>
                <a:lnTo>
                  <a:pt x="1" y="10133"/>
                </a:lnTo>
                <a:lnTo>
                  <a:pt x="4381" y="11949"/>
                </a:lnTo>
                <a:cubicBezTo>
                  <a:pt x="4662" y="12063"/>
                  <a:pt x="4964" y="12125"/>
                  <a:pt x="5259" y="12125"/>
                </a:cubicBezTo>
                <a:cubicBezTo>
                  <a:pt x="5639" y="12125"/>
                  <a:pt x="6015" y="12030"/>
                  <a:pt x="6359" y="11843"/>
                </a:cubicBezTo>
                <a:lnTo>
                  <a:pt x="9824" y="9943"/>
                </a:lnTo>
                <a:cubicBezTo>
                  <a:pt x="9992" y="9853"/>
                  <a:pt x="10176" y="9807"/>
                  <a:pt x="10361" y="9807"/>
                </a:cubicBezTo>
                <a:cubicBezTo>
                  <a:pt x="10506" y="9807"/>
                  <a:pt x="10651" y="9835"/>
                  <a:pt x="10789" y="9893"/>
                </a:cubicBezTo>
                <a:lnTo>
                  <a:pt x="14416" y="11394"/>
                </a:lnTo>
                <a:cubicBezTo>
                  <a:pt x="14699" y="11513"/>
                  <a:pt x="14998" y="11572"/>
                  <a:pt x="15296" y="11572"/>
                </a:cubicBezTo>
                <a:cubicBezTo>
                  <a:pt x="15674" y="11572"/>
                  <a:pt x="16051" y="11478"/>
                  <a:pt x="16394" y="11291"/>
                </a:cubicBezTo>
                <a:lnTo>
                  <a:pt x="19839" y="9410"/>
                </a:lnTo>
                <a:cubicBezTo>
                  <a:pt x="20008" y="9318"/>
                  <a:pt x="20192" y="9272"/>
                  <a:pt x="20376" y="9272"/>
                </a:cubicBezTo>
                <a:cubicBezTo>
                  <a:pt x="20521" y="9272"/>
                  <a:pt x="20667" y="9301"/>
                  <a:pt x="20804" y="9357"/>
                </a:cubicBezTo>
                <a:lnTo>
                  <a:pt x="24431" y="10861"/>
                </a:lnTo>
                <a:cubicBezTo>
                  <a:pt x="24717" y="10979"/>
                  <a:pt x="25017" y="11038"/>
                  <a:pt x="25315" y="11038"/>
                </a:cubicBezTo>
                <a:cubicBezTo>
                  <a:pt x="25692" y="11038"/>
                  <a:pt x="26066" y="10945"/>
                  <a:pt x="26409" y="10758"/>
                </a:cubicBezTo>
                <a:lnTo>
                  <a:pt x="29854" y="8878"/>
                </a:lnTo>
                <a:cubicBezTo>
                  <a:pt x="30023" y="8785"/>
                  <a:pt x="30207" y="8740"/>
                  <a:pt x="30392" y="8740"/>
                </a:cubicBezTo>
                <a:cubicBezTo>
                  <a:pt x="30537" y="8740"/>
                  <a:pt x="30682" y="8768"/>
                  <a:pt x="30820" y="8825"/>
                </a:cubicBezTo>
                <a:lnTo>
                  <a:pt x="34446" y="10328"/>
                </a:lnTo>
                <a:cubicBezTo>
                  <a:pt x="34731" y="10446"/>
                  <a:pt x="35029" y="10504"/>
                  <a:pt x="35326" y="10504"/>
                </a:cubicBezTo>
                <a:cubicBezTo>
                  <a:pt x="35704" y="10504"/>
                  <a:pt x="36080" y="10410"/>
                  <a:pt x="36424" y="10222"/>
                </a:cubicBezTo>
                <a:lnTo>
                  <a:pt x="39870" y="8345"/>
                </a:lnTo>
                <a:cubicBezTo>
                  <a:pt x="40038" y="8253"/>
                  <a:pt x="40223" y="8207"/>
                  <a:pt x="40407" y="8207"/>
                </a:cubicBezTo>
                <a:cubicBezTo>
                  <a:pt x="40552" y="8207"/>
                  <a:pt x="40697" y="8235"/>
                  <a:pt x="40835" y="8292"/>
                </a:cubicBezTo>
                <a:lnTo>
                  <a:pt x="44462" y="9795"/>
                </a:lnTo>
                <a:cubicBezTo>
                  <a:pt x="44746" y="9913"/>
                  <a:pt x="45045" y="9972"/>
                  <a:pt x="45341" y="9972"/>
                </a:cubicBezTo>
                <a:cubicBezTo>
                  <a:pt x="45720" y="9972"/>
                  <a:pt x="46096" y="9877"/>
                  <a:pt x="46440" y="9689"/>
                </a:cubicBezTo>
                <a:lnTo>
                  <a:pt x="49885" y="7809"/>
                </a:lnTo>
                <a:cubicBezTo>
                  <a:pt x="50054" y="7719"/>
                  <a:pt x="50238" y="7673"/>
                  <a:pt x="50422" y="7673"/>
                </a:cubicBezTo>
                <a:cubicBezTo>
                  <a:pt x="50567" y="7673"/>
                  <a:pt x="50713" y="7701"/>
                  <a:pt x="50850" y="7759"/>
                </a:cubicBezTo>
                <a:lnTo>
                  <a:pt x="54477" y="9260"/>
                </a:lnTo>
                <a:cubicBezTo>
                  <a:pt x="54763" y="9379"/>
                  <a:pt x="55062" y="9438"/>
                  <a:pt x="55360" y="9438"/>
                </a:cubicBezTo>
                <a:cubicBezTo>
                  <a:pt x="55737" y="9438"/>
                  <a:pt x="56112" y="9344"/>
                  <a:pt x="56455" y="9156"/>
                </a:cubicBezTo>
                <a:lnTo>
                  <a:pt x="59900" y="7276"/>
                </a:lnTo>
                <a:cubicBezTo>
                  <a:pt x="60069" y="7184"/>
                  <a:pt x="60253" y="7138"/>
                  <a:pt x="60438" y="7138"/>
                </a:cubicBezTo>
                <a:cubicBezTo>
                  <a:pt x="60583" y="7138"/>
                  <a:pt x="60728" y="7167"/>
                  <a:pt x="60866" y="7223"/>
                </a:cubicBezTo>
                <a:lnTo>
                  <a:pt x="64492" y="8727"/>
                </a:lnTo>
                <a:cubicBezTo>
                  <a:pt x="64779" y="8845"/>
                  <a:pt x="65078" y="8904"/>
                  <a:pt x="65377" y="8904"/>
                </a:cubicBezTo>
                <a:cubicBezTo>
                  <a:pt x="65753" y="8904"/>
                  <a:pt x="66128" y="8810"/>
                  <a:pt x="66470" y="8624"/>
                </a:cubicBezTo>
                <a:lnTo>
                  <a:pt x="69916" y="6743"/>
                </a:lnTo>
                <a:cubicBezTo>
                  <a:pt x="70084" y="6651"/>
                  <a:pt x="70269" y="6605"/>
                  <a:pt x="70453" y="6605"/>
                </a:cubicBezTo>
                <a:cubicBezTo>
                  <a:pt x="70598" y="6605"/>
                  <a:pt x="70743" y="6634"/>
                  <a:pt x="70881" y="6690"/>
                </a:cubicBezTo>
                <a:lnTo>
                  <a:pt x="74508" y="8194"/>
                </a:lnTo>
                <a:cubicBezTo>
                  <a:pt x="74792" y="8312"/>
                  <a:pt x="75091" y="8370"/>
                  <a:pt x="75388" y="8370"/>
                </a:cubicBezTo>
                <a:cubicBezTo>
                  <a:pt x="75766" y="8370"/>
                  <a:pt x="76142" y="8276"/>
                  <a:pt x="76486" y="8088"/>
                </a:cubicBezTo>
                <a:lnTo>
                  <a:pt x="79931" y="6210"/>
                </a:lnTo>
                <a:cubicBezTo>
                  <a:pt x="80100" y="6118"/>
                  <a:pt x="80284" y="6073"/>
                  <a:pt x="80468" y="6073"/>
                </a:cubicBezTo>
                <a:cubicBezTo>
                  <a:pt x="80613" y="6073"/>
                  <a:pt x="80759" y="6101"/>
                  <a:pt x="80896" y="6157"/>
                </a:cubicBezTo>
                <a:lnTo>
                  <a:pt x="84523" y="7661"/>
                </a:lnTo>
                <a:cubicBezTo>
                  <a:pt x="84808" y="7779"/>
                  <a:pt x="85106" y="7837"/>
                  <a:pt x="85403" y="7837"/>
                </a:cubicBezTo>
                <a:cubicBezTo>
                  <a:pt x="85781" y="7837"/>
                  <a:pt x="86157" y="7743"/>
                  <a:pt x="86501" y="7555"/>
                </a:cubicBezTo>
                <a:lnTo>
                  <a:pt x="89946" y="5675"/>
                </a:lnTo>
                <a:cubicBezTo>
                  <a:pt x="90115" y="5584"/>
                  <a:pt x="90299" y="5538"/>
                  <a:pt x="90484" y="5538"/>
                </a:cubicBezTo>
                <a:cubicBezTo>
                  <a:pt x="90629" y="5538"/>
                  <a:pt x="90774" y="5567"/>
                  <a:pt x="90912" y="5625"/>
                </a:cubicBezTo>
                <a:lnTo>
                  <a:pt x="94538" y="7126"/>
                </a:lnTo>
                <a:cubicBezTo>
                  <a:pt x="94822" y="7245"/>
                  <a:pt x="95120" y="7304"/>
                  <a:pt x="95419" y="7304"/>
                </a:cubicBezTo>
                <a:cubicBezTo>
                  <a:pt x="95797" y="7304"/>
                  <a:pt x="96173" y="7209"/>
                  <a:pt x="96516" y="7022"/>
                </a:cubicBezTo>
                <a:lnTo>
                  <a:pt x="99962" y="5142"/>
                </a:lnTo>
                <a:cubicBezTo>
                  <a:pt x="100130" y="5050"/>
                  <a:pt x="100315" y="5004"/>
                  <a:pt x="100499" y="5004"/>
                </a:cubicBezTo>
                <a:cubicBezTo>
                  <a:pt x="100644" y="5004"/>
                  <a:pt x="100789" y="5032"/>
                  <a:pt x="100927" y="5089"/>
                </a:cubicBezTo>
                <a:lnTo>
                  <a:pt x="104554" y="6593"/>
                </a:lnTo>
                <a:cubicBezTo>
                  <a:pt x="104840" y="6711"/>
                  <a:pt x="105140" y="6770"/>
                  <a:pt x="105438" y="6770"/>
                </a:cubicBezTo>
                <a:cubicBezTo>
                  <a:pt x="105815" y="6770"/>
                  <a:pt x="106189" y="6676"/>
                  <a:pt x="106532" y="6489"/>
                </a:cubicBezTo>
                <a:lnTo>
                  <a:pt x="109977" y="4609"/>
                </a:lnTo>
                <a:cubicBezTo>
                  <a:pt x="110146" y="4517"/>
                  <a:pt x="110330" y="4471"/>
                  <a:pt x="110514" y="4471"/>
                </a:cubicBezTo>
                <a:cubicBezTo>
                  <a:pt x="110660" y="4471"/>
                  <a:pt x="110805" y="4500"/>
                  <a:pt x="110942" y="4556"/>
                </a:cubicBezTo>
                <a:lnTo>
                  <a:pt x="114569" y="6060"/>
                </a:lnTo>
                <a:cubicBezTo>
                  <a:pt x="114851" y="6178"/>
                  <a:pt x="115149" y="6236"/>
                  <a:pt x="115447" y="6236"/>
                </a:cubicBezTo>
                <a:cubicBezTo>
                  <a:pt x="115825" y="6236"/>
                  <a:pt x="116203" y="6141"/>
                  <a:pt x="116547" y="5954"/>
                </a:cubicBezTo>
                <a:lnTo>
                  <a:pt x="119992" y="4076"/>
                </a:lnTo>
                <a:cubicBezTo>
                  <a:pt x="120161" y="3984"/>
                  <a:pt x="120345" y="3938"/>
                  <a:pt x="120530" y="3938"/>
                </a:cubicBezTo>
                <a:cubicBezTo>
                  <a:pt x="120675" y="3938"/>
                  <a:pt x="120820" y="3967"/>
                  <a:pt x="120958" y="4023"/>
                </a:cubicBezTo>
                <a:lnTo>
                  <a:pt x="124584" y="5527"/>
                </a:lnTo>
                <a:cubicBezTo>
                  <a:pt x="124867" y="5645"/>
                  <a:pt x="125165" y="5703"/>
                  <a:pt x="125462" y="5703"/>
                </a:cubicBezTo>
                <a:cubicBezTo>
                  <a:pt x="125841" y="5703"/>
                  <a:pt x="126219" y="5608"/>
                  <a:pt x="126562" y="5421"/>
                </a:cubicBezTo>
                <a:lnTo>
                  <a:pt x="130008" y="3541"/>
                </a:lnTo>
                <a:cubicBezTo>
                  <a:pt x="130175" y="3450"/>
                  <a:pt x="130359" y="3404"/>
                  <a:pt x="130544" y="3404"/>
                </a:cubicBezTo>
                <a:cubicBezTo>
                  <a:pt x="130690" y="3404"/>
                  <a:pt x="130835" y="3433"/>
                  <a:pt x="130973" y="3490"/>
                </a:cubicBezTo>
                <a:lnTo>
                  <a:pt x="134600" y="4991"/>
                </a:lnTo>
                <a:cubicBezTo>
                  <a:pt x="134883" y="5111"/>
                  <a:pt x="135182" y="5170"/>
                  <a:pt x="135480" y="5170"/>
                </a:cubicBezTo>
                <a:cubicBezTo>
                  <a:pt x="135858" y="5170"/>
                  <a:pt x="136235" y="5075"/>
                  <a:pt x="136578" y="4888"/>
                </a:cubicBezTo>
                <a:lnTo>
                  <a:pt x="140023" y="3008"/>
                </a:lnTo>
                <a:cubicBezTo>
                  <a:pt x="140190" y="2916"/>
                  <a:pt x="140375" y="2870"/>
                  <a:pt x="140560" y="2870"/>
                </a:cubicBezTo>
                <a:cubicBezTo>
                  <a:pt x="140705" y="2870"/>
                  <a:pt x="140851" y="2898"/>
                  <a:pt x="140988" y="2955"/>
                </a:cubicBezTo>
                <a:lnTo>
                  <a:pt x="144615" y="4458"/>
                </a:lnTo>
                <a:cubicBezTo>
                  <a:pt x="144899" y="4577"/>
                  <a:pt x="145198" y="4636"/>
                  <a:pt x="145497" y="4636"/>
                </a:cubicBezTo>
                <a:cubicBezTo>
                  <a:pt x="145874" y="4636"/>
                  <a:pt x="146251" y="4542"/>
                  <a:pt x="146593" y="4355"/>
                </a:cubicBezTo>
                <a:lnTo>
                  <a:pt x="150039" y="2475"/>
                </a:lnTo>
                <a:cubicBezTo>
                  <a:pt x="150206" y="2383"/>
                  <a:pt x="150390" y="2337"/>
                  <a:pt x="150575" y="2337"/>
                </a:cubicBezTo>
                <a:cubicBezTo>
                  <a:pt x="150720" y="2337"/>
                  <a:pt x="150866" y="2365"/>
                  <a:pt x="151004" y="2422"/>
                </a:cubicBezTo>
                <a:lnTo>
                  <a:pt x="154636" y="3926"/>
                </a:lnTo>
                <a:cubicBezTo>
                  <a:pt x="154920" y="4043"/>
                  <a:pt x="155218" y="4102"/>
                  <a:pt x="155515" y="4102"/>
                </a:cubicBezTo>
                <a:cubicBezTo>
                  <a:pt x="155894" y="4102"/>
                  <a:pt x="156271" y="4007"/>
                  <a:pt x="156611" y="3820"/>
                </a:cubicBezTo>
                <a:lnTo>
                  <a:pt x="160062" y="1942"/>
                </a:lnTo>
                <a:cubicBezTo>
                  <a:pt x="160228" y="1850"/>
                  <a:pt x="160411" y="1804"/>
                  <a:pt x="160595" y="1804"/>
                </a:cubicBezTo>
                <a:cubicBezTo>
                  <a:pt x="160740" y="1804"/>
                  <a:pt x="160886" y="1833"/>
                  <a:pt x="161025" y="1889"/>
                </a:cubicBezTo>
                <a:lnTo>
                  <a:pt x="164654" y="3393"/>
                </a:lnTo>
                <a:cubicBezTo>
                  <a:pt x="164938" y="3511"/>
                  <a:pt x="165236" y="3569"/>
                  <a:pt x="165534" y="3569"/>
                </a:cubicBezTo>
                <a:cubicBezTo>
                  <a:pt x="165913" y="3569"/>
                  <a:pt x="166290" y="3474"/>
                  <a:pt x="166632" y="3287"/>
                </a:cubicBezTo>
                <a:lnTo>
                  <a:pt x="170772" y="1033"/>
                </a:lnTo>
                <a:lnTo>
                  <a:pt x="170211" y="0"/>
                </a:lnTo>
                <a:close/>
              </a:path>
            </a:pathLst>
          </a:custGeom>
          <a:solidFill>
            <a:srgbClr val="635BA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89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42369" y="71987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กิจกรรม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sp>
        <p:nvSpPr>
          <p:cNvPr id="3" name="กล่องข้อความ 2">
            <a:extLst>
              <a:ext uri="{FF2B5EF4-FFF2-40B4-BE49-F238E27FC236}">
                <a16:creationId xmlns:a16="http://schemas.microsoft.com/office/drawing/2014/main" id="{98FCACD0-39C6-47C6-9CDE-E95D0D21CCEB}"/>
              </a:ext>
            </a:extLst>
          </p:cNvPr>
          <p:cNvSpPr txBox="1"/>
          <p:nvPr/>
        </p:nvSpPr>
        <p:spPr>
          <a:xfrm>
            <a:off x="1139074" y="1644638"/>
            <a:ext cx="10062326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อุปกรณ์</a:t>
            </a: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 ชุดประกอบด้วย ไม้ขีด 55 ก้าน และกระดาษ 4 แผ่น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วิธีจัดกิจกรรม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1.	ครูแบ่งนักเรียนเป็นกลุ่ม กลุ่มละเท่า ๆ กัน แจกอุปกรณ์กลุ่มละ 1 ชุด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	2.	ครูติดแถบแบบรูปการณ์วางไม้ขีดบนกระดาน ให้นักเรียนแต่ละกลุ่มช่วยกันวางไม้ขีดเพื่อแสดงรูป 4 ในแต่ละแบบรูปที่ครูกำหนดแล้ววาดรูปแสดงการวางไม้ขีดในกระดาษ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r>
              <a:rPr lang="th-TH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3.	ครูตั้งคำถาม “รูป 4 ใช้ไม้ขีดกี่ก้าน” “จำนวนไม้ขีดในแต่ละรูปเป็นแบบรูปของจำนวนที่เพิ่มขึ้นหรือลดลงทีละเท่าไร”</a:t>
            </a: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28650" algn="l"/>
                <a:tab pos="989013" algn="l"/>
              </a:tabLst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30881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4" name="สี่เหลี่ยมผืนผ้า: มุมมน 3">
            <a:extLst>
              <a:ext uri="{FF2B5EF4-FFF2-40B4-BE49-F238E27FC236}">
                <a16:creationId xmlns:a16="http://schemas.microsoft.com/office/drawing/2014/main" id="{568C2167-0F6E-468F-B511-48D0B6CF8D27}"/>
              </a:ext>
            </a:extLst>
          </p:cNvPr>
          <p:cNvSpPr/>
          <p:nvPr/>
        </p:nvSpPr>
        <p:spPr>
          <a:xfrm>
            <a:off x="1519706" y="1072500"/>
            <a:ext cx="8904938" cy="1511955"/>
          </a:xfrm>
          <a:prstGeom prst="roundRect">
            <a:avLst>
              <a:gd name="adj" fmla="val 9275"/>
            </a:avLst>
          </a:prstGeom>
          <a:solidFill>
            <a:schemeClr val="bg1"/>
          </a:solidFill>
          <a:ln w="19050">
            <a:solidFill>
              <a:srgbClr val="C7B9E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585EF6D0-4DC7-4C05-825B-136CC6617FF9}"/>
              </a:ext>
            </a:extLst>
          </p:cNvPr>
          <p:cNvSpPr txBox="1"/>
          <p:nvPr/>
        </p:nvSpPr>
        <p:spPr>
          <a:xfrm>
            <a:off x="5114354" y="615955"/>
            <a:ext cx="154721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ตัวอย่างแบบรูป</a:t>
            </a:r>
          </a:p>
        </p:txBody>
      </p:sp>
      <p:sp>
        <p:nvSpPr>
          <p:cNvPr id="66" name="กล่องข้อความ 65">
            <a:extLst>
              <a:ext uri="{FF2B5EF4-FFF2-40B4-BE49-F238E27FC236}">
                <a16:creationId xmlns:a16="http://schemas.microsoft.com/office/drawing/2014/main" id="{E4A1F20C-27C6-4BFB-A305-B3C99ACFDAEF}"/>
              </a:ext>
            </a:extLst>
          </p:cNvPr>
          <p:cNvSpPr txBox="1"/>
          <p:nvPr/>
        </p:nvSpPr>
        <p:spPr>
          <a:xfrm>
            <a:off x="2256487" y="2005345"/>
            <a:ext cx="890360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41" name="กล่องข้อความ 40">
            <a:extLst>
              <a:ext uri="{FF2B5EF4-FFF2-40B4-BE49-F238E27FC236}">
                <a16:creationId xmlns:a16="http://schemas.microsoft.com/office/drawing/2014/main" id="{3EEA5235-FFA8-4D84-B489-6EBBF4D6BF25}"/>
              </a:ext>
            </a:extLst>
          </p:cNvPr>
          <p:cNvSpPr txBox="1"/>
          <p:nvPr/>
        </p:nvSpPr>
        <p:spPr>
          <a:xfrm>
            <a:off x="4141259" y="2003535"/>
            <a:ext cx="890360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42" name="กล่องข้อความ 41">
            <a:extLst>
              <a:ext uri="{FF2B5EF4-FFF2-40B4-BE49-F238E27FC236}">
                <a16:creationId xmlns:a16="http://schemas.microsoft.com/office/drawing/2014/main" id="{6ABBF3D5-EAD2-4685-A035-4C2581146E2D}"/>
              </a:ext>
            </a:extLst>
          </p:cNvPr>
          <p:cNvSpPr txBox="1"/>
          <p:nvPr/>
        </p:nvSpPr>
        <p:spPr>
          <a:xfrm>
            <a:off x="6568817" y="2022187"/>
            <a:ext cx="890360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43" name="กล่องข้อความ 42">
            <a:extLst>
              <a:ext uri="{FF2B5EF4-FFF2-40B4-BE49-F238E27FC236}">
                <a16:creationId xmlns:a16="http://schemas.microsoft.com/office/drawing/2014/main" id="{09D5ECE2-635C-41B7-A446-C7F0A435D1EF}"/>
              </a:ext>
            </a:extLst>
          </p:cNvPr>
          <p:cNvSpPr txBox="1"/>
          <p:nvPr/>
        </p:nvSpPr>
        <p:spPr>
          <a:xfrm>
            <a:off x="8692664" y="1597592"/>
            <a:ext cx="890360" cy="954107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lang="th-TH" u="dotted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endParaRPr kumimoji="0" lang="th-TH" sz="2800" b="0" i="0" u="dotted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4</a:t>
            </a:r>
          </a:p>
        </p:txBody>
      </p:sp>
      <p:pic>
        <p:nvPicPr>
          <p:cNvPr id="5" name="รูปภาพ 4">
            <a:extLst>
              <a:ext uri="{FF2B5EF4-FFF2-40B4-BE49-F238E27FC236}">
                <a16:creationId xmlns:a16="http://schemas.microsoft.com/office/drawing/2014/main" id="{608A4477-2541-40B7-A723-BDBF2297C748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47" r="11009"/>
          <a:stretch/>
        </p:blipFill>
        <p:spPr>
          <a:xfrm>
            <a:off x="2256487" y="1158473"/>
            <a:ext cx="5868338" cy="810142"/>
          </a:xfrm>
          <a:prstGeom prst="rect">
            <a:avLst/>
          </a:prstGeom>
        </p:spPr>
      </p:pic>
      <p:sp>
        <p:nvSpPr>
          <p:cNvPr id="50" name="สี่เหลี่ยมผืนผ้า: มุมมน 49">
            <a:extLst>
              <a:ext uri="{FF2B5EF4-FFF2-40B4-BE49-F238E27FC236}">
                <a16:creationId xmlns:a16="http://schemas.microsoft.com/office/drawing/2014/main" id="{7857E5B0-B2C2-44C0-A32B-6FB8DFDC1A94}"/>
              </a:ext>
            </a:extLst>
          </p:cNvPr>
          <p:cNvSpPr/>
          <p:nvPr/>
        </p:nvSpPr>
        <p:spPr>
          <a:xfrm>
            <a:off x="1519706" y="2845058"/>
            <a:ext cx="8904938" cy="1944437"/>
          </a:xfrm>
          <a:prstGeom prst="roundRect">
            <a:avLst>
              <a:gd name="adj" fmla="val 9275"/>
            </a:avLst>
          </a:prstGeom>
          <a:solidFill>
            <a:schemeClr val="bg1"/>
          </a:solidFill>
          <a:ln w="19050">
            <a:solidFill>
              <a:srgbClr val="C7B9E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1" name="กล่องข้อความ 50">
            <a:extLst>
              <a:ext uri="{FF2B5EF4-FFF2-40B4-BE49-F238E27FC236}">
                <a16:creationId xmlns:a16="http://schemas.microsoft.com/office/drawing/2014/main" id="{478D404B-3834-465E-8F5B-B5DD9D6C8AA9}"/>
              </a:ext>
            </a:extLst>
          </p:cNvPr>
          <p:cNvSpPr txBox="1"/>
          <p:nvPr/>
        </p:nvSpPr>
        <p:spPr>
          <a:xfrm>
            <a:off x="2751787" y="4225578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52" name="กล่องข้อความ 51">
            <a:extLst>
              <a:ext uri="{FF2B5EF4-FFF2-40B4-BE49-F238E27FC236}">
                <a16:creationId xmlns:a16="http://schemas.microsoft.com/office/drawing/2014/main" id="{61ED609D-FD1B-42A8-93FF-84DC479F7A9B}"/>
              </a:ext>
            </a:extLst>
          </p:cNvPr>
          <p:cNvSpPr txBox="1"/>
          <p:nvPr/>
        </p:nvSpPr>
        <p:spPr>
          <a:xfrm>
            <a:off x="5340092" y="4216735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53" name="กล่องข้อความ 52">
            <a:extLst>
              <a:ext uri="{FF2B5EF4-FFF2-40B4-BE49-F238E27FC236}">
                <a16:creationId xmlns:a16="http://schemas.microsoft.com/office/drawing/2014/main" id="{CE60BB44-8ADF-4585-B524-DA99DBDC5741}"/>
              </a:ext>
            </a:extLst>
          </p:cNvPr>
          <p:cNvSpPr txBox="1"/>
          <p:nvPr/>
        </p:nvSpPr>
        <p:spPr>
          <a:xfrm>
            <a:off x="7212920" y="4177482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54" name="กล่องข้อความ 53">
            <a:extLst>
              <a:ext uri="{FF2B5EF4-FFF2-40B4-BE49-F238E27FC236}">
                <a16:creationId xmlns:a16="http://schemas.microsoft.com/office/drawing/2014/main" id="{D1F2E241-64CC-495C-86E9-4A57E95C2866}"/>
              </a:ext>
            </a:extLst>
          </p:cNvPr>
          <p:cNvSpPr txBox="1"/>
          <p:nvPr/>
        </p:nvSpPr>
        <p:spPr>
          <a:xfrm>
            <a:off x="8924980" y="3739681"/>
            <a:ext cx="890360" cy="9541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lang="th-TH" u="dotted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endParaRPr kumimoji="0" lang="th-TH" sz="2800" b="0" i="0" u="dotted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4</a:t>
            </a:r>
          </a:p>
        </p:txBody>
      </p:sp>
      <p:pic>
        <p:nvPicPr>
          <p:cNvPr id="55" name="รูปภาพ 54">
            <a:extLst>
              <a:ext uri="{FF2B5EF4-FFF2-40B4-BE49-F238E27FC236}">
                <a16:creationId xmlns:a16="http://schemas.microsoft.com/office/drawing/2014/main" id="{0B780D74-6839-4A7B-A468-D87B5AFE4B81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2081" b="703"/>
          <a:stretch/>
        </p:blipFill>
        <p:spPr>
          <a:xfrm>
            <a:off x="1824679" y="2963292"/>
            <a:ext cx="6563013" cy="1265156"/>
          </a:xfrm>
          <a:prstGeom prst="rect">
            <a:avLst/>
          </a:prstGeom>
        </p:spPr>
      </p:pic>
      <p:sp>
        <p:nvSpPr>
          <p:cNvPr id="56" name="สี่เหลี่ยมผืนผ้า: มุมมน 55">
            <a:extLst>
              <a:ext uri="{FF2B5EF4-FFF2-40B4-BE49-F238E27FC236}">
                <a16:creationId xmlns:a16="http://schemas.microsoft.com/office/drawing/2014/main" id="{4A6FEC42-DBC1-4E93-BCD0-2A440CAEC079}"/>
              </a:ext>
            </a:extLst>
          </p:cNvPr>
          <p:cNvSpPr/>
          <p:nvPr/>
        </p:nvSpPr>
        <p:spPr>
          <a:xfrm>
            <a:off x="1519706" y="4981639"/>
            <a:ext cx="8904938" cy="1263755"/>
          </a:xfrm>
          <a:prstGeom prst="roundRect">
            <a:avLst>
              <a:gd name="adj" fmla="val 9275"/>
            </a:avLst>
          </a:prstGeom>
          <a:solidFill>
            <a:schemeClr val="bg1"/>
          </a:solidFill>
          <a:ln w="19050">
            <a:solidFill>
              <a:srgbClr val="C7B9E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57" name="กล่องข้อความ 56">
            <a:extLst>
              <a:ext uri="{FF2B5EF4-FFF2-40B4-BE49-F238E27FC236}">
                <a16:creationId xmlns:a16="http://schemas.microsoft.com/office/drawing/2014/main" id="{3E0B9450-EACA-465B-8382-E760AD3C1F02}"/>
              </a:ext>
            </a:extLst>
          </p:cNvPr>
          <p:cNvSpPr txBox="1"/>
          <p:nvPr/>
        </p:nvSpPr>
        <p:spPr>
          <a:xfrm>
            <a:off x="2701667" y="5756666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1</a:t>
            </a:r>
          </a:p>
        </p:txBody>
      </p:sp>
      <p:sp>
        <p:nvSpPr>
          <p:cNvPr id="58" name="กล่องข้อความ 57">
            <a:extLst>
              <a:ext uri="{FF2B5EF4-FFF2-40B4-BE49-F238E27FC236}">
                <a16:creationId xmlns:a16="http://schemas.microsoft.com/office/drawing/2014/main" id="{C3F1065C-016D-4215-9EC7-8BC7A8C49458}"/>
              </a:ext>
            </a:extLst>
          </p:cNvPr>
          <p:cNvSpPr txBox="1"/>
          <p:nvPr/>
        </p:nvSpPr>
        <p:spPr>
          <a:xfrm>
            <a:off x="4746533" y="5742717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2</a:t>
            </a:r>
          </a:p>
        </p:txBody>
      </p:sp>
      <p:sp>
        <p:nvSpPr>
          <p:cNvPr id="59" name="กล่องข้อความ 58">
            <a:extLst>
              <a:ext uri="{FF2B5EF4-FFF2-40B4-BE49-F238E27FC236}">
                <a16:creationId xmlns:a16="http://schemas.microsoft.com/office/drawing/2014/main" id="{0CD5245C-F229-4F31-B47C-017C6844FBC7}"/>
              </a:ext>
            </a:extLst>
          </p:cNvPr>
          <p:cNvSpPr txBox="1"/>
          <p:nvPr/>
        </p:nvSpPr>
        <p:spPr>
          <a:xfrm>
            <a:off x="6719598" y="5722174"/>
            <a:ext cx="8903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3</a:t>
            </a:r>
          </a:p>
        </p:txBody>
      </p:sp>
      <p:sp>
        <p:nvSpPr>
          <p:cNvPr id="60" name="กล่องข้อความ 59">
            <a:extLst>
              <a:ext uri="{FF2B5EF4-FFF2-40B4-BE49-F238E27FC236}">
                <a16:creationId xmlns:a16="http://schemas.microsoft.com/office/drawing/2014/main" id="{4F0C4525-4997-4C60-A32E-7F211B3041C8}"/>
              </a:ext>
            </a:extLst>
          </p:cNvPr>
          <p:cNvSpPr txBox="1"/>
          <p:nvPr/>
        </p:nvSpPr>
        <p:spPr>
          <a:xfrm>
            <a:off x="8692664" y="5259081"/>
            <a:ext cx="890360" cy="954107"/>
          </a:xfrm>
          <a:prstGeom prst="rect">
            <a:avLst/>
          </a:prstGeom>
          <a:solidFill>
            <a:schemeClr val="bg1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lang="th-TH" u="dotted" dirty="0">
                <a:solidFill>
                  <a:prstClr val="black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	</a:t>
            </a:r>
            <a:endParaRPr kumimoji="0" lang="th-TH" sz="2800" b="0" i="0" u="dotted" strike="noStrike" kern="1200" cap="none" spc="0" normalizeH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  <a:tab pos="4124325" algn="l"/>
                <a:tab pos="4211638" algn="l"/>
              </a:tabLst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รูป 4</a:t>
            </a:r>
          </a:p>
        </p:txBody>
      </p:sp>
      <p:pic>
        <p:nvPicPr>
          <p:cNvPr id="61" name="รูปภาพ 60">
            <a:extLst>
              <a:ext uri="{FF2B5EF4-FFF2-40B4-BE49-F238E27FC236}">
                <a16:creationId xmlns:a16="http://schemas.microsoft.com/office/drawing/2014/main" id="{DA0AA81B-5CA7-4C5A-B07E-A11C21FF5B89}"/>
              </a:ext>
            </a:extLst>
          </p:cNvPr>
          <p:cNvPicPr>
            <a:picLocks noChangeAspect="1"/>
          </p:cNvPicPr>
          <p:nvPr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071" r="-1179"/>
          <a:stretch/>
        </p:blipFill>
        <p:spPr>
          <a:xfrm>
            <a:off x="1952625" y="5067530"/>
            <a:ext cx="5705475" cy="7094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444847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sp>
        <p:nvSpPr>
          <p:cNvPr id="8" name="กล่องข้อความ 7">
            <a:extLst>
              <a:ext uri="{FF2B5EF4-FFF2-40B4-BE49-F238E27FC236}">
                <a16:creationId xmlns:a16="http://schemas.microsoft.com/office/drawing/2014/main" id="{585EF6D0-4DC7-4C05-825B-136CC6617FF9}"/>
              </a:ext>
            </a:extLst>
          </p:cNvPr>
          <p:cNvSpPr txBox="1"/>
          <p:nvPr/>
        </p:nvSpPr>
        <p:spPr>
          <a:xfrm>
            <a:off x="5114354" y="615955"/>
            <a:ext cx="65114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255713" algn="l"/>
              </a:tabLst>
              <a:defRPr/>
            </a:pPr>
            <a:r>
              <a:rPr kumimoji="0" lang="th-TH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เฉลย</a:t>
            </a:r>
          </a:p>
        </p:txBody>
      </p:sp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EEC9CC4B-78EB-452A-B889-A060B9B02F0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42813" y="1149445"/>
            <a:ext cx="3391373" cy="1019317"/>
          </a:xfrm>
          <a:prstGeom prst="rect">
            <a:avLst/>
          </a:prstGeom>
        </p:spPr>
      </p:pic>
      <p:sp>
        <p:nvSpPr>
          <p:cNvPr id="6" name="กล่องข้อความ 5">
            <a:extLst>
              <a:ext uri="{FF2B5EF4-FFF2-40B4-BE49-F238E27FC236}">
                <a16:creationId xmlns:a16="http://schemas.microsoft.com/office/drawing/2014/main" id="{7E6FF3DC-B588-4ABB-AA6E-8F1AE7476366}"/>
              </a:ext>
            </a:extLst>
          </p:cNvPr>
          <p:cNvSpPr txBox="1"/>
          <p:nvPr/>
        </p:nvSpPr>
        <p:spPr>
          <a:xfrm>
            <a:off x="2866535" y="2136492"/>
            <a:ext cx="72487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7" name="กล่องข้อความ 6">
            <a:extLst>
              <a:ext uri="{FF2B5EF4-FFF2-40B4-BE49-F238E27FC236}">
                <a16:creationId xmlns:a16="http://schemas.microsoft.com/office/drawing/2014/main" id="{FB87E086-517F-4B1A-A4F7-D6F467FD413C}"/>
              </a:ext>
            </a:extLst>
          </p:cNvPr>
          <p:cNvSpPr txBox="1"/>
          <p:nvPr/>
        </p:nvSpPr>
        <p:spPr>
          <a:xfrm>
            <a:off x="5114925" y="1358995"/>
            <a:ext cx="52677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4    7    10    13   เป็นแบบรูปที่เพิ่มขึ้นทีละ 3</a:t>
            </a:r>
          </a:p>
        </p:txBody>
      </p:sp>
      <p:pic>
        <p:nvPicPr>
          <p:cNvPr id="62" name="รูปภาพ 61">
            <a:extLst>
              <a:ext uri="{FF2B5EF4-FFF2-40B4-BE49-F238E27FC236}">
                <a16:creationId xmlns:a16="http://schemas.microsoft.com/office/drawing/2014/main" id="{B74CCC4A-FA6D-449C-B4DF-1212FF6A0BD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638063" y="2553694"/>
            <a:ext cx="3139802" cy="1499344"/>
          </a:xfrm>
          <a:prstGeom prst="rect">
            <a:avLst/>
          </a:prstGeom>
        </p:spPr>
      </p:pic>
      <p:sp>
        <p:nvSpPr>
          <p:cNvPr id="63" name="กล่องข้อความ 62">
            <a:extLst>
              <a:ext uri="{FF2B5EF4-FFF2-40B4-BE49-F238E27FC236}">
                <a16:creationId xmlns:a16="http://schemas.microsoft.com/office/drawing/2014/main" id="{7F4B1B19-3E82-487D-9DF4-5EBF495DD832}"/>
              </a:ext>
            </a:extLst>
          </p:cNvPr>
          <p:cNvSpPr txBox="1"/>
          <p:nvPr/>
        </p:nvSpPr>
        <p:spPr>
          <a:xfrm>
            <a:off x="2866535" y="4031330"/>
            <a:ext cx="72487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64" name="กล่องข้อความ 63">
            <a:extLst>
              <a:ext uri="{FF2B5EF4-FFF2-40B4-BE49-F238E27FC236}">
                <a16:creationId xmlns:a16="http://schemas.microsoft.com/office/drawing/2014/main" id="{09BA415E-B290-4CD9-A02D-EC92AA6FBE0D}"/>
              </a:ext>
            </a:extLst>
          </p:cNvPr>
          <p:cNvSpPr txBox="1"/>
          <p:nvPr/>
        </p:nvSpPr>
        <p:spPr>
          <a:xfrm>
            <a:off x="5114925" y="3168108"/>
            <a:ext cx="518443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21    16    11    6   เป็นแบบรูปที่ลดลงทีละ 5</a:t>
            </a:r>
          </a:p>
        </p:txBody>
      </p:sp>
      <p:pic>
        <p:nvPicPr>
          <p:cNvPr id="65" name="รูปภาพ 64">
            <a:extLst>
              <a:ext uri="{FF2B5EF4-FFF2-40B4-BE49-F238E27FC236}">
                <a16:creationId xmlns:a16="http://schemas.microsoft.com/office/drawing/2014/main" id="{1B25D3A2-B2EB-4677-AAB6-C74E15B39A1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14322" y="4813165"/>
            <a:ext cx="3391373" cy="933580"/>
          </a:xfrm>
          <a:prstGeom prst="rect">
            <a:avLst/>
          </a:prstGeom>
        </p:spPr>
      </p:pic>
      <p:sp>
        <p:nvSpPr>
          <p:cNvPr id="67" name="กล่องข้อความ 66">
            <a:extLst>
              <a:ext uri="{FF2B5EF4-FFF2-40B4-BE49-F238E27FC236}">
                <a16:creationId xmlns:a16="http://schemas.microsoft.com/office/drawing/2014/main" id="{AE348859-5CB8-4407-A1D2-40A30E882A53}"/>
              </a:ext>
            </a:extLst>
          </p:cNvPr>
          <p:cNvSpPr txBox="1"/>
          <p:nvPr/>
        </p:nvSpPr>
        <p:spPr>
          <a:xfrm>
            <a:off x="2838044" y="5757344"/>
            <a:ext cx="72487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รูป 4</a:t>
            </a:r>
          </a:p>
        </p:txBody>
      </p:sp>
      <p:sp>
        <p:nvSpPr>
          <p:cNvPr id="68" name="กล่องข้อความ 67">
            <a:extLst>
              <a:ext uri="{FF2B5EF4-FFF2-40B4-BE49-F238E27FC236}">
                <a16:creationId xmlns:a16="http://schemas.microsoft.com/office/drawing/2014/main" id="{BACC8F94-4573-433E-90BB-76F2C6F55DB2}"/>
              </a:ext>
            </a:extLst>
          </p:cNvPr>
          <p:cNvSpPr txBox="1"/>
          <p:nvPr/>
        </p:nvSpPr>
        <p:spPr>
          <a:xfrm>
            <a:off x="5086434" y="5008422"/>
            <a:ext cx="49423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9    7    5    3   เป็นแบบรูปที่ลดลงทีละ 2</a:t>
            </a:r>
          </a:p>
        </p:txBody>
      </p:sp>
    </p:spTree>
    <p:extLst>
      <p:ext uri="{BB962C8B-B14F-4D97-AF65-F5344CB8AC3E}">
        <p14:creationId xmlns:p14="http://schemas.microsoft.com/office/powerpoint/2010/main" val="227406600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5" name="chimes.wav"/>
          </p:stSnd>
        </p:sndAc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oogle Shape;7976;p68">
            <a:extLst>
              <a:ext uri="{FF2B5EF4-FFF2-40B4-BE49-F238E27FC236}">
                <a16:creationId xmlns:a16="http://schemas.microsoft.com/office/drawing/2014/main" id="{7477F592-60AA-4FEC-8369-E9E10FB919A1}"/>
              </a:ext>
            </a:extLst>
          </p:cNvPr>
          <p:cNvGrpSpPr/>
          <p:nvPr/>
        </p:nvGrpSpPr>
        <p:grpSpPr>
          <a:xfrm>
            <a:off x="613480" y="5883635"/>
            <a:ext cx="581967" cy="703033"/>
            <a:chOff x="5678275" y="137675"/>
            <a:chExt cx="436475" cy="527275"/>
          </a:xfrm>
        </p:grpSpPr>
        <p:sp>
          <p:nvSpPr>
            <p:cNvPr id="39" name="Google Shape;7977;p68">
              <a:extLst>
                <a:ext uri="{FF2B5EF4-FFF2-40B4-BE49-F238E27FC236}">
                  <a16:creationId xmlns:a16="http://schemas.microsoft.com/office/drawing/2014/main" id="{F3D8BC8C-B989-43A1-845B-23ADE594E49B}"/>
                </a:ext>
              </a:extLst>
            </p:cNvPr>
            <p:cNvSpPr/>
            <p:nvPr/>
          </p:nvSpPr>
          <p:spPr>
            <a:xfrm>
              <a:off x="5678275" y="227650"/>
              <a:ext cx="429025" cy="437300"/>
            </a:xfrm>
            <a:custGeom>
              <a:avLst/>
              <a:gdLst/>
              <a:ahLst/>
              <a:cxnLst/>
              <a:rect l="l" t="t" r="r" b="b"/>
              <a:pathLst>
                <a:path w="17161" h="17492" extrusionOk="0">
                  <a:moveTo>
                    <a:pt x="11547" y="0"/>
                  </a:moveTo>
                  <a:cubicBezTo>
                    <a:pt x="9669" y="0"/>
                    <a:pt x="7634" y="283"/>
                    <a:pt x="7634" y="283"/>
                  </a:cubicBezTo>
                  <a:cubicBezTo>
                    <a:pt x="5089" y="523"/>
                    <a:pt x="4189" y="1364"/>
                    <a:pt x="4085" y="2749"/>
                  </a:cubicBezTo>
                  <a:cubicBezTo>
                    <a:pt x="3989" y="4138"/>
                    <a:pt x="7267" y="3560"/>
                    <a:pt x="6387" y="5378"/>
                  </a:cubicBezTo>
                  <a:cubicBezTo>
                    <a:pt x="5814" y="6568"/>
                    <a:pt x="1587" y="5727"/>
                    <a:pt x="778" y="8299"/>
                  </a:cubicBezTo>
                  <a:cubicBezTo>
                    <a:pt x="0" y="10792"/>
                    <a:pt x="4991" y="9791"/>
                    <a:pt x="5232" y="10745"/>
                  </a:cubicBezTo>
                  <a:cubicBezTo>
                    <a:pt x="5476" y="11701"/>
                    <a:pt x="356" y="15505"/>
                    <a:pt x="3554" y="17182"/>
                  </a:cubicBezTo>
                  <a:cubicBezTo>
                    <a:pt x="3965" y="17397"/>
                    <a:pt x="4328" y="17492"/>
                    <a:pt x="4649" y="17492"/>
                  </a:cubicBezTo>
                  <a:cubicBezTo>
                    <a:pt x="6969" y="17492"/>
                    <a:pt x="7119" y="12536"/>
                    <a:pt x="7920" y="12536"/>
                  </a:cubicBezTo>
                  <a:cubicBezTo>
                    <a:pt x="7958" y="12536"/>
                    <a:pt x="7998" y="12548"/>
                    <a:pt x="8040" y="12572"/>
                  </a:cubicBezTo>
                  <a:cubicBezTo>
                    <a:pt x="8901" y="13064"/>
                    <a:pt x="9488" y="15771"/>
                    <a:pt x="10682" y="15771"/>
                  </a:cubicBezTo>
                  <a:cubicBezTo>
                    <a:pt x="10921" y="15771"/>
                    <a:pt x="11185" y="15662"/>
                    <a:pt x="11480" y="15405"/>
                  </a:cubicBezTo>
                  <a:cubicBezTo>
                    <a:pt x="13244" y="13866"/>
                    <a:pt x="10433" y="8388"/>
                    <a:pt x="11668" y="7898"/>
                  </a:cubicBezTo>
                  <a:cubicBezTo>
                    <a:pt x="11716" y="7879"/>
                    <a:pt x="11763" y="7870"/>
                    <a:pt x="11808" y="7870"/>
                  </a:cubicBezTo>
                  <a:cubicBezTo>
                    <a:pt x="12770" y="7870"/>
                    <a:pt x="13150" y="12005"/>
                    <a:pt x="14747" y="12005"/>
                  </a:cubicBezTo>
                  <a:cubicBezTo>
                    <a:pt x="15007" y="12005"/>
                    <a:pt x="15300" y="11895"/>
                    <a:pt x="15633" y="11640"/>
                  </a:cubicBezTo>
                  <a:cubicBezTo>
                    <a:pt x="17160" y="10471"/>
                    <a:pt x="15612" y="1565"/>
                    <a:pt x="14431" y="534"/>
                  </a:cubicBezTo>
                  <a:cubicBezTo>
                    <a:pt x="13961" y="124"/>
                    <a:pt x="12788" y="0"/>
                    <a:pt x="11547" y="0"/>
                  </a:cubicBezTo>
                  <a:close/>
                </a:path>
              </a:pathLst>
            </a:custGeom>
            <a:solidFill>
              <a:srgbClr val="F5C76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" name="Google Shape;7978;p68">
              <a:extLst>
                <a:ext uri="{FF2B5EF4-FFF2-40B4-BE49-F238E27FC236}">
                  <a16:creationId xmlns:a16="http://schemas.microsoft.com/office/drawing/2014/main" id="{A59DAF90-D0F4-407D-B4CB-957DF9C7D0C0}"/>
                </a:ext>
              </a:extLst>
            </p:cNvPr>
            <p:cNvSpPr/>
            <p:nvPr/>
          </p:nvSpPr>
          <p:spPr>
            <a:xfrm>
              <a:off x="5867150" y="137675"/>
              <a:ext cx="247600" cy="349650"/>
            </a:xfrm>
            <a:custGeom>
              <a:avLst/>
              <a:gdLst/>
              <a:ahLst/>
              <a:cxnLst/>
              <a:rect l="l" t="t" r="r" b="b"/>
              <a:pathLst>
                <a:path w="9904" h="13986" extrusionOk="0">
                  <a:moveTo>
                    <a:pt x="9429" y="1"/>
                  </a:moveTo>
                  <a:cubicBezTo>
                    <a:pt x="9326" y="1"/>
                    <a:pt x="9222" y="45"/>
                    <a:pt x="9150" y="153"/>
                  </a:cubicBezTo>
                  <a:cubicBezTo>
                    <a:pt x="6532" y="4043"/>
                    <a:pt x="3914" y="7934"/>
                    <a:pt x="1292" y="11826"/>
                  </a:cubicBezTo>
                  <a:lnTo>
                    <a:pt x="170" y="13492"/>
                  </a:lnTo>
                  <a:cubicBezTo>
                    <a:pt x="0" y="13745"/>
                    <a:pt x="236" y="13985"/>
                    <a:pt x="475" y="13985"/>
                  </a:cubicBezTo>
                  <a:cubicBezTo>
                    <a:pt x="578" y="13985"/>
                    <a:pt x="682" y="13941"/>
                    <a:pt x="754" y="13834"/>
                  </a:cubicBezTo>
                  <a:cubicBezTo>
                    <a:pt x="3372" y="9945"/>
                    <a:pt x="5990" y="6051"/>
                    <a:pt x="8610" y="2161"/>
                  </a:cubicBezTo>
                  <a:lnTo>
                    <a:pt x="9732" y="495"/>
                  </a:lnTo>
                  <a:cubicBezTo>
                    <a:pt x="9903" y="242"/>
                    <a:pt x="9668" y="1"/>
                    <a:pt x="9429" y="1"/>
                  </a:cubicBezTo>
                  <a:close/>
                </a:path>
              </a:pathLst>
            </a:custGeom>
            <a:solidFill>
              <a:srgbClr val="F0A6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86" name="กลุ่ม 85">
            <a:extLst>
              <a:ext uri="{FF2B5EF4-FFF2-40B4-BE49-F238E27FC236}">
                <a16:creationId xmlns:a16="http://schemas.microsoft.com/office/drawing/2014/main" id="{1FE688FF-471A-453B-A01F-18139A93F510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87" name="รูปแบบอิสระ: รูปร่าง 86">
              <a:extLst>
                <a:ext uri="{FF2B5EF4-FFF2-40B4-BE49-F238E27FC236}">
                  <a16:creationId xmlns:a16="http://schemas.microsoft.com/office/drawing/2014/main" id="{9E18A2EA-A4C2-42F4-865A-4B6A41421029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88" name="รูปแบบอิสระ: รูปร่าง 87">
              <a:extLst>
                <a:ext uri="{FF2B5EF4-FFF2-40B4-BE49-F238E27FC236}">
                  <a16:creationId xmlns:a16="http://schemas.microsoft.com/office/drawing/2014/main" id="{051E5412-66DA-4B42-9911-4AE69689FE2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AEEDB61C-CC74-4410-8C34-17F343546F9E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26F50F0E-45B3-45C4-AD22-52AD31493BF0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1" name="รูปแบบอิสระ: รูปร่าง 90">
              <a:extLst>
                <a:ext uri="{FF2B5EF4-FFF2-40B4-BE49-F238E27FC236}">
                  <a16:creationId xmlns:a16="http://schemas.microsoft.com/office/drawing/2014/main" id="{FA1C5097-D2D8-45B7-91AA-2503A855157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0DA59411-F449-4A53-A249-473333951A06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9327392A-C59C-4A1D-930D-F6842050E55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4" name="รูปแบบอิสระ: รูปร่าง 93">
              <a:extLst>
                <a:ext uri="{FF2B5EF4-FFF2-40B4-BE49-F238E27FC236}">
                  <a16:creationId xmlns:a16="http://schemas.microsoft.com/office/drawing/2014/main" id="{CC437160-770A-40D5-B4E2-5EE40C780AB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FFC18B71-1100-45BF-909A-5980C9422486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6B5FD42A-99DA-4436-B1B2-00C7B343950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54C4C48C-A601-4592-AD04-0F58BC33AE9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2195923D-AB7A-4568-B538-CE61B0E4E406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1BE76C8C-9956-4020-B315-A4B1C3BC3FA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9AECAFA9-5599-4B65-84EB-F46C03541D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1" name="กลุ่ม 100">
            <a:extLst>
              <a:ext uri="{FF2B5EF4-FFF2-40B4-BE49-F238E27FC236}">
                <a16:creationId xmlns:a16="http://schemas.microsoft.com/office/drawing/2014/main" id="{193A2BD0-17CF-4CDF-A2C1-765B210C738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102" name="รูปแบบอิสระ: รูปร่าง 101">
              <a:extLst>
                <a:ext uri="{FF2B5EF4-FFF2-40B4-BE49-F238E27FC236}">
                  <a16:creationId xmlns:a16="http://schemas.microsoft.com/office/drawing/2014/main" id="{86CD119F-DE44-4360-81CE-B2C29EBB5A8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3" name="รูปแบบอิสระ: รูปร่าง 102">
              <a:extLst>
                <a:ext uri="{FF2B5EF4-FFF2-40B4-BE49-F238E27FC236}">
                  <a16:creationId xmlns:a16="http://schemas.microsoft.com/office/drawing/2014/main" id="{3AF17CBD-CCC3-460C-8625-D68868AD895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104" name="กลุ่ม 103">
            <a:extLst>
              <a:ext uri="{FF2B5EF4-FFF2-40B4-BE49-F238E27FC236}">
                <a16:creationId xmlns:a16="http://schemas.microsoft.com/office/drawing/2014/main" id="{914196BC-AA2C-4BB1-9B2F-871062C526E4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105" name="รูปแบบอิสระ: รูปร่าง 104">
              <a:extLst>
                <a:ext uri="{FF2B5EF4-FFF2-40B4-BE49-F238E27FC236}">
                  <a16:creationId xmlns:a16="http://schemas.microsoft.com/office/drawing/2014/main" id="{A3F87BBA-092A-4B70-B68D-CD52B2A7410A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106" name="รูปแบบอิสระ: รูปร่าง 105">
              <a:extLst>
                <a:ext uri="{FF2B5EF4-FFF2-40B4-BE49-F238E27FC236}">
                  <a16:creationId xmlns:a16="http://schemas.microsoft.com/office/drawing/2014/main" id="{EC866AE8-A0DC-47BB-BE41-185FEA65162A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10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2DC3457A-FFAC-4A45-BF8E-F510ED5FF8F8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93C0985C-1821-4E47-8266-D66280EF2CFC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0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3BD39962-E750-4423-BE69-899ECF0F548E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A2862DD8-11C0-4575-BE34-A45593590CF9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3752D034-E7E0-4AAC-9614-3964E56369FB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11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6D0966A0-AF81-43F5-8151-E522310AEF42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113" name="รูปภาพ 112">
            <a:hlinkClick r:id="rId10" action="ppaction://hlinksldjump"/>
            <a:extLst>
              <a:ext uri="{FF2B5EF4-FFF2-40B4-BE49-F238E27FC236}">
                <a16:creationId xmlns:a16="http://schemas.microsoft.com/office/drawing/2014/main" id="{1AADD8E8-5A99-461D-97B9-A9A2F477166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67" name="รูปภาพ 66">
            <a:extLst>
              <a:ext uri="{FF2B5EF4-FFF2-40B4-BE49-F238E27FC236}">
                <a16:creationId xmlns:a16="http://schemas.microsoft.com/office/drawing/2014/main" id="{82F5426D-E060-4DAD-90DD-735982064C5E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409" b="50000"/>
          <a:stretch/>
        </p:blipFill>
        <p:spPr>
          <a:xfrm>
            <a:off x="8527812" y="1767687"/>
            <a:ext cx="2666879" cy="3285061"/>
          </a:xfrm>
          <a:prstGeom prst="rect">
            <a:avLst/>
          </a:prstGeom>
        </p:spPr>
      </p:pic>
      <p:grpSp>
        <p:nvGrpSpPr>
          <p:cNvPr id="214" name="Google Shape;3186;p51">
            <a:extLst>
              <a:ext uri="{FF2B5EF4-FFF2-40B4-BE49-F238E27FC236}">
                <a16:creationId xmlns:a16="http://schemas.microsoft.com/office/drawing/2014/main" id="{01ABBCDC-D8A8-4B16-B628-458C6B71CB6B}"/>
              </a:ext>
            </a:extLst>
          </p:cNvPr>
          <p:cNvGrpSpPr/>
          <p:nvPr/>
        </p:nvGrpSpPr>
        <p:grpSpPr>
          <a:xfrm rot="14045225">
            <a:off x="10215542" y="1013125"/>
            <a:ext cx="292669" cy="583541"/>
            <a:chOff x="2518050" y="238125"/>
            <a:chExt cx="2610950" cy="5185750"/>
          </a:xfrm>
        </p:grpSpPr>
        <p:sp>
          <p:nvSpPr>
            <p:cNvPr id="215" name="Google Shape;3187;p51">
              <a:extLst>
                <a:ext uri="{FF2B5EF4-FFF2-40B4-BE49-F238E27FC236}">
                  <a16:creationId xmlns:a16="http://schemas.microsoft.com/office/drawing/2014/main" id="{2A8F1E20-4025-4218-861C-B841BDDB50CA}"/>
                </a:ext>
              </a:extLst>
            </p:cNvPr>
            <p:cNvSpPr/>
            <p:nvPr/>
          </p:nvSpPr>
          <p:spPr>
            <a:xfrm>
              <a:off x="2525425" y="2079525"/>
              <a:ext cx="1063450" cy="2137225"/>
            </a:xfrm>
            <a:custGeom>
              <a:avLst/>
              <a:gdLst/>
              <a:ahLst/>
              <a:cxnLst/>
              <a:rect l="l" t="t" r="r" b="b"/>
              <a:pathLst>
                <a:path w="42538" h="85489" extrusionOk="0">
                  <a:moveTo>
                    <a:pt x="27807" y="0"/>
                  </a:moveTo>
                  <a:lnTo>
                    <a:pt x="1" y="5088"/>
                  </a:lnTo>
                  <a:lnTo>
                    <a:pt x="14200" y="85488"/>
                  </a:lnTo>
                  <a:cubicBezTo>
                    <a:pt x="14969" y="85370"/>
                    <a:pt x="15738" y="85133"/>
                    <a:pt x="16566" y="84956"/>
                  </a:cubicBezTo>
                  <a:cubicBezTo>
                    <a:pt x="23665" y="83418"/>
                    <a:pt x="32895" y="81643"/>
                    <a:pt x="42538" y="79868"/>
                  </a:cubicBezTo>
                  <a:lnTo>
                    <a:pt x="27807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6" name="Google Shape;3188;p51">
              <a:extLst>
                <a:ext uri="{FF2B5EF4-FFF2-40B4-BE49-F238E27FC236}">
                  <a16:creationId xmlns:a16="http://schemas.microsoft.com/office/drawing/2014/main" id="{71EEF78B-EA6F-4D23-8F2E-48A2960A45FC}"/>
                </a:ext>
              </a:extLst>
            </p:cNvPr>
            <p:cNvSpPr/>
            <p:nvPr/>
          </p:nvSpPr>
          <p:spPr>
            <a:xfrm>
              <a:off x="3766350" y="1850275"/>
              <a:ext cx="1070850" cy="2129825"/>
            </a:xfrm>
            <a:custGeom>
              <a:avLst/>
              <a:gdLst/>
              <a:ahLst/>
              <a:cxnLst/>
              <a:rect l="l" t="t" r="r" b="b"/>
              <a:pathLst>
                <a:path w="42834" h="85193" extrusionOk="0">
                  <a:moveTo>
                    <a:pt x="28102" y="0"/>
                  </a:moveTo>
                  <a:lnTo>
                    <a:pt x="0" y="5206"/>
                  </a:lnTo>
                  <a:lnTo>
                    <a:pt x="14731" y="85193"/>
                  </a:lnTo>
                  <a:cubicBezTo>
                    <a:pt x="28516" y="82767"/>
                    <a:pt x="39934" y="80696"/>
                    <a:pt x="42596" y="79809"/>
                  </a:cubicBezTo>
                  <a:lnTo>
                    <a:pt x="42360" y="79809"/>
                  </a:lnTo>
                  <a:lnTo>
                    <a:pt x="42715" y="79750"/>
                  </a:lnTo>
                  <a:lnTo>
                    <a:pt x="42833" y="79750"/>
                  </a:lnTo>
                  <a:lnTo>
                    <a:pt x="28102" y="0"/>
                  </a:lnTo>
                  <a:close/>
                </a:path>
              </a:pathLst>
            </a:custGeom>
            <a:solidFill>
              <a:srgbClr val="FF3A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7" name="Google Shape;3189;p51">
              <a:extLst>
                <a:ext uri="{FF2B5EF4-FFF2-40B4-BE49-F238E27FC236}">
                  <a16:creationId xmlns:a16="http://schemas.microsoft.com/office/drawing/2014/main" id="{1A3D4B1D-4B24-458C-B1C7-AAA57405EC91}"/>
                </a:ext>
              </a:extLst>
            </p:cNvPr>
            <p:cNvSpPr/>
            <p:nvPr/>
          </p:nvSpPr>
          <p:spPr>
            <a:xfrm>
              <a:off x="3220575" y="1980425"/>
              <a:ext cx="914075" cy="2095825"/>
            </a:xfrm>
            <a:custGeom>
              <a:avLst/>
              <a:gdLst/>
              <a:ahLst/>
              <a:cxnLst/>
              <a:rect l="l" t="t" r="r" b="b"/>
              <a:pathLst>
                <a:path w="36563" h="83833" extrusionOk="0">
                  <a:moveTo>
                    <a:pt x="21831" y="0"/>
                  </a:moveTo>
                  <a:lnTo>
                    <a:pt x="1" y="3964"/>
                  </a:lnTo>
                  <a:lnTo>
                    <a:pt x="14732" y="83832"/>
                  </a:lnTo>
                  <a:cubicBezTo>
                    <a:pt x="22068" y="82531"/>
                    <a:pt x="29581" y="81170"/>
                    <a:pt x="36562" y="79927"/>
                  </a:cubicBezTo>
                  <a:lnTo>
                    <a:pt x="21831" y="0"/>
                  </a:lnTo>
                  <a:close/>
                </a:path>
              </a:pathLst>
            </a:custGeom>
            <a:solidFill>
              <a:srgbClr val="EE7B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8" name="Google Shape;3190;p51">
              <a:extLst>
                <a:ext uri="{FF2B5EF4-FFF2-40B4-BE49-F238E27FC236}">
                  <a16:creationId xmlns:a16="http://schemas.microsoft.com/office/drawing/2014/main" id="{A442DE7A-3A40-4438-A17A-AFA8ED1C4DEB}"/>
                </a:ext>
              </a:extLst>
            </p:cNvPr>
            <p:cNvSpPr/>
            <p:nvPr/>
          </p:nvSpPr>
          <p:spPr>
            <a:xfrm>
              <a:off x="2518050" y="813450"/>
              <a:ext cx="1950850" cy="1393275"/>
            </a:xfrm>
            <a:custGeom>
              <a:avLst/>
              <a:gdLst/>
              <a:ahLst/>
              <a:cxnLst/>
              <a:rect l="l" t="t" r="r" b="b"/>
              <a:pathLst>
                <a:path w="78034" h="55731" extrusionOk="0">
                  <a:moveTo>
                    <a:pt x="41295" y="1"/>
                  </a:moveTo>
                  <a:cubicBezTo>
                    <a:pt x="37508" y="2486"/>
                    <a:pt x="33130" y="3905"/>
                    <a:pt x="28693" y="4970"/>
                  </a:cubicBezTo>
                  <a:cubicBezTo>
                    <a:pt x="27284" y="5297"/>
                    <a:pt x="25922" y="5441"/>
                    <a:pt x="24597" y="5441"/>
                  </a:cubicBezTo>
                  <a:cubicBezTo>
                    <a:pt x="20636" y="5441"/>
                    <a:pt x="16990" y="4155"/>
                    <a:pt x="13311" y="2604"/>
                  </a:cubicBezTo>
                  <a:lnTo>
                    <a:pt x="0" y="54429"/>
                  </a:lnTo>
                  <a:lnTo>
                    <a:pt x="296" y="55731"/>
                  </a:lnTo>
                  <a:lnTo>
                    <a:pt x="78034" y="41473"/>
                  </a:lnTo>
                  <a:lnTo>
                    <a:pt x="77561" y="39107"/>
                  </a:lnTo>
                  <a:lnTo>
                    <a:pt x="41295" y="1"/>
                  </a:lnTo>
                  <a:close/>
                </a:path>
              </a:pathLst>
            </a:custGeom>
            <a:solidFill>
              <a:srgbClr val="FF91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19" name="Google Shape;3191;p51">
              <a:extLst>
                <a:ext uri="{FF2B5EF4-FFF2-40B4-BE49-F238E27FC236}">
                  <a16:creationId xmlns:a16="http://schemas.microsoft.com/office/drawing/2014/main" id="{884A6E20-023A-4AA4-82D5-669CD7B0F544}"/>
                </a:ext>
              </a:extLst>
            </p:cNvPr>
            <p:cNvSpPr/>
            <p:nvPr/>
          </p:nvSpPr>
          <p:spPr>
            <a:xfrm>
              <a:off x="2850825" y="238125"/>
              <a:ext cx="699600" cy="710750"/>
            </a:xfrm>
            <a:custGeom>
              <a:avLst/>
              <a:gdLst/>
              <a:ahLst/>
              <a:cxnLst/>
              <a:rect l="l" t="t" r="r" b="b"/>
              <a:pathLst>
                <a:path w="27984" h="28430" extrusionOk="0">
                  <a:moveTo>
                    <a:pt x="6567" y="0"/>
                  </a:moveTo>
                  <a:lnTo>
                    <a:pt x="0" y="25617"/>
                  </a:lnTo>
                  <a:cubicBezTo>
                    <a:pt x="3688" y="27153"/>
                    <a:pt x="7278" y="28429"/>
                    <a:pt x="11181" y="28429"/>
                  </a:cubicBezTo>
                  <a:cubicBezTo>
                    <a:pt x="12538" y="28429"/>
                    <a:pt x="13933" y="28275"/>
                    <a:pt x="15382" y="27924"/>
                  </a:cubicBezTo>
                  <a:cubicBezTo>
                    <a:pt x="19819" y="26918"/>
                    <a:pt x="24197" y="25499"/>
                    <a:pt x="27984" y="23014"/>
                  </a:cubicBezTo>
                  <a:lnTo>
                    <a:pt x="6567" y="0"/>
                  </a:ln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0" name="Google Shape;3192;p51">
              <a:extLst>
                <a:ext uri="{FF2B5EF4-FFF2-40B4-BE49-F238E27FC236}">
                  <a16:creationId xmlns:a16="http://schemas.microsoft.com/office/drawing/2014/main" id="{67393CB4-DAA4-490F-AD64-7A7C0B221108}"/>
                </a:ext>
              </a:extLst>
            </p:cNvPr>
            <p:cNvSpPr/>
            <p:nvPr/>
          </p:nvSpPr>
          <p:spPr>
            <a:xfrm>
              <a:off x="3031275" y="4459275"/>
              <a:ext cx="1941875" cy="964600"/>
            </a:xfrm>
            <a:custGeom>
              <a:avLst/>
              <a:gdLst/>
              <a:ahLst/>
              <a:cxnLst/>
              <a:rect l="l" t="t" r="r" b="b"/>
              <a:pathLst>
                <a:path w="77675" h="38584" extrusionOk="0">
                  <a:moveTo>
                    <a:pt x="75608" y="1"/>
                  </a:moveTo>
                  <a:lnTo>
                    <a:pt x="75608" y="1"/>
                  </a:lnTo>
                  <a:cubicBezTo>
                    <a:pt x="55848" y="4675"/>
                    <a:pt x="16861" y="11774"/>
                    <a:pt x="0" y="14555"/>
                  </a:cubicBezTo>
                  <a:cubicBezTo>
                    <a:pt x="4155" y="31149"/>
                    <a:pt x="18668" y="38584"/>
                    <a:pt x="33894" y="38584"/>
                  </a:cubicBezTo>
                  <a:cubicBezTo>
                    <a:pt x="55093" y="38584"/>
                    <a:pt x="77674" y="24172"/>
                    <a:pt x="75608" y="1"/>
                  </a:cubicBezTo>
                  <a:close/>
                </a:path>
              </a:pathLst>
            </a:custGeom>
            <a:solidFill>
              <a:srgbClr val="B789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221" name="Google Shape;3193;p51">
              <a:extLst>
                <a:ext uri="{FF2B5EF4-FFF2-40B4-BE49-F238E27FC236}">
                  <a16:creationId xmlns:a16="http://schemas.microsoft.com/office/drawing/2014/main" id="{B46CA0DE-999F-470B-81DA-0C78A0F518B9}"/>
                </a:ext>
              </a:extLst>
            </p:cNvPr>
            <p:cNvSpPr/>
            <p:nvPr/>
          </p:nvSpPr>
          <p:spPr>
            <a:xfrm>
              <a:off x="2721850" y="3843925"/>
              <a:ext cx="2407150" cy="994950"/>
            </a:xfrm>
            <a:custGeom>
              <a:avLst/>
              <a:gdLst/>
              <a:ahLst/>
              <a:cxnLst/>
              <a:rect l="l" t="t" r="r" b="b"/>
              <a:pathLst>
                <a:path w="96286" h="39798" extrusionOk="0">
                  <a:moveTo>
                    <a:pt x="84624" y="1"/>
                  </a:moveTo>
                  <a:cubicBezTo>
                    <a:pt x="84581" y="1"/>
                    <a:pt x="84538" y="2"/>
                    <a:pt x="84495" y="4"/>
                  </a:cubicBezTo>
                  <a:lnTo>
                    <a:pt x="84376" y="4"/>
                  </a:lnTo>
                  <a:cubicBezTo>
                    <a:pt x="81714" y="891"/>
                    <a:pt x="70237" y="2962"/>
                    <a:pt x="56511" y="5387"/>
                  </a:cubicBezTo>
                  <a:cubicBezTo>
                    <a:pt x="49530" y="6630"/>
                    <a:pt x="41958" y="7991"/>
                    <a:pt x="34681" y="9292"/>
                  </a:cubicBezTo>
                  <a:cubicBezTo>
                    <a:pt x="25038" y="11067"/>
                    <a:pt x="15808" y="12842"/>
                    <a:pt x="8709" y="14380"/>
                  </a:cubicBezTo>
                  <a:cubicBezTo>
                    <a:pt x="7881" y="14557"/>
                    <a:pt x="7052" y="14794"/>
                    <a:pt x="6343" y="14912"/>
                  </a:cubicBezTo>
                  <a:cubicBezTo>
                    <a:pt x="5751" y="15090"/>
                    <a:pt x="5218" y="15149"/>
                    <a:pt x="4686" y="15267"/>
                  </a:cubicBezTo>
                  <a:cubicBezTo>
                    <a:pt x="0" y="16135"/>
                    <a:pt x="3743" y="39797"/>
                    <a:pt x="8170" y="39797"/>
                  </a:cubicBezTo>
                  <a:cubicBezTo>
                    <a:pt x="8270" y="39797"/>
                    <a:pt x="8371" y="39785"/>
                    <a:pt x="8472" y="39760"/>
                  </a:cubicBezTo>
                  <a:cubicBezTo>
                    <a:pt x="9596" y="39642"/>
                    <a:pt x="10898" y="39405"/>
                    <a:pt x="12495" y="39109"/>
                  </a:cubicBezTo>
                  <a:cubicBezTo>
                    <a:pt x="29356" y="36270"/>
                    <a:pt x="68344" y="29170"/>
                    <a:pt x="88044" y="24556"/>
                  </a:cubicBezTo>
                  <a:cubicBezTo>
                    <a:pt x="88636" y="24378"/>
                    <a:pt x="89169" y="24260"/>
                    <a:pt x="89760" y="24142"/>
                  </a:cubicBezTo>
                  <a:cubicBezTo>
                    <a:pt x="96285" y="22672"/>
                    <a:pt x="91304" y="1"/>
                    <a:pt x="84624" y="1"/>
                  </a:cubicBezTo>
                  <a:close/>
                </a:path>
              </a:pathLst>
            </a:custGeom>
            <a:solidFill>
              <a:srgbClr val="92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sp>
        <p:nvSpPr>
          <p:cNvPr id="57" name="Google Shape;4259;p71">
            <a:extLst>
              <a:ext uri="{FF2B5EF4-FFF2-40B4-BE49-F238E27FC236}">
                <a16:creationId xmlns:a16="http://schemas.microsoft.com/office/drawing/2014/main" id="{8FA6435D-59B5-4DB5-ACEE-8C09495CB8F8}"/>
              </a:ext>
            </a:extLst>
          </p:cNvPr>
          <p:cNvSpPr txBox="1"/>
          <p:nvPr/>
        </p:nvSpPr>
        <p:spPr>
          <a:xfrm>
            <a:off x="3644840" y="590657"/>
            <a:ext cx="7200000" cy="4822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แบบรูปต่อไปนี้เป็นแบบรูปของจำนวนที่เพิ่มขึ้นหรือลดลงทีละเท่าไร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>
                <a:tab pos="2062163" algn="l"/>
              </a:tabLst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และ</a:t>
            </a:r>
            <a:r>
              <a:rPr lang="th-TH" sz="3000" b="1" kern="0" dirty="0">
                <a:solidFill>
                  <a:prstClr val="black"/>
                </a:solidFill>
                <a:latin typeface="4804_KwangMD_PukluK" panose="02000000000000000000" pitchFamily="2" charset="0"/>
                <a:ea typeface="Comfortaa"/>
                <a:cs typeface="4804_KwangMD_PukluK" panose="02000000000000000000" pitchFamily="2" charset="0"/>
                <a:sym typeface="Comfortaa"/>
              </a:rPr>
              <a:t>จำนวนที่หายไปในแบบรูปคือจำนวนใด</a:t>
            </a:r>
            <a:endParaRPr kumimoji="0" lang="th-TH" sz="30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4804_KwangMD_PukluK" panose="02000000000000000000" pitchFamily="2" charset="0"/>
              <a:ea typeface="Comfortaa"/>
              <a:cs typeface="4804_KwangMD_PukluK" panose="02000000000000000000" pitchFamily="2" charset="0"/>
              <a:sym typeface="Comfortaa"/>
            </a:endParaRPr>
          </a:p>
        </p:txBody>
      </p: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F90AD0EF-A4D8-4A76-81A3-69A524C281AD}"/>
              </a:ext>
            </a:extLst>
          </p:cNvPr>
          <p:cNvGrpSpPr/>
          <p:nvPr/>
        </p:nvGrpSpPr>
        <p:grpSpPr>
          <a:xfrm>
            <a:off x="3180967" y="1429431"/>
            <a:ext cx="7007711" cy="319009"/>
            <a:chOff x="1572464" y="1109315"/>
            <a:chExt cx="7007711" cy="319009"/>
          </a:xfrm>
        </p:grpSpPr>
        <p:sp>
          <p:nvSpPr>
            <p:cNvPr id="63" name="Google Shape;8099;p68">
              <a:extLst>
                <a:ext uri="{FF2B5EF4-FFF2-40B4-BE49-F238E27FC236}">
                  <a16:creationId xmlns:a16="http://schemas.microsoft.com/office/drawing/2014/main" id="{E45CC0E4-8D85-4A4A-9B6F-08FCE071B347}"/>
                </a:ext>
              </a:extLst>
            </p:cNvPr>
            <p:cNvSpPr/>
            <p:nvPr/>
          </p:nvSpPr>
          <p:spPr>
            <a:xfrm rot="191175">
              <a:off x="1572464" y="1129727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  <p:sp>
          <p:nvSpPr>
            <p:cNvPr id="64" name="Google Shape;8099;p68">
              <a:extLst>
                <a:ext uri="{FF2B5EF4-FFF2-40B4-BE49-F238E27FC236}">
                  <a16:creationId xmlns:a16="http://schemas.microsoft.com/office/drawing/2014/main" id="{306F95B7-A5CB-47DF-8EF8-E9241DB50FF6}"/>
                </a:ext>
              </a:extLst>
            </p:cNvPr>
            <p:cNvSpPr/>
            <p:nvPr/>
          </p:nvSpPr>
          <p:spPr>
            <a:xfrm rot="191175">
              <a:off x="5072382" y="1109315"/>
              <a:ext cx="3507793" cy="298597"/>
            </a:xfrm>
            <a:custGeom>
              <a:avLst/>
              <a:gdLst/>
              <a:ahLst/>
              <a:cxnLst/>
              <a:rect l="l" t="t" r="r" b="b"/>
              <a:pathLst>
                <a:path w="170773" h="12125" extrusionOk="0">
                  <a:moveTo>
                    <a:pt x="170211" y="0"/>
                  </a:moveTo>
                  <a:lnTo>
                    <a:pt x="166044" y="2274"/>
                  </a:lnTo>
                  <a:cubicBezTo>
                    <a:pt x="165878" y="2365"/>
                    <a:pt x="165695" y="2411"/>
                    <a:pt x="165511" y="2411"/>
                  </a:cubicBezTo>
                  <a:cubicBezTo>
                    <a:pt x="165366" y="2411"/>
                    <a:pt x="165220" y="2382"/>
                    <a:pt x="165081" y="2324"/>
                  </a:cubicBezTo>
                  <a:lnTo>
                    <a:pt x="161452" y="823"/>
                  </a:lnTo>
                  <a:cubicBezTo>
                    <a:pt x="161167" y="704"/>
                    <a:pt x="160868" y="645"/>
                    <a:pt x="160570" y="645"/>
                  </a:cubicBezTo>
                  <a:cubicBezTo>
                    <a:pt x="160192" y="645"/>
                    <a:pt x="159816" y="740"/>
                    <a:pt x="159474" y="927"/>
                  </a:cubicBezTo>
                  <a:lnTo>
                    <a:pt x="156025" y="2810"/>
                  </a:lnTo>
                  <a:cubicBezTo>
                    <a:pt x="155860" y="2902"/>
                    <a:pt x="155677" y="2948"/>
                    <a:pt x="155493" y="2948"/>
                  </a:cubicBezTo>
                  <a:cubicBezTo>
                    <a:pt x="155348" y="2948"/>
                    <a:pt x="155202" y="2919"/>
                    <a:pt x="155063" y="2863"/>
                  </a:cubicBezTo>
                  <a:lnTo>
                    <a:pt x="151433" y="1359"/>
                  </a:lnTo>
                  <a:cubicBezTo>
                    <a:pt x="151150" y="1241"/>
                    <a:pt x="150852" y="1183"/>
                    <a:pt x="150555" y="1183"/>
                  </a:cubicBezTo>
                  <a:cubicBezTo>
                    <a:pt x="150176" y="1183"/>
                    <a:pt x="149799" y="1278"/>
                    <a:pt x="149455" y="1465"/>
                  </a:cubicBezTo>
                  <a:lnTo>
                    <a:pt x="146010" y="3343"/>
                  </a:lnTo>
                  <a:cubicBezTo>
                    <a:pt x="145843" y="3435"/>
                    <a:pt x="145659" y="3480"/>
                    <a:pt x="145474" y="3480"/>
                  </a:cubicBezTo>
                  <a:cubicBezTo>
                    <a:pt x="145328" y="3480"/>
                    <a:pt x="145182" y="3452"/>
                    <a:pt x="145045" y="3396"/>
                  </a:cubicBezTo>
                  <a:lnTo>
                    <a:pt x="141418" y="1892"/>
                  </a:lnTo>
                  <a:cubicBezTo>
                    <a:pt x="141135" y="1774"/>
                    <a:pt x="140837" y="1716"/>
                    <a:pt x="140539" y="1716"/>
                  </a:cubicBezTo>
                  <a:cubicBezTo>
                    <a:pt x="140161" y="1716"/>
                    <a:pt x="139784" y="1810"/>
                    <a:pt x="139440" y="1998"/>
                  </a:cubicBezTo>
                  <a:lnTo>
                    <a:pt x="135995" y="3878"/>
                  </a:lnTo>
                  <a:cubicBezTo>
                    <a:pt x="135828" y="3969"/>
                    <a:pt x="135643" y="4015"/>
                    <a:pt x="135458" y="4015"/>
                  </a:cubicBezTo>
                  <a:cubicBezTo>
                    <a:pt x="135313" y="4015"/>
                    <a:pt x="135167" y="3986"/>
                    <a:pt x="135029" y="3928"/>
                  </a:cubicBezTo>
                  <a:lnTo>
                    <a:pt x="131403" y="2428"/>
                  </a:lnTo>
                  <a:cubicBezTo>
                    <a:pt x="131118" y="2308"/>
                    <a:pt x="130819" y="2249"/>
                    <a:pt x="130521" y="2249"/>
                  </a:cubicBezTo>
                  <a:cubicBezTo>
                    <a:pt x="130144" y="2249"/>
                    <a:pt x="129768" y="2344"/>
                    <a:pt x="129425" y="2531"/>
                  </a:cubicBezTo>
                  <a:lnTo>
                    <a:pt x="125979" y="4411"/>
                  </a:lnTo>
                  <a:cubicBezTo>
                    <a:pt x="125812" y="4503"/>
                    <a:pt x="125628" y="4549"/>
                    <a:pt x="125443" y="4549"/>
                  </a:cubicBezTo>
                  <a:cubicBezTo>
                    <a:pt x="125297" y="4549"/>
                    <a:pt x="125152" y="4521"/>
                    <a:pt x="125014" y="4464"/>
                  </a:cubicBezTo>
                  <a:lnTo>
                    <a:pt x="121387" y="2960"/>
                  </a:lnTo>
                  <a:cubicBezTo>
                    <a:pt x="121104" y="2842"/>
                    <a:pt x="120804" y="2783"/>
                    <a:pt x="120505" y="2783"/>
                  </a:cubicBezTo>
                  <a:cubicBezTo>
                    <a:pt x="120128" y="2783"/>
                    <a:pt x="119752" y="2877"/>
                    <a:pt x="119409" y="3064"/>
                  </a:cubicBezTo>
                  <a:lnTo>
                    <a:pt x="115964" y="4944"/>
                  </a:lnTo>
                  <a:cubicBezTo>
                    <a:pt x="115797" y="5036"/>
                    <a:pt x="115612" y="5082"/>
                    <a:pt x="115428" y="5082"/>
                  </a:cubicBezTo>
                  <a:cubicBezTo>
                    <a:pt x="115282" y="5082"/>
                    <a:pt x="115136" y="5053"/>
                    <a:pt x="114999" y="4997"/>
                  </a:cubicBezTo>
                  <a:lnTo>
                    <a:pt x="111372" y="3493"/>
                  </a:lnTo>
                  <a:cubicBezTo>
                    <a:pt x="111089" y="3375"/>
                    <a:pt x="110790" y="3317"/>
                    <a:pt x="110493" y="3317"/>
                  </a:cubicBezTo>
                  <a:cubicBezTo>
                    <a:pt x="110115" y="3317"/>
                    <a:pt x="109738" y="3412"/>
                    <a:pt x="109394" y="3599"/>
                  </a:cubicBezTo>
                  <a:lnTo>
                    <a:pt x="105949" y="5477"/>
                  </a:lnTo>
                  <a:cubicBezTo>
                    <a:pt x="105782" y="5569"/>
                    <a:pt x="105597" y="5615"/>
                    <a:pt x="105412" y="5615"/>
                  </a:cubicBezTo>
                  <a:cubicBezTo>
                    <a:pt x="105267" y="5615"/>
                    <a:pt x="105121" y="5586"/>
                    <a:pt x="104983" y="5530"/>
                  </a:cubicBezTo>
                  <a:lnTo>
                    <a:pt x="101357" y="4026"/>
                  </a:lnTo>
                  <a:cubicBezTo>
                    <a:pt x="101073" y="3908"/>
                    <a:pt x="100775" y="3850"/>
                    <a:pt x="100478" y="3850"/>
                  </a:cubicBezTo>
                  <a:cubicBezTo>
                    <a:pt x="100099" y="3850"/>
                    <a:pt x="99722" y="3945"/>
                    <a:pt x="99379" y="4132"/>
                  </a:cubicBezTo>
                  <a:lnTo>
                    <a:pt x="95933" y="6012"/>
                  </a:lnTo>
                  <a:cubicBezTo>
                    <a:pt x="95766" y="6103"/>
                    <a:pt x="95582" y="6149"/>
                    <a:pt x="95397" y="6149"/>
                  </a:cubicBezTo>
                  <a:cubicBezTo>
                    <a:pt x="95251" y="6149"/>
                    <a:pt x="95106" y="6120"/>
                    <a:pt x="94968" y="6063"/>
                  </a:cubicBezTo>
                  <a:lnTo>
                    <a:pt x="91341" y="4562"/>
                  </a:lnTo>
                  <a:cubicBezTo>
                    <a:pt x="91057" y="4442"/>
                    <a:pt x="90758" y="4383"/>
                    <a:pt x="90460" y="4383"/>
                  </a:cubicBezTo>
                  <a:cubicBezTo>
                    <a:pt x="90082" y="4383"/>
                    <a:pt x="89706" y="4478"/>
                    <a:pt x="89363" y="4665"/>
                  </a:cubicBezTo>
                  <a:lnTo>
                    <a:pt x="85918" y="6545"/>
                  </a:lnTo>
                  <a:cubicBezTo>
                    <a:pt x="85751" y="6637"/>
                    <a:pt x="85566" y="6683"/>
                    <a:pt x="85382" y="6683"/>
                  </a:cubicBezTo>
                  <a:cubicBezTo>
                    <a:pt x="85236" y="6683"/>
                    <a:pt x="85090" y="6655"/>
                    <a:pt x="84953" y="6598"/>
                  </a:cubicBezTo>
                  <a:lnTo>
                    <a:pt x="81326" y="5095"/>
                  </a:lnTo>
                  <a:cubicBezTo>
                    <a:pt x="81041" y="4976"/>
                    <a:pt x="80741" y="4917"/>
                    <a:pt x="80443" y="4917"/>
                  </a:cubicBezTo>
                  <a:cubicBezTo>
                    <a:pt x="80066" y="4917"/>
                    <a:pt x="79690" y="5011"/>
                    <a:pt x="79348" y="5198"/>
                  </a:cubicBezTo>
                  <a:lnTo>
                    <a:pt x="75903" y="7078"/>
                  </a:lnTo>
                  <a:cubicBezTo>
                    <a:pt x="75736" y="7170"/>
                    <a:pt x="75551" y="7216"/>
                    <a:pt x="75366" y="7216"/>
                  </a:cubicBezTo>
                  <a:cubicBezTo>
                    <a:pt x="75221" y="7216"/>
                    <a:pt x="75075" y="7188"/>
                    <a:pt x="74937" y="7131"/>
                  </a:cubicBezTo>
                  <a:lnTo>
                    <a:pt x="71311" y="5627"/>
                  </a:lnTo>
                  <a:cubicBezTo>
                    <a:pt x="71027" y="5510"/>
                    <a:pt x="70729" y="5451"/>
                    <a:pt x="70432" y="5451"/>
                  </a:cubicBezTo>
                  <a:cubicBezTo>
                    <a:pt x="70053" y="5451"/>
                    <a:pt x="69676" y="5546"/>
                    <a:pt x="69333" y="5733"/>
                  </a:cubicBezTo>
                  <a:lnTo>
                    <a:pt x="65887" y="7611"/>
                  </a:lnTo>
                  <a:cubicBezTo>
                    <a:pt x="65720" y="7703"/>
                    <a:pt x="65536" y="7749"/>
                    <a:pt x="65351" y="7749"/>
                  </a:cubicBezTo>
                  <a:cubicBezTo>
                    <a:pt x="65205" y="7749"/>
                    <a:pt x="65060" y="7720"/>
                    <a:pt x="64922" y="7664"/>
                  </a:cubicBezTo>
                  <a:lnTo>
                    <a:pt x="61295" y="6160"/>
                  </a:lnTo>
                  <a:cubicBezTo>
                    <a:pt x="61012" y="6042"/>
                    <a:pt x="60714" y="5984"/>
                    <a:pt x="60416" y="5984"/>
                  </a:cubicBezTo>
                  <a:cubicBezTo>
                    <a:pt x="60038" y="5984"/>
                    <a:pt x="59661" y="6079"/>
                    <a:pt x="59317" y="6266"/>
                  </a:cubicBezTo>
                  <a:lnTo>
                    <a:pt x="55872" y="8147"/>
                  </a:lnTo>
                  <a:cubicBezTo>
                    <a:pt x="55705" y="8237"/>
                    <a:pt x="55520" y="8283"/>
                    <a:pt x="55336" y="8283"/>
                  </a:cubicBezTo>
                  <a:cubicBezTo>
                    <a:pt x="55190" y="8283"/>
                    <a:pt x="55044" y="8255"/>
                    <a:pt x="54907" y="8197"/>
                  </a:cubicBezTo>
                  <a:lnTo>
                    <a:pt x="51280" y="6696"/>
                  </a:lnTo>
                  <a:cubicBezTo>
                    <a:pt x="50995" y="6576"/>
                    <a:pt x="50696" y="6517"/>
                    <a:pt x="50398" y="6517"/>
                  </a:cubicBezTo>
                  <a:cubicBezTo>
                    <a:pt x="50021" y="6517"/>
                    <a:pt x="49645" y="6612"/>
                    <a:pt x="49302" y="6799"/>
                  </a:cubicBezTo>
                  <a:lnTo>
                    <a:pt x="45857" y="8679"/>
                  </a:lnTo>
                  <a:cubicBezTo>
                    <a:pt x="45689" y="8772"/>
                    <a:pt x="45506" y="8817"/>
                    <a:pt x="45321" y="8817"/>
                  </a:cubicBezTo>
                  <a:cubicBezTo>
                    <a:pt x="45176" y="8817"/>
                    <a:pt x="45030" y="8789"/>
                    <a:pt x="44891" y="8732"/>
                  </a:cubicBezTo>
                  <a:lnTo>
                    <a:pt x="41265" y="7229"/>
                  </a:lnTo>
                  <a:cubicBezTo>
                    <a:pt x="40980" y="7110"/>
                    <a:pt x="40680" y="7051"/>
                    <a:pt x="40381" y="7051"/>
                  </a:cubicBezTo>
                  <a:cubicBezTo>
                    <a:pt x="40004" y="7051"/>
                    <a:pt x="39629" y="7145"/>
                    <a:pt x="39287" y="7332"/>
                  </a:cubicBezTo>
                  <a:lnTo>
                    <a:pt x="35841" y="9212"/>
                  </a:lnTo>
                  <a:cubicBezTo>
                    <a:pt x="35674" y="9304"/>
                    <a:pt x="35491" y="9350"/>
                    <a:pt x="35306" y="9350"/>
                  </a:cubicBezTo>
                  <a:cubicBezTo>
                    <a:pt x="35161" y="9350"/>
                    <a:pt x="35015" y="9322"/>
                    <a:pt x="34876" y="9265"/>
                  </a:cubicBezTo>
                  <a:lnTo>
                    <a:pt x="31249" y="7762"/>
                  </a:lnTo>
                  <a:cubicBezTo>
                    <a:pt x="30966" y="7644"/>
                    <a:pt x="30668" y="7585"/>
                    <a:pt x="30370" y="7585"/>
                  </a:cubicBezTo>
                  <a:cubicBezTo>
                    <a:pt x="29992" y="7585"/>
                    <a:pt x="29615" y="7680"/>
                    <a:pt x="29271" y="7868"/>
                  </a:cubicBezTo>
                  <a:lnTo>
                    <a:pt x="25826" y="9745"/>
                  </a:lnTo>
                  <a:cubicBezTo>
                    <a:pt x="25659" y="9837"/>
                    <a:pt x="25475" y="9883"/>
                    <a:pt x="25291" y="9883"/>
                  </a:cubicBezTo>
                  <a:cubicBezTo>
                    <a:pt x="25145" y="9883"/>
                    <a:pt x="24999" y="9855"/>
                    <a:pt x="24861" y="9798"/>
                  </a:cubicBezTo>
                  <a:lnTo>
                    <a:pt x="21234" y="8294"/>
                  </a:lnTo>
                  <a:cubicBezTo>
                    <a:pt x="20952" y="8177"/>
                    <a:pt x="20654" y="8118"/>
                    <a:pt x="20356" y="8118"/>
                  </a:cubicBezTo>
                  <a:cubicBezTo>
                    <a:pt x="19978" y="8118"/>
                    <a:pt x="19600" y="8213"/>
                    <a:pt x="19256" y="8400"/>
                  </a:cubicBezTo>
                  <a:lnTo>
                    <a:pt x="15810" y="10281"/>
                  </a:lnTo>
                  <a:cubicBezTo>
                    <a:pt x="15643" y="10371"/>
                    <a:pt x="15459" y="10417"/>
                    <a:pt x="15274" y="10417"/>
                  </a:cubicBezTo>
                  <a:cubicBezTo>
                    <a:pt x="15129" y="10417"/>
                    <a:pt x="14983" y="10389"/>
                    <a:pt x="14845" y="10331"/>
                  </a:cubicBezTo>
                  <a:lnTo>
                    <a:pt x="11218" y="8827"/>
                  </a:lnTo>
                  <a:cubicBezTo>
                    <a:pt x="10935" y="8709"/>
                    <a:pt x="10637" y="8651"/>
                    <a:pt x="10340" y="8651"/>
                  </a:cubicBezTo>
                  <a:cubicBezTo>
                    <a:pt x="9961" y="8651"/>
                    <a:pt x="9584" y="8746"/>
                    <a:pt x="9240" y="8933"/>
                  </a:cubicBezTo>
                  <a:lnTo>
                    <a:pt x="5795" y="10814"/>
                  </a:lnTo>
                  <a:cubicBezTo>
                    <a:pt x="5629" y="10905"/>
                    <a:pt x="5446" y="10951"/>
                    <a:pt x="5263" y="10951"/>
                  </a:cubicBezTo>
                  <a:cubicBezTo>
                    <a:pt x="5117" y="10951"/>
                    <a:pt x="4970" y="10922"/>
                    <a:pt x="4830" y="10864"/>
                  </a:cubicBezTo>
                  <a:lnTo>
                    <a:pt x="450" y="9048"/>
                  </a:lnTo>
                  <a:lnTo>
                    <a:pt x="1" y="10133"/>
                  </a:lnTo>
                  <a:lnTo>
                    <a:pt x="4381" y="11949"/>
                  </a:lnTo>
                  <a:cubicBezTo>
                    <a:pt x="4662" y="12063"/>
                    <a:pt x="4964" y="12125"/>
                    <a:pt x="5259" y="12125"/>
                  </a:cubicBezTo>
                  <a:cubicBezTo>
                    <a:pt x="5639" y="12125"/>
                    <a:pt x="6015" y="12030"/>
                    <a:pt x="6359" y="11843"/>
                  </a:cubicBezTo>
                  <a:lnTo>
                    <a:pt x="9824" y="9943"/>
                  </a:lnTo>
                  <a:cubicBezTo>
                    <a:pt x="9992" y="9853"/>
                    <a:pt x="10176" y="9807"/>
                    <a:pt x="10361" y="9807"/>
                  </a:cubicBezTo>
                  <a:cubicBezTo>
                    <a:pt x="10506" y="9807"/>
                    <a:pt x="10651" y="9835"/>
                    <a:pt x="10789" y="9893"/>
                  </a:cubicBezTo>
                  <a:lnTo>
                    <a:pt x="14416" y="11394"/>
                  </a:lnTo>
                  <a:cubicBezTo>
                    <a:pt x="14699" y="11513"/>
                    <a:pt x="14998" y="11572"/>
                    <a:pt x="15296" y="11572"/>
                  </a:cubicBezTo>
                  <a:cubicBezTo>
                    <a:pt x="15674" y="11572"/>
                    <a:pt x="16051" y="11478"/>
                    <a:pt x="16394" y="11291"/>
                  </a:cubicBezTo>
                  <a:lnTo>
                    <a:pt x="19839" y="9410"/>
                  </a:lnTo>
                  <a:cubicBezTo>
                    <a:pt x="20008" y="9318"/>
                    <a:pt x="20192" y="9272"/>
                    <a:pt x="20376" y="9272"/>
                  </a:cubicBezTo>
                  <a:cubicBezTo>
                    <a:pt x="20521" y="9272"/>
                    <a:pt x="20667" y="9301"/>
                    <a:pt x="20804" y="9357"/>
                  </a:cubicBezTo>
                  <a:lnTo>
                    <a:pt x="24431" y="10861"/>
                  </a:lnTo>
                  <a:cubicBezTo>
                    <a:pt x="24717" y="10979"/>
                    <a:pt x="25017" y="11038"/>
                    <a:pt x="25315" y="11038"/>
                  </a:cubicBezTo>
                  <a:cubicBezTo>
                    <a:pt x="25692" y="11038"/>
                    <a:pt x="26066" y="10945"/>
                    <a:pt x="26409" y="10758"/>
                  </a:cubicBezTo>
                  <a:lnTo>
                    <a:pt x="29854" y="8878"/>
                  </a:lnTo>
                  <a:cubicBezTo>
                    <a:pt x="30023" y="8785"/>
                    <a:pt x="30207" y="8740"/>
                    <a:pt x="30392" y="8740"/>
                  </a:cubicBezTo>
                  <a:cubicBezTo>
                    <a:pt x="30537" y="8740"/>
                    <a:pt x="30682" y="8768"/>
                    <a:pt x="30820" y="8825"/>
                  </a:cubicBezTo>
                  <a:lnTo>
                    <a:pt x="34446" y="10328"/>
                  </a:lnTo>
                  <a:cubicBezTo>
                    <a:pt x="34731" y="10446"/>
                    <a:pt x="35029" y="10504"/>
                    <a:pt x="35326" y="10504"/>
                  </a:cubicBezTo>
                  <a:cubicBezTo>
                    <a:pt x="35704" y="10504"/>
                    <a:pt x="36080" y="10410"/>
                    <a:pt x="36424" y="10222"/>
                  </a:cubicBezTo>
                  <a:lnTo>
                    <a:pt x="39870" y="8345"/>
                  </a:lnTo>
                  <a:cubicBezTo>
                    <a:pt x="40038" y="8253"/>
                    <a:pt x="40223" y="8207"/>
                    <a:pt x="40407" y="8207"/>
                  </a:cubicBezTo>
                  <a:cubicBezTo>
                    <a:pt x="40552" y="8207"/>
                    <a:pt x="40697" y="8235"/>
                    <a:pt x="40835" y="8292"/>
                  </a:cubicBezTo>
                  <a:lnTo>
                    <a:pt x="44462" y="9795"/>
                  </a:lnTo>
                  <a:cubicBezTo>
                    <a:pt x="44746" y="9913"/>
                    <a:pt x="45045" y="9972"/>
                    <a:pt x="45341" y="9972"/>
                  </a:cubicBezTo>
                  <a:cubicBezTo>
                    <a:pt x="45720" y="9972"/>
                    <a:pt x="46096" y="9877"/>
                    <a:pt x="46440" y="9689"/>
                  </a:cubicBezTo>
                  <a:lnTo>
                    <a:pt x="49885" y="7809"/>
                  </a:lnTo>
                  <a:cubicBezTo>
                    <a:pt x="50054" y="7719"/>
                    <a:pt x="50238" y="7673"/>
                    <a:pt x="50422" y="7673"/>
                  </a:cubicBezTo>
                  <a:cubicBezTo>
                    <a:pt x="50567" y="7673"/>
                    <a:pt x="50713" y="7701"/>
                    <a:pt x="50850" y="7759"/>
                  </a:cubicBezTo>
                  <a:lnTo>
                    <a:pt x="54477" y="9260"/>
                  </a:lnTo>
                  <a:cubicBezTo>
                    <a:pt x="54763" y="9379"/>
                    <a:pt x="55062" y="9438"/>
                    <a:pt x="55360" y="9438"/>
                  </a:cubicBezTo>
                  <a:cubicBezTo>
                    <a:pt x="55737" y="9438"/>
                    <a:pt x="56112" y="9344"/>
                    <a:pt x="56455" y="9156"/>
                  </a:cubicBezTo>
                  <a:lnTo>
                    <a:pt x="59900" y="7276"/>
                  </a:lnTo>
                  <a:cubicBezTo>
                    <a:pt x="60069" y="7184"/>
                    <a:pt x="60253" y="7138"/>
                    <a:pt x="60438" y="7138"/>
                  </a:cubicBezTo>
                  <a:cubicBezTo>
                    <a:pt x="60583" y="7138"/>
                    <a:pt x="60728" y="7167"/>
                    <a:pt x="60866" y="7223"/>
                  </a:cubicBezTo>
                  <a:lnTo>
                    <a:pt x="64492" y="8727"/>
                  </a:lnTo>
                  <a:cubicBezTo>
                    <a:pt x="64779" y="8845"/>
                    <a:pt x="65078" y="8904"/>
                    <a:pt x="65377" y="8904"/>
                  </a:cubicBezTo>
                  <a:cubicBezTo>
                    <a:pt x="65753" y="8904"/>
                    <a:pt x="66128" y="8810"/>
                    <a:pt x="66470" y="8624"/>
                  </a:cubicBezTo>
                  <a:lnTo>
                    <a:pt x="69916" y="6743"/>
                  </a:lnTo>
                  <a:cubicBezTo>
                    <a:pt x="70084" y="6651"/>
                    <a:pt x="70269" y="6605"/>
                    <a:pt x="70453" y="6605"/>
                  </a:cubicBezTo>
                  <a:cubicBezTo>
                    <a:pt x="70598" y="6605"/>
                    <a:pt x="70743" y="6634"/>
                    <a:pt x="70881" y="6690"/>
                  </a:cubicBezTo>
                  <a:lnTo>
                    <a:pt x="74508" y="8194"/>
                  </a:lnTo>
                  <a:cubicBezTo>
                    <a:pt x="74792" y="8312"/>
                    <a:pt x="75091" y="8370"/>
                    <a:pt x="75388" y="8370"/>
                  </a:cubicBezTo>
                  <a:cubicBezTo>
                    <a:pt x="75766" y="8370"/>
                    <a:pt x="76142" y="8276"/>
                    <a:pt x="76486" y="8088"/>
                  </a:cubicBezTo>
                  <a:lnTo>
                    <a:pt x="79931" y="6210"/>
                  </a:lnTo>
                  <a:cubicBezTo>
                    <a:pt x="80100" y="6118"/>
                    <a:pt x="80284" y="6073"/>
                    <a:pt x="80468" y="6073"/>
                  </a:cubicBezTo>
                  <a:cubicBezTo>
                    <a:pt x="80613" y="6073"/>
                    <a:pt x="80759" y="6101"/>
                    <a:pt x="80896" y="6157"/>
                  </a:cubicBezTo>
                  <a:lnTo>
                    <a:pt x="84523" y="7661"/>
                  </a:lnTo>
                  <a:cubicBezTo>
                    <a:pt x="84808" y="7779"/>
                    <a:pt x="85106" y="7837"/>
                    <a:pt x="85403" y="7837"/>
                  </a:cubicBezTo>
                  <a:cubicBezTo>
                    <a:pt x="85781" y="7837"/>
                    <a:pt x="86157" y="7743"/>
                    <a:pt x="86501" y="7555"/>
                  </a:cubicBezTo>
                  <a:lnTo>
                    <a:pt x="89946" y="5675"/>
                  </a:lnTo>
                  <a:cubicBezTo>
                    <a:pt x="90115" y="5584"/>
                    <a:pt x="90299" y="5538"/>
                    <a:pt x="90484" y="5538"/>
                  </a:cubicBezTo>
                  <a:cubicBezTo>
                    <a:pt x="90629" y="5538"/>
                    <a:pt x="90774" y="5567"/>
                    <a:pt x="90912" y="5625"/>
                  </a:cubicBezTo>
                  <a:lnTo>
                    <a:pt x="94538" y="7126"/>
                  </a:lnTo>
                  <a:cubicBezTo>
                    <a:pt x="94822" y="7245"/>
                    <a:pt x="95120" y="7304"/>
                    <a:pt x="95419" y="7304"/>
                  </a:cubicBezTo>
                  <a:cubicBezTo>
                    <a:pt x="95797" y="7304"/>
                    <a:pt x="96173" y="7209"/>
                    <a:pt x="96516" y="7022"/>
                  </a:cubicBezTo>
                  <a:lnTo>
                    <a:pt x="99962" y="5142"/>
                  </a:lnTo>
                  <a:cubicBezTo>
                    <a:pt x="100130" y="5050"/>
                    <a:pt x="100315" y="5004"/>
                    <a:pt x="100499" y="5004"/>
                  </a:cubicBezTo>
                  <a:cubicBezTo>
                    <a:pt x="100644" y="5004"/>
                    <a:pt x="100789" y="5032"/>
                    <a:pt x="100927" y="5089"/>
                  </a:cubicBezTo>
                  <a:lnTo>
                    <a:pt x="104554" y="6593"/>
                  </a:lnTo>
                  <a:cubicBezTo>
                    <a:pt x="104840" y="6711"/>
                    <a:pt x="105140" y="6770"/>
                    <a:pt x="105438" y="6770"/>
                  </a:cubicBezTo>
                  <a:cubicBezTo>
                    <a:pt x="105815" y="6770"/>
                    <a:pt x="106189" y="6676"/>
                    <a:pt x="106532" y="6489"/>
                  </a:cubicBezTo>
                  <a:lnTo>
                    <a:pt x="109977" y="4609"/>
                  </a:lnTo>
                  <a:cubicBezTo>
                    <a:pt x="110146" y="4517"/>
                    <a:pt x="110330" y="4471"/>
                    <a:pt x="110514" y="4471"/>
                  </a:cubicBezTo>
                  <a:cubicBezTo>
                    <a:pt x="110660" y="4471"/>
                    <a:pt x="110805" y="4500"/>
                    <a:pt x="110942" y="4556"/>
                  </a:cubicBezTo>
                  <a:lnTo>
                    <a:pt x="114569" y="6060"/>
                  </a:lnTo>
                  <a:cubicBezTo>
                    <a:pt x="114851" y="6178"/>
                    <a:pt x="115149" y="6236"/>
                    <a:pt x="115447" y="6236"/>
                  </a:cubicBezTo>
                  <a:cubicBezTo>
                    <a:pt x="115825" y="6236"/>
                    <a:pt x="116203" y="6141"/>
                    <a:pt x="116547" y="5954"/>
                  </a:cubicBezTo>
                  <a:lnTo>
                    <a:pt x="119992" y="4076"/>
                  </a:lnTo>
                  <a:cubicBezTo>
                    <a:pt x="120161" y="3984"/>
                    <a:pt x="120345" y="3938"/>
                    <a:pt x="120530" y="3938"/>
                  </a:cubicBezTo>
                  <a:cubicBezTo>
                    <a:pt x="120675" y="3938"/>
                    <a:pt x="120820" y="3967"/>
                    <a:pt x="120958" y="4023"/>
                  </a:cubicBezTo>
                  <a:lnTo>
                    <a:pt x="124584" y="5527"/>
                  </a:lnTo>
                  <a:cubicBezTo>
                    <a:pt x="124867" y="5645"/>
                    <a:pt x="125165" y="5703"/>
                    <a:pt x="125462" y="5703"/>
                  </a:cubicBezTo>
                  <a:cubicBezTo>
                    <a:pt x="125841" y="5703"/>
                    <a:pt x="126219" y="5608"/>
                    <a:pt x="126562" y="5421"/>
                  </a:cubicBezTo>
                  <a:lnTo>
                    <a:pt x="130008" y="3541"/>
                  </a:lnTo>
                  <a:cubicBezTo>
                    <a:pt x="130175" y="3450"/>
                    <a:pt x="130359" y="3404"/>
                    <a:pt x="130544" y="3404"/>
                  </a:cubicBezTo>
                  <a:cubicBezTo>
                    <a:pt x="130690" y="3404"/>
                    <a:pt x="130835" y="3433"/>
                    <a:pt x="130973" y="3490"/>
                  </a:cubicBezTo>
                  <a:lnTo>
                    <a:pt x="134600" y="4991"/>
                  </a:lnTo>
                  <a:cubicBezTo>
                    <a:pt x="134883" y="5111"/>
                    <a:pt x="135182" y="5170"/>
                    <a:pt x="135480" y="5170"/>
                  </a:cubicBezTo>
                  <a:cubicBezTo>
                    <a:pt x="135858" y="5170"/>
                    <a:pt x="136235" y="5075"/>
                    <a:pt x="136578" y="4888"/>
                  </a:cubicBezTo>
                  <a:lnTo>
                    <a:pt x="140023" y="3008"/>
                  </a:lnTo>
                  <a:cubicBezTo>
                    <a:pt x="140190" y="2916"/>
                    <a:pt x="140375" y="2870"/>
                    <a:pt x="140560" y="2870"/>
                  </a:cubicBezTo>
                  <a:cubicBezTo>
                    <a:pt x="140705" y="2870"/>
                    <a:pt x="140851" y="2898"/>
                    <a:pt x="140988" y="2955"/>
                  </a:cubicBezTo>
                  <a:lnTo>
                    <a:pt x="144615" y="4458"/>
                  </a:lnTo>
                  <a:cubicBezTo>
                    <a:pt x="144899" y="4577"/>
                    <a:pt x="145198" y="4636"/>
                    <a:pt x="145497" y="4636"/>
                  </a:cubicBezTo>
                  <a:cubicBezTo>
                    <a:pt x="145874" y="4636"/>
                    <a:pt x="146251" y="4542"/>
                    <a:pt x="146593" y="4355"/>
                  </a:cubicBezTo>
                  <a:lnTo>
                    <a:pt x="150039" y="2475"/>
                  </a:lnTo>
                  <a:cubicBezTo>
                    <a:pt x="150206" y="2383"/>
                    <a:pt x="150390" y="2337"/>
                    <a:pt x="150575" y="2337"/>
                  </a:cubicBezTo>
                  <a:cubicBezTo>
                    <a:pt x="150720" y="2337"/>
                    <a:pt x="150866" y="2365"/>
                    <a:pt x="151004" y="2422"/>
                  </a:cubicBezTo>
                  <a:lnTo>
                    <a:pt x="154636" y="3926"/>
                  </a:lnTo>
                  <a:cubicBezTo>
                    <a:pt x="154920" y="4043"/>
                    <a:pt x="155218" y="4102"/>
                    <a:pt x="155515" y="4102"/>
                  </a:cubicBezTo>
                  <a:cubicBezTo>
                    <a:pt x="155894" y="4102"/>
                    <a:pt x="156271" y="4007"/>
                    <a:pt x="156611" y="3820"/>
                  </a:cubicBezTo>
                  <a:lnTo>
                    <a:pt x="160062" y="1942"/>
                  </a:lnTo>
                  <a:cubicBezTo>
                    <a:pt x="160228" y="1850"/>
                    <a:pt x="160411" y="1804"/>
                    <a:pt x="160595" y="1804"/>
                  </a:cubicBezTo>
                  <a:cubicBezTo>
                    <a:pt x="160740" y="1804"/>
                    <a:pt x="160886" y="1833"/>
                    <a:pt x="161025" y="1889"/>
                  </a:cubicBezTo>
                  <a:lnTo>
                    <a:pt x="164654" y="3393"/>
                  </a:lnTo>
                  <a:cubicBezTo>
                    <a:pt x="164938" y="3511"/>
                    <a:pt x="165236" y="3569"/>
                    <a:pt x="165534" y="3569"/>
                  </a:cubicBezTo>
                  <a:cubicBezTo>
                    <a:pt x="165913" y="3569"/>
                    <a:pt x="166290" y="3474"/>
                    <a:pt x="166632" y="3287"/>
                  </a:cubicBezTo>
                  <a:lnTo>
                    <a:pt x="170772" y="1033"/>
                  </a:lnTo>
                  <a:lnTo>
                    <a:pt x="170211" y="0"/>
                  </a:lnTo>
                  <a:close/>
                </a:path>
              </a:pathLst>
            </a:custGeom>
            <a:solidFill>
              <a:srgbClr val="635B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endParaRPr>
            </a:p>
          </p:txBody>
        </p: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A80F1AB7-3DF0-451E-A299-AB99BA738710}"/>
              </a:ext>
            </a:extLst>
          </p:cNvPr>
          <p:cNvGrpSpPr/>
          <p:nvPr/>
        </p:nvGrpSpPr>
        <p:grpSpPr>
          <a:xfrm>
            <a:off x="982795" y="1013883"/>
            <a:ext cx="2641600" cy="733223"/>
            <a:chOff x="982795" y="710715"/>
            <a:chExt cx="2641600" cy="733223"/>
          </a:xfrm>
        </p:grpSpPr>
        <p:sp>
          <p:nvSpPr>
            <p:cNvPr id="156" name="Google Shape;698;p49">
              <a:extLst>
                <a:ext uri="{FF2B5EF4-FFF2-40B4-BE49-F238E27FC236}">
                  <a16:creationId xmlns:a16="http://schemas.microsoft.com/office/drawing/2014/main" id="{87F40F04-A033-4DCE-9299-E69E7BE241A1}"/>
                </a:ext>
              </a:extLst>
            </p:cNvPr>
            <p:cNvSpPr/>
            <p:nvPr/>
          </p:nvSpPr>
          <p:spPr>
            <a:xfrm>
              <a:off x="991451" y="797186"/>
              <a:ext cx="2632944" cy="566289"/>
            </a:xfrm>
            <a:prstGeom prst="roundRect">
              <a:avLst>
                <a:gd name="adj" fmla="val 50000"/>
              </a:avLst>
            </a:prstGeom>
            <a:solidFill>
              <a:srgbClr val="FF4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1" name="Google Shape;701;p49">
              <a:extLst>
                <a:ext uri="{FF2B5EF4-FFF2-40B4-BE49-F238E27FC236}">
                  <a16:creationId xmlns:a16="http://schemas.microsoft.com/office/drawing/2014/main" id="{EC4FD48C-AD73-45AF-B42D-4F962FE55D80}"/>
                </a:ext>
              </a:extLst>
            </p:cNvPr>
            <p:cNvSpPr txBox="1">
              <a:spLocks/>
            </p:cNvSpPr>
            <p:nvPr/>
          </p:nvSpPr>
          <p:spPr>
            <a:xfrm>
              <a:off x="982795" y="710715"/>
              <a:ext cx="2641600" cy="7332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400" b="0" i="0" u="none" strike="noStrike" cap="none">
                  <a:solidFill>
                    <a:schemeClr val="lt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500"/>
                <a:buFont typeface="Odibee Sans"/>
                <a:buNone/>
                <a:defRPr sz="2500" b="0" i="0" u="none" strike="noStrike" cap="none">
                  <a:solidFill>
                    <a:schemeClr val="dk1"/>
                  </a:solidFill>
                  <a:latin typeface="Odibee Sans"/>
                  <a:ea typeface="Odibee Sans"/>
                  <a:cs typeface="Odibee Sans"/>
                  <a:sym typeface="Odibee San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1B022B"/>
                </a:buClr>
                <a:buSzPts val="2500"/>
                <a:buFont typeface="Odibee Sans"/>
                <a:buNone/>
                <a:tabLst/>
                <a:defRPr/>
              </a:pPr>
              <a:r>
                <a:rPr kumimoji="0" lang="th-TH" sz="22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FC Candy" panose="020B0500040200020003" pitchFamily="34" charset="-34"/>
                  <a:cs typeface="FC Candy" panose="020B0500040200020003" pitchFamily="34" charset="-34"/>
                  <a:sym typeface="Odibee Sans"/>
                </a:rPr>
                <a:t>ตรวจสอบความเข้าใจ</a:t>
              </a:r>
              <a:endParaRPr kumimoji="0" lang="en-US" sz="22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Odibee Sans"/>
              </a:endParaRPr>
            </a:p>
          </p:txBody>
        </p:sp>
      </p:grpSp>
      <p:grpSp>
        <p:nvGrpSpPr>
          <p:cNvPr id="65" name="กลุ่ม 2">
            <a:extLst>
              <a:ext uri="{FF2B5EF4-FFF2-40B4-BE49-F238E27FC236}">
                <a16:creationId xmlns:a16="http://schemas.microsoft.com/office/drawing/2014/main" id="{08E42341-62C8-4A73-8DBB-E8053145464E}"/>
              </a:ext>
            </a:extLst>
          </p:cNvPr>
          <p:cNvGrpSpPr/>
          <p:nvPr/>
        </p:nvGrpSpPr>
        <p:grpSpPr>
          <a:xfrm>
            <a:off x="1318119" y="1913600"/>
            <a:ext cx="468000" cy="468000"/>
            <a:chOff x="1239484" y="1722687"/>
            <a:chExt cx="468000" cy="468000"/>
          </a:xfrm>
        </p:grpSpPr>
        <p:sp>
          <p:nvSpPr>
            <p:cNvPr id="66" name="Google Shape;523;p27">
              <a:extLst>
                <a:ext uri="{FF2B5EF4-FFF2-40B4-BE49-F238E27FC236}">
                  <a16:creationId xmlns:a16="http://schemas.microsoft.com/office/drawing/2014/main" id="{FF300AA9-46CF-44F9-9313-1DFE6FC076A8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68" name="Google Shape;656;p49">
              <a:extLst>
                <a:ext uri="{FF2B5EF4-FFF2-40B4-BE49-F238E27FC236}">
                  <a16:creationId xmlns:a16="http://schemas.microsoft.com/office/drawing/2014/main" id="{08ABF247-D0D7-4FB2-ACEA-B0B515EFE17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1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69" name="กล่องข้อความ 68">
            <a:extLst>
              <a:ext uri="{FF2B5EF4-FFF2-40B4-BE49-F238E27FC236}">
                <a16:creationId xmlns:a16="http://schemas.microsoft.com/office/drawing/2014/main" id="{45AC425A-43F3-4D7D-87E5-BDE10433EB86}"/>
              </a:ext>
            </a:extLst>
          </p:cNvPr>
          <p:cNvSpPr txBox="1"/>
          <p:nvPr/>
        </p:nvSpPr>
        <p:spPr>
          <a:xfrm>
            <a:off x="1928196" y="1908230"/>
            <a:ext cx="360066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930    900    870    840</a:t>
            </a:r>
          </a:p>
        </p:txBody>
      </p:sp>
      <p:grpSp>
        <p:nvGrpSpPr>
          <p:cNvPr id="70" name="กลุ่ม 2">
            <a:extLst>
              <a:ext uri="{FF2B5EF4-FFF2-40B4-BE49-F238E27FC236}">
                <a16:creationId xmlns:a16="http://schemas.microsoft.com/office/drawing/2014/main" id="{CF469D22-B439-4776-B493-0E20FC950935}"/>
              </a:ext>
            </a:extLst>
          </p:cNvPr>
          <p:cNvGrpSpPr/>
          <p:nvPr/>
        </p:nvGrpSpPr>
        <p:grpSpPr>
          <a:xfrm>
            <a:off x="1318119" y="3396538"/>
            <a:ext cx="468000" cy="468000"/>
            <a:chOff x="1239484" y="1722687"/>
            <a:chExt cx="468000" cy="468000"/>
          </a:xfrm>
        </p:grpSpPr>
        <p:sp>
          <p:nvSpPr>
            <p:cNvPr id="71" name="Google Shape;523;p27">
              <a:extLst>
                <a:ext uri="{FF2B5EF4-FFF2-40B4-BE49-F238E27FC236}">
                  <a16:creationId xmlns:a16="http://schemas.microsoft.com/office/drawing/2014/main" id="{1A6A4539-0A38-4564-8020-FCEE0F388E5F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72" name="Google Shape;656;p49">
              <a:extLst>
                <a:ext uri="{FF2B5EF4-FFF2-40B4-BE49-F238E27FC236}">
                  <a16:creationId xmlns:a16="http://schemas.microsoft.com/office/drawing/2014/main" id="{D2D2C059-EC9C-40D1-9F12-B8C294F9FBB7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2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73" name="กล่องข้อความ 72">
            <a:extLst>
              <a:ext uri="{FF2B5EF4-FFF2-40B4-BE49-F238E27FC236}">
                <a16:creationId xmlns:a16="http://schemas.microsoft.com/office/drawing/2014/main" id="{0E40171A-C0BD-4804-8E9F-3F7A552C121E}"/>
              </a:ext>
            </a:extLst>
          </p:cNvPr>
          <p:cNvSpPr txBox="1"/>
          <p:nvPr/>
        </p:nvSpPr>
        <p:spPr>
          <a:xfrm>
            <a:off x="1928196" y="3410218"/>
            <a:ext cx="512031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1,123    1,323    1,523            1,923</a:t>
            </a:r>
          </a:p>
        </p:txBody>
      </p:sp>
      <p:sp>
        <p:nvSpPr>
          <p:cNvPr id="74" name="สี่เหลี่ยมผืนผ้า: มุมมน 73">
            <a:extLst>
              <a:ext uri="{FF2B5EF4-FFF2-40B4-BE49-F238E27FC236}">
                <a16:creationId xmlns:a16="http://schemas.microsoft.com/office/drawing/2014/main" id="{07EAA21E-945D-4E6F-9923-3D191C31A4DC}"/>
              </a:ext>
            </a:extLst>
          </p:cNvPr>
          <p:cNvSpPr/>
          <p:nvPr/>
        </p:nvSpPr>
        <p:spPr>
          <a:xfrm>
            <a:off x="5769886" y="1903428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5" name="สี่เหลี่ยมผืนผ้า: มุมมน 74">
            <a:extLst>
              <a:ext uri="{FF2B5EF4-FFF2-40B4-BE49-F238E27FC236}">
                <a16:creationId xmlns:a16="http://schemas.microsoft.com/office/drawing/2014/main" id="{EDB2F3E2-A383-47A9-BE48-0C72C73B6EC3}"/>
              </a:ext>
            </a:extLst>
          </p:cNvPr>
          <p:cNvSpPr/>
          <p:nvPr/>
        </p:nvSpPr>
        <p:spPr>
          <a:xfrm>
            <a:off x="5105640" y="3394001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76" name="สี่เหลี่ยมผืนผ้า: มุมมน 75">
            <a:extLst>
              <a:ext uri="{FF2B5EF4-FFF2-40B4-BE49-F238E27FC236}">
                <a16:creationId xmlns:a16="http://schemas.microsoft.com/office/drawing/2014/main" id="{180A0C86-10B0-4ADE-9A23-D59E59F18FDA}"/>
              </a:ext>
            </a:extLst>
          </p:cNvPr>
          <p:cNvSpPr/>
          <p:nvPr/>
        </p:nvSpPr>
        <p:spPr>
          <a:xfrm>
            <a:off x="7081975" y="3394927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grpSp>
        <p:nvGrpSpPr>
          <p:cNvPr id="77" name="กลุ่ม 2">
            <a:extLst>
              <a:ext uri="{FF2B5EF4-FFF2-40B4-BE49-F238E27FC236}">
                <a16:creationId xmlns:a16="http://schemas.microsoft.com/office/drawing/2014/main" id="{27A4D500-44BC-4098-AA37-403B0669F565}"/>
              </a:ext>
            </a:extLst>
          </p:cNvPr>
          <p:cNvGrpSpPr/>
          <p:nvPr/>
        </p:nvGrpSpPr>
        <p:grpSpPr>
          <a:xfrm>
            <a:off x="1318119" y="4997409"/>
            <a:ext cx="468000" cy="468000"/>
            <a:chOff x="1239484" y="1722687"/>
            <a:chExt cx="468000" cy="468000"/>
          </a:xfrm>
        </p:grpSpPr>
        <p:sp>
          <p:nvSpPr>
            <p:cNvPr id="81" name="Google Shape;523;p27">
              <a:extLst>
                <a:ext uri="{FF2B5EF4-FFF2-40B4-BE49-F238E27FC236}">
                  <a16:creationId xmlns:a16="http://schemas.microsoft.com/office/drawing/2014/main" id="{E51C1DB6-9501-435B-80EE-8C8A50D09380}"/>
                </a:ext>
              </a:extLst>
            </p:cNvPr>
            <p:cNvSpPr/>
            <p:nvPr/>
          </p:nvSpPr>
          <p:spPr>
            <a:xfrm flipH="1">
              <a:off x="1239484" y="1722687"/>
              <a:ext cx="468000" cy="468000"/>
            </a:xfrm>
            <a:custGeom>
              <a:avLst/>
              <a:gdLst/>
              <a:ahLst/>
              <a:cxnLst/>
              <a:rect l="l" t="t" r="r" b="b"/>
              <a:pathLst>
                <a:path w="847" h="875" extrusionOk="0">
                  <a:moveTo>
                    <a:pt x="418" y="0"/>
                  </a:moveTo>
                  <a:cubicBezTo>
                    <a:pt x="358" y="0"/>
                    <a:pt x="299" y="12"/>
                    <a:pt x="251" y="36"/>
                  </a:cubicBezTo>
                  <a:cubicBezTo>
                    <a:pt x="191" y="48"/>
                    <a:pt x="144" y="72"/>
                    <a:pt x="120" y="120"/>
                  </a:cubicBezTo>
                  <a:cubicBezTo>
                    <a:pt x="61" y="179"/>
                    <a:pt x="25" y="239"/>
                    <a:pt x="13" y="310"/>
                  </a:cubicBezTo>
                  <a:cubicBezTo>
                    <a:pt x="1" y="393"/>
                    <a:pt x="1" y="465"/>
                    <a:pt x="13" y="536"/>
                  </a:cubicBezTo>
                  <a:lnTo>
                    <a:pt x="13" y="548"/>
                  </a:lnTo>
                  <a:cubicBezTo>
                    <a:pt x="25" y="584"/>
                    <a:pt x="49" y="632"/>
                    <a:pt x="61" y="655"/>
                  </a:cubicBezTo>
                  <a:cubicBezTo>
                    <a:pt x="84" y="703"/>
                    <a:pt x="120" y="751"/>
                    <a:pt x="168" y="774"/>
                  </a:cubicBezTo>
                  <a:cubicBezTo>
                    <a:pt x="191" y="810"/>
                    <a:pt x="227" y="822"/>
                    <a:pt x="251" y="834"/>
                  </a:cubicBezTo>
                  <a:cubicBezTo>
                    <a:pt x="287" y="861"/>
                    <a:pt x="329" y="874"/>
                    <a:pt x="373" y="874"/>
                  </a:cubicBezTo>
                  <a:cubicBezTo>
                    <a:pt x="388" y="874"/>
                    <a:pt x="403" y="873"/>
                    <a:pt x="418" y="870"/>
                  </a:cubicBezTo>
                  <a:cubicBezTo>
                    <a:pt x="465" y="870"/>
                    <a:pt x="489" y="846"/>
                    <a:pt x="537" y="846"/>
                  </a:cubicBezTo>
                  <a:cubicBezTo>
                    <a:pt x="561" y="834"/>
                    <a:pt x="608" y="822"/>
                    <a:pt x="644" y="810"/>
                  </a:cubicBezTo>
                  <a:cubicBezTo>
                    <a:pt x="680" y="774"/>
                    <a:pt x="727" y="751"/>
                    <a:pt x="763" y="703"/>
                  </a:cubicBezTo>
                  <a:cubicBezTo>
                    <a:pt x="799" y="655"/>
                    <a:pt x="823" y="608"/>
                    <a:pt x="834" y="548"/>
                  </a:cubicBezTo>
                  <a:lnTo>
                    <a:pt x="834" y="536"/>
                  </a:lnTo>
                  <a:cubicBezTo>
                    <a:pt x="846" y="465"/>
                    <a:pt x="846" y="393"/>
                    <a:pt x="834" y="310"/>
                  </a:cubicBezTo>
                  <a:cubicBezTo>
                    <a:pt x="823" y="239"/>
                    <a:pt x="775" y="179"/>
                    <a:pt x="727" y="120"/>
                  </a:cubicBezTo>
                  <a:cubicBezTo>
                    <a:pt x="703" y="108"/>
                    <a:pt x="668" y="72"/>
                    <a:pt x="644" y="60"/>
                  </a:cubicBezTo>
                  <a:cubicBezTo>
                    <a:pt x="584" y="12"/>
                    <a:pt x="501" y="0"/>
                    <a:pt x="418" y="0"/>
                  </a:cubicBezTo>
                  <a:close/>
                </a:path>
              </a:pathLst>
            </a:custGeom>
            <a:solidFill>
              <a:srgbClr val="88F17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656;p49">
              <a:extLst>
                <a:ext uri="{FF2B5EF4-FFF2-40B4-BE49-F238E27FC236}">
                  <a16:creationId xmlns:a16="http://schemas.microsoft.com/office/drawing/2014/main" id="{BB36CB02-0B29-4C03-A92E-A15341485B5F}"/>
                </a:ext>
              </a:extLst>
            </p:cNvPr>
            <p:cNvSpPr txBox="1"/>
            <p:nvPr/>
          </p:nvSpPr>
          <p:spPr>
            <a:xfrm>
              <a:off x="1291776" y="1770669"/>
              <a:ext cx="358608" cy="33507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th-TH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44546A">
                      <a:lumMod val="75000"/>
                    </a:srgbClr>
                  </a:solidFill>
                  <a:effectLst/>
                  <a:uLnTx/>
                  <a:uFillTx/>
                  <a:latin typeface="FC Candy" panose="020B0500040200020003" pitchFamily="34" charset="-34"/>
                  <a:ea typeface="Patrick Hand"/>
                  <a:cs typeface="FC Candy" panose="020B0500040200020003" pitchFamily="34" charset="-34"/>
                  <a:sym typeface="Patrick Hand"/>
                </a:rPr>
                <a:t>3</a:t>
              </a:r>
              <a:endParaRPr kumimoji="0" sz="2800" b="0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FC Candy" panose="020B0500040200020003" pitchFamily="34" charset="-34"/>
                <a:ea typeface="Patrick Hand"/>
                <a:cs typeface="FC Candy" panose="020B0500040200020003" pitchFamily="34" charset="-34"/>
                <a:sym typeface="Patrick Hand"/>
              </a:endParaRPr>
            </a:p>
          </p:txBody>
        </p:sp>
      </p:grpSp>
      <p:sp>
        <p:nvSpPr>
          <p:cNvPr id="83" name="กล่องข้อความ 82">
            <a:extLst>
              <a:ext uri="{FF2B5EF4-FFF2-40B4-BE49-F238E27FC236}">
                <a16:creationId xmlns:a16="http://schemas.microsoft.com/office/drawing/2014/main" id="{30192D0B-2411-4D8D-8A74-C84CCEF11291}"/>
              </a:ext>
            </a:extLst>
          </p:cNvPr>
          <p:cNvSpPr txBox="1"/>
          <p:nvPr/>
        </p:nvSpPr>
        <p:spPr>
          <a:xfrm>
            <a:off x="3181350" y="5011089"/>
            <a:ext cx="531299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</a:rPr>
              <a:t>2,720    2,600    2,480    2,360</a:t>
            </a:r>
          </a:p>
        </p:txBody>
      </p:sp>
      <p:sp>
        <p:nvSpPr>
          <p:cNvPr id="84" name="สี่เหลี่ยมผืนผ้า: มุมมน 83">
            <a:extLst>
              <a:ext uri="{FF2B5EF4-FFF2-40B4-BE49-F238E27FC236}">
                <a16:creationId xmlns:a16="http://schemas.microsoft.com/office/drawing/2014/main" id="{188EF502-26F1-4F55-B68A-5CB224A2B61A}"/>
              </a:ext>
            </a:extLst>
          </p:cNvPr>
          <p:cNvSpPr/>
          <p:nvPr/>
        </p:nvSpPr>
        <p:spPr>
          <a:xfrm>
            <a:off x="2034378" y="4982514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85" name="กล่องข้อความ 84">
            <a:extLst>
              <a:ext uri="{FF2B5EF4-FFF2-40B4-BE49-F238E27FC236}">
                <a16:creationId xmlns:a16="http://schemas.microsoft.com/office/drawing/2014/main" id="{8E2D4CE2-F092-42D3-BD68-B9A18A006BC5}"/>
              </a:ext>
            </a:extLst>
          </p:cNvPr>
          <p:cNvSpPr txBox="1"/>
          <p:nvPr/>
        </p:nvSpPr>
        <p:spPr>
          <a:xfrm>
            <a:off x="1928196" y="2456724"/>
            <a:ext cx="35894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เป็นแบบรูปของจำนวนที่ลดลงทีละ 30</a:t>
            </a:r>
          </a:p>
        </p:txBody>
      </p:sp>
      <p:sp>
        <p:nvSpPr>
          <p:cNvPr id="114" name="กล่องข้อความ 113">
            <a:extLst>
              <a:ext uri="{FF2B5EF4-FFF2-40B4-BE49-F238E27FC236}">
                <a16:creationId xmlns:a16="http://schemas.microsoft.com/office/drawing/2014/main" id="{04EF4303-E2EA-4090-B26A-ABA3B9E29328}"/>
              </a:ext>
            </a:extLst>
          </p:cNvPr>
          <p:cNvSpPr txBox="1"/>
          <p:nvPr/>
        </p:nvSpPr>
        <p:spPr>
          <a:xfrm>
            <a:off x="1928196" y="3932825"/>
            <a:ext cx="3887603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เป็นแบบรูปของจำนวนที่เพิ่มขึ้นทีละ 200</a:t>
            </a:r>
          </a:p>
        </p:txBody>
      </p:sp>
      <p:sp>
        <p:nvSpPr>
          <p:cNvPr id="115" name="กล่องข้อความ 114">
            <a:extLst>
              <a:ext uri="{FF2B5EF4-FFF2-40B4-BE49-F238E27FC236}">
                <a16:creationId xmlns:a16="http://schemas.microsoft.com/office/drawing/2014/main" id="{77809D03-0BE2-4627-A406-A6C8EDF4FC59}"/>
              </a:ext>
            </a:extLst>
          </p:cNvPr>
          <p:cNvSpPr txBox="1"/>
          <p:nvPr/>
        </p:nvSpPr>
        <p:spPr>
          <a:xfrm>
            <a:off x="1919502" y="5539286"/>
            <a:ext cx="369364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เป็นแบบรูปของจำนวนที่ลดลงทีละ 120</a:t>
            </a:r>
          </a:p>
        </p:txBody>
      </p:sp>
      <p:sp>
        <p:nvSpPr>
          <p:cNvPr id="116" name="สี่เหลี่ยมผืนผ้า: มุมมน 115">
            <a:extLst>
              <a:ext uri="{FF2B5EF4-FFF2-40B4-BE49-F238E27FC236}">
                <a16:creationId xmlns:a16="http://schemas.microsoft.com/office/drawing/2014/main" id="{5A17487B-867E-4FF3-8C5F-A3D72161DC16}"/>
              </a:ext>
            </a:extLst>
          </p:cNvPr>
          <p:cNvSpPr/>
          <p:nvPr/>
        </p:nvSpPr>
        <p:spPr>
          <a:xfrm>
            <a:off x="7108793" y="1913303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117" name="สี่เหลี่ยมผืนผ้า: มุมมน 116">
            <a:extLst>
              <a:ext uri="{FF2B5EF4-FFF2-40B4-BE49-F238E27FC236}">
                <a16:creationId xmlns:a16="http://schemas.microsoft.com/office/drawing/2014/main" id="{D8A7DADF-145E-4E20-91CD-96C481AA54F5}"/>
              </a:ext>
            </a:extLst>
          </p:cNvPr>
          <p:cNvSpPr/>
          <p:nvPr/>
        </p:nvSpPr>
        <p:spPr>
          <a:xfrm>
            <a:off x="7753888" y="4991672"/>
            <a:ext cx="966047" cy="504000"/>
          </a:xfrm>
          <a:prstGeom prst="roundRect">
            <a:avLst/>
          </a:prstGeom>
          <a:solidFill>
            <a:srgbClr val="ECE7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2AE9A460-E21C-43BA-8CE4-50A9497C48F4}"/>
              </a:ext>
            </a:extLst>
          </p:cNvPr>
          <p:cNvSpPr txBox="1"/>
          <p:nvPr/>
        </p:nvSpPr>
        <p:spPr>
          <a:xfrm>
            <a:off x="5957110" y="1922891"/>
            <a:ext cx="6078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810</a:t>
            </a:r>
          </a:p>
        </p:txBody>
      </p:sp>
      <p:sp>
        <p:nvSpPr>
          <p:cNvPr id="5" name="กล่องข้อความ 4">
            <a:extLst>
              <a:ext uri="{FF2B5EF4-FFF2-40B4-BE49-F238E27FC236}">
                <a16:creationId xmlns:a16="http://schemas.microsoft.com/office/drawing/2014/main" id="{470D211A-2715-4A44-98BB-D131F083CE8D}"/>
              </a:ext>
            </a:extLst>
          </p:cNvPr>
          <p:cNvSpPr txBox="1"/>
          <p:nvPr/>
        </p:nvSpPr>
        <p:spPr>
          <a:xfrm>
            <a:off x="7251017" y="1938114"/>
            <a:ext cx="6815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780</a:t>
            </a:r>
          </a:p>
        </p:txBody>
      </p:sp>
      <p:sp>
        <p:nvSpPr>
          <p:cNvPr id="118" name="กล่องข้อความ 117">
            <a:extLst>
              <a:ext uri="{FF2B5EF4-FFF2-40B4-BE49-F238E27FC236}">
                <a16:creationId xmlns:a16="http://schemas.microsoft.com/office/drawing/2014/main" id="{D7238DBD-AACE-4521-B220-BE5DF2E0A639}"/>
              </a:ext>
            </a:extLst>
          </p:cNvPr>
          <p:cNvSpPr txBox="1"/>
          <p:nvPr/>
        </p:nvSpPr>
        <p:spPr>
          <a:xfrm>
            <a:off x="5169719" y="3398206"/>
            <a:ext cx="84189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1,723</a:t>
            </a:r>
          </a:p>
        </p:txBody>
      </p:sp>
      <p:sp>
        <p:nvSpPr>
          <p:cNvPr id="119" name="กล่องข้อความ 118">
            <a:extLst>
              <a:ext uri="{FF2B5EF4-FFF2-40B4-BE49-F238E27FC236}">
                <a16:creationId xmlns:a16="http://schemas.microsoft.com/office/drawing/2014/main" id="{695DED50-2413-4F8A-B957-FEF7297E69B4}"/>
              </a:ext>
            </a:extLst>
          </p:cNvPr>
          <p:cNvSpPr txBox="1"/>
          <p:nvPr/>
        </p:nvSpPr>
        <p:spPr>
          <a:xfrm>
            <a:off x="7187526" y="3413429"/>
            <a:ext cx="83227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2,123</a:t>
            </a:r>
          </a:p>
        </p:txBody>
      </p:sp>
      <p:sp>
        <p:nvSpPr>
          <p:cNvPr id="120" name="กล่องข้อความ 119">
            <a:extLst>
              <a:ext uri="{FF2B5EF4-FFF2-40B4-BE49-F238E27FC236}">
                <a16:creationId xmlns:a16="http://schemas.microsoft.com/office/drawing/2014/main" id="{F938EFC0-7B69-46AE-86BA-3BD9BF6B071B}"/>
              </a:ext>
            </a:extLst>
          </p:cNvPr>
          <p:cNvSpPr txBox="1"/>
          <p:nvPr/>
        </p:nvSpPr>
        <p:spPr>
          <a:xfrm>
            <a:off x="2084653" y="4997556"/>
            <a:ext cx="90441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2,840</a:t>
            </a:r>
          </a:p>
        </p:txBody>
      </p:sp>
      <p:sp>
        <p:nvSpPr>
          <p:cNvPr id="121" name="กล่องข้อความ 120">
            <a:extLst>
              <a:ext uri="{FF2B5EF4-FFF2-40B4-BE49-F238E27FC236}">
                <a16:creationId xmlns:a16="http://schemas.microsoft.com/office/drawing/2014/main" id="{6078E006-B332-4175-87B6-6929BE999B59}"/>
              </a:ext>
            </a:extLst>
          </p:cNvPr>
          <p:cNvSpPr txBox="1"/>
          <p:nvPr/>
        </p:nvSpPr>
        <p:spPr>
          <a:xfrm>
            <a:off x="7798160" y="5012779"/>
            <a:ext cx="91082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th-TH" dirty="0">
                <a:solidFill>
                  <a:srgbClr val="FF0000"/>
                </a:solidFill>
                <a:latin typeface="4804_KwangMD_PukluK" panose="02000000000000000000" pitchFamily="2" charset="0"/>
                <a:cs typeface="4804_KwangMD_PukluK" panose="02000000000000000000" pitchFamily="2" charset="0"/>
              </a:rPr>
              <a:t>2,240</a:t>
            </a:r>
          </a:p>
        </p:txBody>
      </p:sp>
    </p:spTree>
    <p:extLst>
      <p:ext uri="{BB962C8B-B14F-4D97-AF65-F5344CB8AC3E}">
        <p14:creationId xmlns:p14="http://schemas.microsoft.com/office/powerpoint/2010/main" val="10125837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4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7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150" fill="hold">
                                          <p:stCondLst>
                                            <p:cond delay="1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15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150" fill="hold">
                                          <p:stCondLst>
                                            <p:cond delay="45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15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114" grpId="0"/>
      <p:bldP spid="115" grpId="0"/>
      <p:bldP spid="4" grpId="0"/>
      <p:bldP spid="5" grpId="0"/>
      <p:bldP spid="118" grpId="0"/>
      <p:bldP spid="119" grpId="0"/>
      <p:bldP spid="120" grpId="0"/>
      <p:bldP spid="121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4111;p57">
            <a:extLst>
              <a:ext uri="{FF2B5EF4-FFF2-40B4-BE49-F238E27FC236}">
                <a16:creationId xmlns:a16="http://schemas.microsoft.com/office/drawing/2014/main" id="{75EA43C2-089E-4A22-BA1C-989CC93026E0}"/>
              </a:ext>
            </a:extLst>
          </p:cNvPr>
          <p:cNvGrpSpPr/>
          <p:nvPr/>
        </p:nvGrpSpPr>
        <p:grpSpPr>
          <a:xfrm rot="-191527">
            <a:off x="2786346" y="1197549"/>
            <a:ext cx="6843613" cy="3341460"/>
            <a:chOff x="666700" y="727125"/>
            <a:chExt cx="7939189" cy="3876385"/>
          </a:xfrm>
        </p:grpSpPr>
        <p:sp>
          <p:nvSpPr>
            <p:cNvPr id="79" name="Google Shape;4112;p57">
              <a:extLst>
                <a:ext uri="{FF2B5EF4-FFF2-40B4-BE49-F238E27FC236}">
                  <a16:creationId xmlns:a16="http://schemas.microsoft.com/office/drawing/2014/main" id="{53012B7A-BD67-4801-B943-B58695915F21}"/>
                </a:ext>
              </a:extLst>
            </p:cNvPr>
            <p:cNvSpPr/>
            <p:nvPr/>
          </p:nvSpPr>
          <p:spPr>
            <a:xfrm>
              <a:off x="666700" y="727125"/>
              <a:ext cx="7939189" cy="3876383"/>
            </a:xfrm>
            <a:custGeom>
              <a:avLst/>
              <a:gdLst/>
              <a:ahLst/>
              <a:cxnLst/>
              <a:rect l="l" t="t" r="r" b="b"/>
              <a:pathLst>
                <a:path w="199427" h="84906" extrusionOk="0">
                  <a:moveTo>
                    <a:pt x="1" y="0"/>
                  </a:moveTo>
                  <a:lnTo>
                    <a:pt x="1" y="84906"/>
                  </a:lnTo>
                  <a:lnTo>
                    <a:pt x="199426" y="84906"/>
                  </a:lnTo>
                  <a:lnTo>
                    <a:pt x="199426" y="0"/>
                  </a:lnTo>
                  <a:lnTo>
                    <a:pt x="191209" y="0"/>
                  </a:lnTo>
                  <a:lnTo>
                    <a:pt x="191209" y="3776"/>
                  </a:lnTo>
                  <a:cubicBezTo>
                    <a:pt x="192140" y="4492"/>
                    <a:pt x="192719" y="5486"/>
                    <a:pt x="192719" y="6586"/>
                  </a:cubicBezTo>
                  <a:cubicBezTo>
                    <a:pt x="192719" y="8766"/>
                    <a:pt x="190449" y="10533"/>
                    <a:pt x="187650" y="10533"/>
                  </a:cubicBezTo>
                  <a:cubicBezTo>
                    <a:pt x="184851" y="10533"/>
                    <a:pt x="182581" y="8766"/>
                    <a:pt x="182581" y="6586"/>
                  </a:cubicBezTo>
                  <a:cubicBezTo>
                    <a:pt x="182581" y="5486"/>
                    <a:pt x="183158" y="4492"/>
                    <a:pt x="184090" y="3776"/>
                  </a:cubicBezTo>
                  <a:lnTo>
                    <a:pt x="184090" y="0"/>
                  </a:lnTo>
                  <a:lnTo>
                    <a:pt x="173623" y="0"/>
                  </a:lnTo>
                  <a:lnTo>
                    <a:pt x="173623" y="3776"/>
                  </a:lnTo>
                  <a:cubicBezTo>
                    <a:pt x="174553" y="4492"/>
                    <a:pt x="175133" y="5486"/>
                    <a:pt x="175133" y="6586"/>
                  </a:cubicBezTo>
                  <a:cubicBezTo>
                    <a:pt x="175133" y="8766"/>
                    <a:pt x="172863" y="10533"/>
                    <a:pt x="170064" y="10533"/>
                  </a:cubicBezTo>
                  <a:cubicBezTo>
                    <a:pt x="167264" y="10533"/>
                    <a:pt x="164995" y="8766"/>
                    <a:pt x="164995" y="6586"/>
                  </a:cubicBezTo>
                  <a:cubicBezTo>
                    <a:pt x="164995" y="5486"/>
                    <a:pt x="165572" y="4492"/>
                    <a:pt x="166503" y="3776"/>
                  </a:cubicBezTo>
                  <a:lnTo>
                    <a:pt x="166503" y="0"/>
                  </a:lnTo>
                  <a:lnTo>
                    <a:pt x="156038" y="0"/>
                  </a:lnTo>
                  <a:lnTo>
                    <a:pt x="156038" y="3776"/>
                  </a:lnTo>
                  <a:cubicBezTo>
                    <a:pt x="156967" y="4492"/>
                    <a:pt x="157546" y="5486"/>
                    <a:pt x="157546" y="6586"/>
                  </a:cubicBezTo>
                  <a:cubicBezTo>
                    <a:pt x="157546" y="8766"/>
                    <a:pt x="155277" y="10533"/>
                    <a:pt x="152477" y="10533"/>
                  </a:cubicBezTo>
                  <a:cubicBezTo>
                    <a:pt x="149678" y="10533"/>
                    <a:pt x="147408" y="8766"/>
                    <a:pt x="147408" y="6586"/>
                  </a:cubicBezTo>
                  <a:cubicBezTo>
                    <a:pt x="147408" y="5486"/>
                    <a:pt x="147987" y="4492"/>
                    <a:pt x="148918" y="3776"/>
                  </a:cubicBezTo>
                  <a:lnTo>
                    <a:pt x="148918" y="0"/>
                  </a:lnTo>
                  <a:lnTo>
                    <a:pt x="138452" y="0"/>
                  </a:lnTo>
                  <a:lnTo>
                    <a:pt x="138452" y="3776"/>
                  </a:lnTo>
                  <a:cubicBezTo>
                    <a:pt x="139382" y="4492"/>
                    <a:pt x="139960" y="5486"/>
                    <a:pt x="139960" y="6586"/>
                  </a:cubicBezTo>
                  <a:cubicBezTo>
                    <a:pt x="139960" y="8766"/>
                    <a:pt x="137690" y="10533"/>
                    <a:pt x="134891" y="10533"/>
                  </a:cubicBezTo>
                  <a:cubicBezTo>
                    <a:pt x="132093" y="10533"/>
                    <a:pt x="129823" y="8766"/>
                    <a:pt x="129823" y="6586"/>
                  </a:cubicBezTo>
                  <a:cubicBezTo>
                    <a:pt x="129823" y="5486"/>
                    <a:pt x="130400" y="4492"/>
                    <a:pt x="131332" y="3776"/>
                  </a:cubicBezTo>
                  <a:lnTo>
                    <a:pt x="131332" y="0"/>
                  </a:lnTo>
                  <a:lnTo>
                    <a:pt x="120865" y="0"/>
                  </a:lnTo>
                  <a:lnTo>
                    <a:pt x="120865" y="3776"/>
                  </a:lnTo>
                  <a:cubicBezTo>
                    <a:pt x="121796" y="4492"/>
                    <a:pt x="122374" y="5486"/>
                    <a:pt x="122374" y="6586"/>
                  </a:cubicBezTo>
                  <a:cubicBezTo>
                    <a:pt x="122374" y="8766"/>
                    <a:pt x="120104" y="10533"/>
                    <a:pt x="117306" y="10533"/>
                  </a:cubicBezTo>
                  <a:cubicBezTo>
                    <a:pt x="114507" y="10533"/>
                    <a:pt x="112237" y="8766"/>
                    <a:pt x="112237" y="6586"/>
                  </a:cubicBezTo>
                  <a:cubicBezTo>
                    <a:pt x="112237" y="5486"/>
                    <a:pt x="112814" y="4492"/>
                    <a:pt x="113746" y="3776"/>
                  </a:cubicBezTo>
                  <a:lnTo>
                    <a:pt x="113746" y="0"/>
                  </a:lnTo>
                  <a:lnTo>
                    <a:pt x="103279" y="0"/>
                  </a:lnTo>
                  <a:lnTo>
                    <a:pt x="103279" y="3776"/>
                  </a:lnTo>
                  <a:cubicBezTo>
                    <a:pt x="104210" y="4492"/>
                    <a:pt x="104789" y="5486"/>
                    <a:pt x="104789" y="6586"/>
                  </a:cubicBezTo>
                  <a:cubicBezTo>
                    <a:pt x="104789" y="8766"/>
                    <a:pt x="102519" y="10533"/>
                    <a:pt x="99720" y="10533"/>
                  </a:cubicBezTo>
                  <a:cubicBezTo>
                    <a:pt x="96920" y="10533"/>
                    <a:pt x="94651" y="8766"/>
                    <a:pt x="94651" y="6586"/>
                  </a:cubicBezTo>
                  <a:cubicBezTo>
                    <a:pt x="94651" y="5486"/>
                    <a:pt x="95228" y="4492"/>
                    <a:pt x="96159" y="3776"/>
                  </a:cubicBezTo>
                  <a:lnTo>
                    <a:pt x="96159" y="0"/>
                  </a:lnTo>
                  <a:lnTo>
                    <a:pt x="85694" y="0"/>
                  </a:lnTo>
                  <a:lnTo>
                    <a:pt x="85694" y="3776"/>
                  </a:lnTo>
                  <a:cubicBezTo>
                    <a:pt x="86623" y="4492"/>
                    <a:pt x="87203" y="5486"/>
                    <a:pt x="87203" y="6586"/>
                  </a:cubicBezTo>
                  <a:cubicBezTo>
                    <a:pt x="87203" y="8766"/>
                    <a:pt x="84933" y="10533"/>
                    <a:pt x="82134" y="10533"/>
                  </a:cubicBezTo>
                  <a:cubicBezTo>
                    <a:pt x="79334" y="10533"/>
                    <a:pt x="77065" y="8766"/>
                    <a:pt x="77065" y="6586"/>
                  </a:cubicBezTo>
                  <a:cubicBezTo>
                    <a:pt x="77065" y="5486"/>
                    <a:pt x="77643" y="4492"/>
                    <a:pt x="78574" y="3776"/>
                  </a:cubicBezTo>
                  <a:lnTo>
                    <a:pt x="78574" y="0"/>
                  </a:lnTo>
                  <a:lnTo>
                    <a:pt x="68108" y="0"/>
                  </a:lnTo>
                  <a:lnTo>
                    <a:pt x="68108" y="3776"/>
                  </a:lnTo>
                  <a:cubicBezTo>
                    <a:pt x="69038" y="4492"/>
                    <a:pt x="69616" y="5486"/>
                    <a:pt x="69616" y="6586"/>
                  </a:cubicBezTo>
                  <a:cubicBezTo>
                    <a:pt x="69616" y="8766"/>
                    <a:pt x="67347" y="10533"/>
                    <a:pt x="64547" y="10533"/>
                  </a:cubicBezTo>
                  <a:cubicBezTo>
                    <a:pt x="61749" y="10533"/>
                    <a:pt x="59479" y="8766"/>
                    <a:pt x="59479" y="6586"/>
                  </a:cubicBezTo>
                  <a:cubicBezTo>
                    <a:pt x="59479" y="5486"/>
                    <a:pt x="60056" y="4492"/>
                    <a:pt x="60988" y="3776"/>
                  </a:cubicBezTo>
                  <a:lnTo>
                    <a:pt x="60988" y="0"/>
                  </a:lnTo>
                  <a:lnTo>
                    <a:pt x="50521" y="0"/>
                  </a:lnTo>
                  <a:lnTo>
                    <a:pt x="50521" y="3776"/>
                  </a:lnTo>
                  <a:cubicBezTo>
                    <a:pt x="51452" y="4492"/>
                    <a:pt x="52030" y="5486"/>
                    <a:pt x="52030" y="6586"/>
                  </a:cubicBezTo>
                  <a:cubicBezTo>
                    <a:pt x="52030" y="8766"/>
                    <a:pt x="49760" y="10533"/>
                    <a:pt x="46962" y="10533"/>
                  </a:cubicBezTo>
                  <a:cubicBezTo>
                    <a:pt x="44163" y="10533"/>
                    <a:pt x="41893" y="8766"/>
                    <a:pt x="41893" y="6586"/>
                  </a:cubicBezTo>
                  <a:cubicBezTo>
                    <a:pt x="41893" y="5486"/>
                    <a:pt x="42470" y="4492"/>
                    <a:pt x="43402" y="3776"/>
                  </a:cubicBezTo>
                  <a:lnTo>
                    <a:pt x="43402" y="0"/>
                  </a:lnTo>
                  <a:lnTo>
                    <a:pt x="32935" y="0"/>
                  </a:lnTo>
                  <a:lnTo>
                    <a:pt x="32935" y="3776"/>
                  </a:lnTo>
                  <a:cubicBezTo>
                    <a:pt x="33866" y="4492"/>
                    <a:pt x="34445" y="5486"/>
                    <a:pt x="34445" y="6586"/>
                  </a:cubicBezTo>
                  <a:cubicBezTo>
                    <a:pt x="34445" y="8766"/>
                    <a:pt x="32175" y="10533"/>
                    <a:pt x="29376" y="10533"/>
                  </a:cubicBezTo>
                  <a:cubicBezTo>
                    <a:pt x="26577" y="10533"/>
                    <a:pt x="24296" y="8765"/>
                    <a:pt x="24296" y="6586"/>
                  </a:cubicBezTo>
                  <a:cubicBezTo>
                    <a:pt x="24296" y="5486"/>
                    <a:pt x="24874" y="4492"/>
                    <a:pt x="25805" y="3776"/>
                  </a:cubicBezTo>
                  <a:lnTo>
                    <a:pt x="25805" y="0"/>
                  </a:lnTo>
                  <a:lnTo>
                    <a:pt x="15339" y="0"/>
                  </a:lnTo>
                  <a:lnTo>
                    <a:pt x="15339" y="3776"/>
                  </a:lnTo>
                  <a:cubicBezTo>
                    <a:pt x="16269" y="4492"/>
                    <a:pt x="16847" y="5486"/>
                    <a:pt x="16847" y="6586"/>
                  </a:cubicBezTo>
                  <a:cubicBezTo>
                    <a:pt x="16847" y="8766"/>
                    <a:pt x="14578" y="10533"/>
                    <a:pt x="11778" y="10533"/>
                  </a:cubicBezTo>
                  <a:cubicBezTo>
                    <a:pt x="8980" y="10533"/>
                    <a:pt x="6710" y="8766"/>
                    <a:pt x="6710" y="6586"/>
                  </a:cubicBezTo>
                  <a:cubicBezTo>
                    <a:pt x="6710" y="5486"/>
                    <a:pt x="7287" y="4492"/>
                    <a:pt x="8219" y="3776"/>
                  </a:cubicBezTo>
                  <a:lnTo>
                    <a:pt x="8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171450" dir="294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0" name="Google Shape;4113;p57">
              <a:extLst>
                <a:ext uri="{FF2B5EF4-FFF2-40B4-BE49-F238E27FC236}">
                  <a16:creationId xmlns:a16="http://schemas.microsoft.com/office/drawing/2014/main" id="{862811ED-AC0A-47F4-89B3-11346F6E0949}"/>
                </a:ext>
              </a:extLst>
            </p:cNvPr>
            <p:cNvSpPr/>
            <p:nvPr/>
          </p:nvSpPr>
          <p:spPr>
            <a:xfrm>
              <a:off x="677207" y="1468591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1" name="Google Shape;4114;p57">
              <a:extLst>
                <a:ext uri="{FF2B5EF4-FFF2-40B4-BE49-F238E27FC236}">
                  <a16:creationId xmlns:a16="http://schemas.microsoft.com/office/drawing/2014/main" id="{A8974B25-428C-44B0-B71E-8625C0C1D1C2}"/>
                </a:ext>
              </a:extLst>
            </p:cNvPr>
            <p:cNvSpPr/>
            <p:nvPr/>
          </p:nvSpPr>
          <p:spPr>
            <a:xfrm>
              <a:off x="677207" y="1913149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2" name="Google Shape;4115;p57">
              <a:extLst>
                <a:ext uri="{FF2B5EF4-FFF2-40B4-BE49-F238E27FC236}">
                  <a16:creationId xmlns:a16="http://schemas.microsoft.com/office/drawing/2014/main" id="{9221ED8F-2A5F-4E6B-9267-42E3F067B7A9}"/>
                </a:ext>
              </a:extLst>
            </p:cNvPr>
            <p:cNvSpPr/>
            <p:nvPr/>
          </p:nvSpPr>
          <p:spPr>
            <a:xfrm>
              <a:off x="677207" y="2357588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3" name="Google Shape;4116;p57">
              <a:extLst>
                <a:ext uri="{FF2B5EF4-FFF2-40B4-BE49-F238E27FC236}">
                  <a16:creationId xmlns:a16="http://schemas.microsoft.com/office/drawing/2014/main" id="{58419692-A637-4B5F-96F4-8BB53748ACE5}"/>
                </a:ext>
              </a:extLst>
            </p:cNvPr>
            <p:cNvSpPr/>
            <p:nvPr/>
          </p:nvSpPr>
          <p:spPr>
            <a:xfrm>
              <a:off x="677207" y="2802146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4" name="Google Shape;4117;p57">
              <a:extLst>
                <a:ext uri="{FF2B5EF4-FFF2-40B4-BE49-F238E27FC236}">
                  <a16:creationId xmlns:a16="http://schemas.microsoft.com/office/drawing/2014/main" id="{A96AC0DE-E892-4259-9C3A-4DF9227DE16C}"/>
                </a:ext>
              </a:extLst>
            </p:cNvPr>
            <p:cNvSpPr/>
            <p:nvPr/>
          </p:nvSpPr>
          <p:spPr>
            <a:xfrm>
              <a:off x="677207" y="3246704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0"/>
                  </a:moveTo>
                  <a:lnTo>
                    <a:pt x="1" y="480"/>
                  </a:lnTo>
                  <a:lnTo>
                    <a:pt x="198947" y="480"/>
                  </a:lnTo>
                  <a:lnTo>
                    <a:pt x="19894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5" name="Google Shape;4118;p57">
              <a:extLst>
                <a:ext uri="{FF2B5EF4-FFF2-40B4-BE49-F238E27FC236}">
                  <a16:creationId xmlns:a16="http://schemas.microsoft.com/office/drawing/2014/main" id="{9DD95547-33D2-4B90-A522-4CDF6CD06D89}"/>
                </a:ext>
              </a:extLst>
            </p:cNvPr>
            <p:cNvSpPr/>
            <p:nvPr/>
          </p:nvSpPr>
          <p:spPr>
            <a:xfrm>
              <a:off x="677207" y="369114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6" name="Google Shape;4119;p57">
              <a:extLst>
                <a:ext uri="{FF2B5EF4-FFF2-40B4-BE49-F238E27FC236}">
                  <a16:creationId xmlns:a16="http://schemas.microsoft.com/office/drawing/2014/main" id="{45666B15-2151-4B2D-8A71-FCF77FF086C5}"/>
                </a:ext>
              </a:extLst>
            </p:cNvPr>
            <p:cNvSpPr/>
            <p:nvPr/>
          </p:nvSpPr>
          <p:spPr>
            <a:xfrm>
              <a:off x="326700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7" name="Google Shape;4120;p57">
              <a:extLst>
                <a:ext uri="{FF2B5EF4-FFF2-40B4-BE49-F238E27FC236}">
                  <a16:creationId xmlns:a16="http://schemas.microsoft.com/office/drawing/2014/main" id="{6BFCE7CB-9C25-4C02-904F-A1F5E3529D0F}"/>
                </a:ext>
              </a:extLst>
            </p:cNvPr>
            <p:cNvSpPr/>
            <p:nvPr/>
          </p:nvSpPr>
          <p:spPr>
            <a:xfrm>
              <a:off x="2828063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8" name="Google Shape;4121;p57">
              <a:extLst>
                <a:ext uri="{FF2B5EF4-FFF2-40B4-BE49-F238E27FC236}">
                  <a16:creationId xmlns:a16="http://schemas.microsoft.com/office/drawing/2014/main" id="{A5E13C82-8D65-4D4B-BCFE-3EBE3DFAB598}"/>
                </a:ext>
              </a:extLst>
            </p:cNvPr>
            <p:cNvSpPr/>
            <p:nvPr/>
          </p:nvSpPr>
          <p:spPr>
            <a:xfrm>
              <a:off x="2389158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89" name="Google Shape;4122;p57">
              <a:extLst>
                <a:ext uri="{FF2B5EF4-FFF2-40B4-BE49-F238E27FC236}">
                  <a16:creationId xmlns:a16="http://schemas.microsoft.com/office/drawing/2014/main" id="{E2BFC5D6-9DF6-4664-8F13-9DDF73B569CF}"/>
                </a:ext>
              </a:extLst>
            </p:cNvPr>
            <p:cNvSpPr/>
            <p:nvPr/>
          </p:nvSpPr>
          <p:spPr>
            <a:xfrm>
              <a:off x="1950174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0" name="Google Shape;4123;p57">
              <a:extLst>
                <a:ext uri="{FF2B5EF4-FFF2-40B4-BE49-F238E27FC236}">
                  <a16:creationId xmlns:a16="http://schemas.microsoft.com/office/drawing/2014/main" id="{13E2EAB9-3134-4C23-927B-9762E4857E30}"/>
                </a:ext>
              </a:extLst>
            </p:cNvPr>
            <p:cNvSpPr/>
            <p:nvPr/>
          </p:nvSpPr>
          <p:spPr>
            <a:xfrm>
              <a:off x="1511309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1" name="Google Shape;4124;p57">
              <a:extLst>
                <a:ext uri="{FF2B5EF4-FFF2-40B4-BE49-F238E27FC236}">
                  <a16:creationId xmlns:a16="http://schemas.microsoft.com/office/drawing/2014/main" id="{1082EEB0-EC4F-4F01-B00D-13F3A21F43B1}"/>
                </a:ext>
              </a:extLst>
            </p:cNvPr>
            <p:cNvSpPr/>
            <p:nvPr/>
          </p:nvSpPr>
          <p:spPr>
            <a:xfrm>
              <a:off x="1072325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2" name="Google Shape;4125;p57">
              <a:extLst>
                <a:ext uri="{FF2B5EF4-FFF2-40B4-BE49-F238E27FC236}">
                  <a16:creationId xmlns:a16="http://schemas.microsoft.com/office/drawing/2014/main" id="{0B791885-C785-411D-9DDA-5F3D309AB533}"/>
                </a:ext>
              </a:extLst>
            </p:cNvPr>
            <p:cNvSpPr/>
            <p:nvPr/>
          </p:nvSpPr>
          <p:spPr>
            <a:xfrm>
              <a:off x="5919783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3" name="Google Shape;4126;p57">
              <a:extLst>
                <a:ext uri="{FF2B5EF4-FFF2-40B4-BE49-F238E27FC236}">
                  <a16:creationId xmlns:a16="http://schemas.microsoft.com/office/drawing/2014/main" id="{E070A61D-A248-45ED-A98E-AC51FAD68C4F}"/>
                </a:ext>
              </a:extLst>
            </p:cNvPr>
            <p:cNvSpPr/>
            <p:nvPr/>
          </p:nvSpPr>
          <p:spPr>
            <a:xfrm>
              <a:off x="5480799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4" name="Google Shape;4127;p57">
              <a:extLst>
                <a:ext uri="{FF2B5EF4-FFF2-40B4-BE49-F238E27FC236}">
                  <a16:creationId xmlns:a16="http://schemas.microsoft.com/office/drawing/2014/main" id="{8718343C-A669-4162-8E21-95C2F5CA4526}"/>
                </a:ext>
              </a:extLst>
            </p:cNvPr>
            <p:cNvSpPr/>
            <p:nvPr/>
          </p:nvSpPr>
          <p:spPr>
            <a:xfrm>
              <a:off x="5041894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5" name="Google Shape;4128;p57">
              <a:extLst>
                <a:ext uri="{FF2B5EF4-FFF2-40B4-BE49-F238E27FC236}">
                  <a16:creationId xmlns:a16="http://schemas.microsoft.com/office/drawing/2014/main" id="{17744FA0-ECC5-4726-8149-C0C1CFA5338D}"/>
                </a:ext>
              </a:extLst>
            </p:cNvPr>
            <p:cNvSpPr/>
            <p:nvPr/>
          </p:nvSpPr>
          <p:spPr>
            <a:xfrm>
              <a:off x="4602950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6" name="Google Shape;4129;p57">
              <a:extLst>
                <a:ext uri="{FF2B5EF4-FFF2-40B4-BE49-F238E27FC236}">
                  <a16:creationId xmlns:a16="http://schemas.microsoft.com/office/drawing/2014/main" id="{479B1F3F-DF25-49D2-A2CC-8C502F137813}"/>
                </a:ext>
              </a:extLst>
            </p:cNvPr>
            <p:cNvSpPr/>
            <p:nvPr/>
          </p:nvSpPr>
          <p:spPr>
            <a:xfrm>
              <a:off x="4164005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7" name="Google Shape;4130;p57">
              <a:extLst>
                <a:ext uri="{FF2B5EF4-FFF2-40B4-BE49-F238E27FC236}">
                  <a16:creationId xmlns:a16="http://schemas.microsoft.com/office/drawing/2014/main" id="{19B7291A-7E61-492C-9D0D-07AC1F6D9B05}"/>
                </a:ext>
              </a:extLst>
            </p:cNvPr>
            <p:cNvSpPr/>
            <p:nvPr/>
          </p:nvSpPr>
          <p:spPr>
            <a:xfrm>
              <a:off x="372510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8" name="Google Shape;4131;p57">
              <a:extLst>
                <a:ext uri="{FF2B5EF4-FFF2-40B4-BE49-F238E27FC236}">
                  <a16:creationId xmlns:a16="http://schemas.microsoft.com/office/drawing/2014/main" id="{BDB2B266-CE23-4986-A304-AEFFBD03910E}"/>
                </a:ext>
              </a:extLst>
            </p:cNvPr>
            <p:cNvSpPr/>
            <p:nvPr/>
          </p:nvSpPr>
          <p:spPr>
            <a:xfrm>
              <a:off x="8133614" y="1226825"/>
              <a:ext cx="11386" cy="3376685"/>
            </a:xfrm>
            <a:custGeom>
              <a:avLst/>
              <a:gdLst/>
              <a:ahLst/>
              <a:cxnLst/>
              <a:rect l="l" t="t" r="r" b="b"/>
              <a:pathLst>
                <a:path w="286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99" name="Google Shape;4132;p57">
              <a:extLst>
                <a:ext uri="{FF2B5EF4-FFF2-40B4-BE49-F238E27FC236}">
                  <a16:creationId xmlns:a16="http://schemas.microsoft.com/office/drawing/2014/main" id="{82992E35-84E8-4266-8BEE-D6E9C753D4A6}"/>
                </a:ext>
              </a:extLst>
            </p:cNvPr>
            <p:cNvSpPr/>
            <p:nvPr/>
          </p:nvSpPr>
          <p:spPr>
            <a:xfrm>
              <a:off x="7694630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6" y="71851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0" name="Google Shape;4133;p57">
              <a:extLst>
                <a:ext uri="{FF2B5EF4-FFF2-40B4-BE49-F238E27FC236}">
                  <a16:creationId xmlns:a16="http://schemas.microsoft.com/office/drawing/2014/main" id="{D49993FB-3D73-4637-88C4-0EA22A48737F}"/>
                </a:ext>
              </a:extLst>
            </p:cNvPr>
            <p:cNvSpPr/>
            <p:nvPr/>
          </p:nvSpPr>
          <p:spPr>
            <a:xfrm>
              <a:off x="7255686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8" y="71851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1" name="Google Shape;4134;p57">
              <a:extLst>
                <a:ext uri="{FF2B5EF4-FFF2-40B4-BE49-F238E27FC236}">
                  <a16:creationId xmlns:a16="http://schemas.microsoft.com/office/drawing/2014/main" id="{7DE9ABDA-5BF0-4617-A082-B7F799F0DC92}"/>
                </a:ext>
              </a:extLst>
            </p:cNvPr>
            <p:cNvSpPr/>
            <p:nvPr/>
          </p:nvSpPr>
          <p:spPr>
            <a:xfrm>
              <a:off x="6816741" y="1226825"/>
              <a:ext cx="11425" cy="3376685"/>
            </a:xfrm>
            <a:custGeom>
              <a:avLst/>
              <a:gdLst/>
              <a:ahLst/>
              <a:cxnLst/>
              <a:rect l="l" t="t" r="r" b="b"/>
              <a:pathLst>
                <a:path w="287" h="71852" extrusionOk="0">
                  <a:moveTo>
                    <a:pt x="0" y="0"/>
                  </a:moveTo>
                  <a:lnTo>
                    <a:pt x="0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2" name="Google Shape;4135;p57">
              <a:extLst>
                <a:ext uri="{FF2B5EF4-FFF2-40B4-BE49-F238E27FC236}">
                  <a16:creationId xmlns:a16="http://schemas.microsoft.com/office/drawing/2014/main" id="{A41A1768-8639-44E9-8891-28E9A15F918D}"/>
                </a:ext>
              </a:extLst>
            </p:cNvPr>
            <p:cNvSpPr/>
            <p:nvPr/>
          </p:nvSpPr>
          <p:spPr>
            <a:xfrm>
              <a:off x="6377797" y="1226825"/>
              <a:ext cx="11465" cy="3376685"/>
            </a:xfrm>
            <a:custGeom>
              <a:avLst/>
              <a:gdLst/>
              <a:ahLst/>
              <a:cxnLst/>
              <a:rect l="l" t="t" r="r" b="b"/>
              <a:pathLst>
                <a:path w="288" h="71852" extrusionOk="0">
                  <a:moveTo>
                    <a:pt x="1" y="0"/>
                  </a:moveTo>
                  <a:lnTo>
                    <a:pt x="1" y="71851"/>
                  </a:lnTo>
                  <a:lnTo>
                    <a:pt x="287" y="71851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3" name="Google Shape;4136;p57">
              <a:extLst>
                <a:ext uri="{FF2B5EF4-FFF2-40B4-BE49-F238E27FC236}">
                  <a16:creationId xmlns:a16="http://schemas.microsoft.com/office/drawing/2014/main" id="{CCFF5DD9-244E-4254-8797-C1869F7E254E}"/>
                </a:ext>
              </a:extLst>
            </p:cNvPr>
            <p:cNvSpPr/>
            <p:nvPr/>
          </p:nvSpPr>
          <p:spPr>
            <a:xfrm>
              <a:off x="677207" y="4135593"/>
              <a:ext cx="7920080" cy="19149"/>
            </a:xfrm>
            <a:custGeom>
              <a:avLst/>
              <a:gdLst/>
              <a:ahLst/>
              <a:cxnLst/>
              <a:rect l="l" t="t" r="r" b="b"/>
              <a:pathLst>
                <a:path w="198947" h="481" extrusionOk="0">
                  <a:moveTo>
                    <a:pt x="1" y="1"/>
                  </a:moveTo>
                  <a:lnTo>
                    <a:pt x="1" y="481"/>
                  </a:lnTo>
                  <a:lnTo>
                    <a:pt x="198947" y="481"/>
                  </a:lnTo>
                  <a:lnTo>
                    <a:pt x="198947" y="1"/>
                  </a:ln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04" name="Google Shape;4137;p57">
            <a:extLst>
              <a:ext uri="{FF2B5EF4-FFF2-40B4-BE49-F238E27FC236}">
                <a16:creationId xmlns:a16="http://schemas.microsoft.com/office/drawing/2014/main" id="{4A173198-2C38-4D1E-B699-BEC25DA7A0B3}"/>
              </a:ext>
            </a:extLst>
          </p:cNvPr>
          <p:cNvGrpSpPr/>
          <p:nvPr/>
        </p:nvGrpSpPr>
        <p:grpSpPr>
          <a:xfrm>
            <a:off x="8585344" y="1493149"/>
            <a:ext cx="1249433" cy="952867"/>
            <a:chOff x="2293750" y="2140975"/>
            <a:chExt cx="937075" cy="714650"/>
          </a:xfrm>
        </p:grpSpPr>
        <p:sp>
          <p:nvSpPr>
            <p:cNvPr id="105" name="Google Shape;4138;p57">
              <a:extLst>
                <a:ext uri="{FF2B5EF4-FFF2-40B4-BE49-F238E27FC236}">
                  <a16:creationId xmlns:a16="http://schemas.microsoft.com/office/drawing/2014/main" id="{95162C60-CFB5-4EC7-8060-48D9B86A51EB}"/>
                </a:ext>
              </a:extLst>
            </p:cNvPr>
            <p:cNvSpPr/>
            <p:nvPr/>
          </p:nvSpPr>
          <p:spPr>
            <a:xfrm>
              <a:off x="2293750" y="2140975"/>
              <a:ext cx="937075" cy="714650"/>
            </a:xfrm>
            <a:custGeom>
              <a:avLst/>
              <a:gdLst/>
              <a:ahLst/>
              <a:cxnLst/>
              <a:rect l="l" t="t" r="r" b="b"/>
              <a:pathLst>
                <a:path w="37483" h="28586" extrusionOk="0">
                  <a:moveTo>
                    <a:pt x="28391" y="1"/>
                  </a:moveTo>
                  <a:cubicBezTo>
                    <a:pt x="28182" y="1"/>
                    <a:pt x="27976" y="76"/>
                    <a:pt x="27827" y="239"/>
                  </a:cubicBezTo>
                  <a:lnTo>
                    <a:pt x="25619" y="2658"/>
                  </a:lnTo>
                  <a:cubicBezTo>
                    <a:pt x="24493" y="1852"/>
                    <a:pt x="23214" y="1275"/>
                    <a:pt x="21858" y="969"/>
                  </a:cubicBezTo>
                  <a:cubicBezTo>
                    <a:pt x="20932" y="759"/>
                    <a:pt x="19992" y="665"/>
                    <a:pt x="19052" y="665"/>
                  </a:cubicBezTo>
                  <a:cubicBezTo>
                    <a:pt x="17388" y="665"/>
                    <a:pt x="15721" y="958"/>
                    <a:pt x="14121" y="1416"/>
                  </a:cubicBezTo>
                  <a:cubicBezTo>
                    <a:pt x="13109" y="1705"/>
                    <a:pt x="12102" y="2073"/>
                    <a:pt x="11169" y="2570"/>
                  </a:cubicBezTo>
                  <a:cubicBezTo>
                    <a:pt x="10460" y="1792"/>
                    <a:pt x="9750" y="1015"/>
                    <a:pt x="9041" y="239"/>
                  </a:cubicBezTo>
                  <a:cubicBezTo>
                    <a:pt x="8893" y="76"/>
                    <a:pt x="8686" y="1"/>
                    <a:pt x="8478" y="1"/>
                  </a:cubicBezTo>
                  <a:cubicBezTo>
                    <a:pt x="8117" y="1"/>
                    <a:pt x="7750" y="225"/>
                    <a:pt x="7669" y="601"/>
                  </a:cubicBezTo>
                  <a:cubicBezTo>
                    <a:pt x="7276" y="2407"/>
                    <a:pt x="6882" y="4215"/>
                    <a:pt x="6489" y="6021"/>
                  </a:cubicBezTo>
                  <a:cubicBezTo>
                    <a:pt x="6447" y="6216"/>
                    <a:pt x="6404" y="6410"/>
                    <a:pt x="6362" y="6604"/>
                  </a:cubicBezTo>
                  <a:cubicBezTo>
                    <a:pt x="5056" y="7886"/>
                    <a:pt x="4017" y="9402"/>
                    <a:pt x="3335" y="11104"/>
                  </a:cubicBezTo>
                  <a:cubicBezTo>
                    <a:pt x="2754" y="12552"/>
                    <a:pt x="2517" y="14085"/>
                    <a:pt x="2567" y="15626"/>
                  </a:cubicBezTo>
                  <a:cubicBezTo>
                    <a:pt x="2351" y="15570"/>
                    <a:pt x="2134" y="15514"/>
                    <a:pt x="1921" y="15457"/>
                  </a:cubicBezTo>
                  <a:cubicBezTo>
                    <a:pt x="1633" y="15384"/>
                    <a:pt x="1326" y="15270"/>
                    <a:pt x="1029" y="15260"/>
                  </a:cubicBezTo>
                  <a:cubicBezTo>
                    <a:pt x="1018" y="15259"/>
                    <a:pt x="1008" y="15259"/>
                    <a:pt x="998" y="15259"/>
                  </a:cubicBezTo>
                  <a:cubicBezTo>
                    <a:pt x="592" y="15259"/>
                    <a:pt x="195" y="15568"/>
                    <a:pt x="98" y="15965"/>
                  </a:cubicBezTo>
                  <a:cubicBezTo>
                    <a:pt x="1" y="16365"/>
                    <a:pt x="145" y="16824"/>
                    <a:pt x="518" y="17037"/>
                  </a:cubicBezTo>
                  <a:cubicBezTo>
                    <a:pt x="691" y="17136"/>
                    <a:pt x="897" y="17192"/>
                    <a:pt x="1102" y="17239"/>
                  </a:cubicBezTo>
                  <a:cubicBezTo>
                    <a:pt x="982" y="17247"/>
                    <a:pt x="863" y="17262"/>
                    <a:pt x="753" y="17293"/>
                  </a:cubicBezTo>
                  <a:cubicBezTo>
                    <a:pt x="343" y="17403"/>
                    <a:pt x="53" y="17823"/>
                    <a:pt x="67" y="18242"/>
                  </a:cubicBezTo>
                  <a:cubicBezTo>
                    <a:pt x="82" y="18697"/>
                    <a:pt x="406" y="19094"/>
                    <a:pt x="863" y="19156"/>
                  </a:cubicBezTo>
                  <a:cubicBezTo>
                    <a:pt x="890" y="19158"/>
                    <a:pt x="917" y="19158"/>
                    <a:pt x="943" y="19160"/>
                  </a:cubicBezTo>
                  <a:cubicBezTo>
                    <a:pt x="516" y="19319"/>
                    <a:pt x="233" y="19708"/>
                    <a:pt x="297" y="20183"/>
                  </a:cubicBezTo>
                  <a:cubicBezTo>
                    <a:pt x="359" y="20650"/>
                    <a:pt x="746" y="21008"/>
                    <a:pt x="1222" y="21025"/>
                  </a:cubicBezTo>
                  <a:cubicBezTo>
                    <a:pt x="1234" y="21025"/>
                    <a:pt x="1247" y="21026"/>
                    <a:pt x="1259" y="21026"/>
                  </a:cubicBezTo>
                  <a:cubicBezTo>
                    <a:pt x="1612" y="21026"/>
                    <a:pt x="2006" y="20870"/>
                    <a:pt x="2347" y="20788"/>
                  </a:cubicBezTo>
                  <a:cubicBezTo>
                    <a:pt x="2832" y="20671"/>
                    <a:pt x="3317" y="20556"/>
                    <a:pt x="3802" y="20437"/>
                  </a:cubicBezTo>
                  <a:cubicBezTo>
                    <a:pt x="5805" y="24446"/>
                    <a:pt x="9939" y="27116"/>
                    <a:pt x="14231" y="28101"/>
                  </a:cubicBezTo>
                  <a:cubicBezTo>
                    <a:pt x="15631" y="28422"/>
                    <a:pt x="17079" y="28585"/>
                    <a:pt x="18529" y="28585"/>
                  </a:cubicBezTo>
                  <a:cubicBezTo>
                    <a:pt x="22130" y="28585"/>
                    <a:pt x="25747" y="27582"/>
                    <a:pt x="28699" y="25519"/>
                  </a:cubicBezTo>
                  <a:cubicBezTo>
                    <a:pt x="30599" y="24191"/>
                    <a:pt x="32230" y="22447"/>
                    <a:pt x="33259" y="20362"/>
                  </a:cubicBezTo>
                  <a:cubicBezTo>
                    <a:pt x="33747" y="20478"/>
                    <a:pt x="34236" y="20596"/>
                    <a:pt x="34726" y="20715"/>
                  </a:cubicBezTo>
                  <a:cubicBezTo>
                    <a:pt x="35128" y="20811"/>
                    <a:pt x="35651" y="21001"/>
                    <a:pt x="36110" y="21001"/>
                  </a:cubicBezTo>
                  <a:cubicBezTo>
                    <a:pt x="36492" y="21001"/>
                    <a:pt x="36830" y="20868"/>
                    <a:pt x="37016" y="20436"/>
                  </a:cubicBezTo>
                  <a:cubicBezTo>
                    <a:pt x="37214" y="19980"/>
                    <a:pt x="37029" y="19460"/>
                    <a:pt x="36595" y="19223"/>
                  </a:cubicBezTo>
                  <a:cubicBezTo>
                    <a:pt x="36544" y="19196"/>
                    <a:pt x="36490" y="19171"/>
                    <a:pt x="36435" y="19150"/>
                  </a:cubicBezTo>
                  <a:cubicBezTo>
                    <a:pt x="36735" y="19114"/>
                    <a:pt x="37012" y="19001"/>
                    <a:pt x="37190" y="18673"/>
                  </a:cubicBezTo>
                  <a:cubicBezTo>
                    <a:pt x="37483" y="18138"/>
                    <a:pt x="37179" y="17410"/>
                    <a:pt x="36572" y="17279"/>
                  </a:cubicBezTo>
                  <a:cubicBezTo>
                    <a:pt x="36544" y="17273"/>
                    <a:pt x="36517" y="17272"/>
                    <a:pt x="36492" y="17269"/>
                  </a:cubicBezTo>
                  <a:cubicBezTo>
                    <a:pt x="36446" y="17260"/>
                    <a:pt x="36401" y="17253"/>
                    <a:pt x="36352" y="17249"/>
                  </a:cubicBezTo>
                  <a:lnTo>
                    <a:pt x="36240" y="17244"/>
                  </a:lnTo>
                  <a:cubicBezTo>
                    <a:pt x="36364" y="17213"/>
                    <a:pt x="36487" y="17179"/>
                    <a:pt x="36608" y="17139"/>
                  </a:cubicBezTo>
                  <a:cubicBezTo>
                    <a:pt x="37063" y="16989"/>
                    <a:pt x="37358" y="16576"/>
                    <a:pt x="37294" y="16092"/>
                  </a:cubicBezTo>
                  <a:cubicBezTo>
                    <a:pt x="37232" y="15642"/>
                    <a:pt x="36847" y="15254"/>
                    <a:pt x="36378" y="15254"/>
                  </a:cubicBezTo>
                  <a:cubicBezTo>
                    <a:pt x="36375" y="15254"/>
                    <a:pt x="36372" y="15254"/>
                    <a:pt x="36370" y="15254"/>
                  </a:cubicBezTo>
                  <a:cubicBezTo>
                    <a:pt x="36025" y="15255"/>
                    <a:pt x="35657" y="15401"/>
                    <a:pt x="35323" y="15488"/>
                  </a:cubicBezTo>
                  <a:cubicBezTo>
                    <a:pt x="35030" y="15564"/>
                    <a:pt x="34736" y="15639"/>
                    <a:pt x="34444" y="15716"/>
                  </a:cubicBezTo>
                  <a:cubicBezTo>
                    <a:pt x="34495" y="14525"/>
                    <a:pt x="34375" y="13337"/>
                    <a:pt x="34046" y="12175"/>
                  </a:cubicBezTo>
                  <a:cubicBezTo>
                    <a:pt x="33643" y="10753"/>
                    <a:pt x="32963" y="9402"/>
                    <a:pt x="32072" y="8224"/>
                  </a:cubicBezTo>
                  <a:cubicBezTo>
                    <a:pt x="31586" y="7580"/>
                    <a:pt x="31053" y="6978"/>
                    <a:pt x="30467" y="6423"/>
                  </a:cubicBezTo>
                  <a:cubicBezTo>
                    <a:pt x="30099" y="4729"/>
                    <a:pt x="29730" y="3035"/>
                    <a:pt x="29362" y="1340"/>
                  </a:cubicBezTo>
                  <a:cubicBezTo>
                    <a:pt x="29307" y="1093"/>
                    <a:pt x="29253" y="848"/>
                    <a:pt x="29200" y="601"/>
                  </a:cubicBezTo>
                  <a:cubicBezTo>
                    <a:pt x="29118" y="224"/>
                    <a:pt x="28751" y="1"/>
                    <a:pt x="283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76200" dir="1860000" algn="bl" rotWithShape="0">
                <a:srgbClr val="004468">
                  <a:alpha val="25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6" name="Google Shape;4139;p57">
              <a:extLst>
                <a:ext uri="{FF2B5EF4-FFF2-40B4-BE49-F238E27FC236}">
                  <a16:creationId xmlns:a16="http://schemas.microsoft.com/office/drawing/2014/main" id="{2965F9A2-DD3D-48B9-9929-250E94DD902D}"/>
                </a:ext>
              </a:extLst>
            </p:cNvPr>
            <p:cNvSpPr/>
            <p:nvPr/>
          </p:nvSpPr>
          <p:spPr>
            <a:xfrm>
              <a:off x="2466825" y="2161400"/>
              <a:ext cx="140800" cy="176300"/>
            </a:xfrm>
            <a:custGeom>
              <a:avLst/>
              <a:gdLst/>
              <a:ahLst/>
              <a:cxnLst/>
              <a:rect l="l" t="t" r="r" b="b"/>
              <a:pathLst>
                <a:path w="5632" h="7052" extrusionOk="0">
                  <a:moveTo>
                    <a:pt x="1534" y="0"/>
                  </a:moveTo>
                  <a:lnTo>
                    <a:pt x="1" y="7052"/>
                  </a:lnTo>
                  <a:lnTo>
                    <a:pt x="5632" y="4488"/>
                  </a:lnTo>
                  <a:lnTo>
                    <a:pt x="1534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7" name="Google Shape;4140;p57">
              <a:extLst>
                <a:ext uri="{FF2B5EF4-FFF2-40B4-BE49-F238E27FC236}">
                  <a16:creationId xmlns:a16="http://schemas.microsoft.com/office/drawing/2014/main" id="{7290AB3A-9599-4CC8-9E33-120955DF179E}"/>
                </a:ext>
              </a:extLst>
            </p:cNvPr>
            <p:cNvSpPr/>
            <p:nvPr/>
          </p:nvSpPr>
          <p:spPr>
            <a:xfrm>
              <a:off x="2494475" y="2203700"/>
              <a:ext cx="89675" cy="109250"/>
            </a:xfrm>
            <a:custGeom>
              <a:avLst/>
              <a:gdLst/>
              <a:ahLst/>
              <a:cxnLst/>
              <a:rect l="l" t="t" r="r" b="b"/>
              <a:pathLst>
                <a:path w="3587" h="4370" extrusionOk="0">
                  <a:moveTo>
                    <a:pt x="831" y="458"/>
                  </a:moveTo>
                  <a:cubicBezTo>
                    <a:pt x="1305" y="927"/>
                    <a:pt x="2732" y="2330"/>
                    <a:pt x="3183" y="2762"/>
                  </a:cubicBezTo>
                  <a:lnTo>
                    <a:pt x="276" y="4012"/>
                  </a:lnTo>
                  <a:lnTo>
                    <a:pt x="831" y="458"/>
                  </a:lnTo>
                  <a:close/>
                  <a:moveTo>
                    <a:pt x="680" y="0"/>
                  </a:moveTo>
                  <a:lnTo>
                    <a:pt x="1" y="4370"/>
                  </a:lnTo>
                  <a:lnTo>
                    <a:pt x="1" y="4370"/>
                  </a:lnTo>
                  <a:lnTo>
                    <a:pt x="3586" y="2825"/>
                  </a:lnTo>
                  <a:lnTo>
                    <a:pt x="3452" y="2711"/>
                  </a:lnTo>
                  <a:cubicBezTo>
                    <a:pt x="3264" y="2548"/>
                    <a:pt x="855" y="173"/>
                    <a:pt x="832" y="150"/>
                  </a:cubicBezTo>
                  <a:lnTo>
                    <a:pt x="68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8" name="Google Shape;4141;p57">
              <a:extLst>
                <a:ext uri="{FF2B5EF4-FFF2-40B4-BE49-F238E27FC236}">
                  <a16:creationId xmlns:a16="http://schemas.microsoft.com/office/drawing/2014/main" id="{19DCCD14-18A3-40DC-9C07-D26F19981F9D}"/>
                </a:ext>
              </a:extLst>
            </p:cNvPr>
            <p:cNvSpPr/>
            <p:nvPr/>
          </p:nvSpPr>
          <p:spPr>
            <a:xfrm>
              <a:off x="2901500" y="2161400"/>
              <a:ext cx="140850" cy="176300"/>
            </a:xfrm>
            <a:custGeom>
              <a:avLst/>
              <a:gdLst/>
              <a:ahLst/>
              <a:cxnLst/>
              <a:rect l="l" t="t" r="r" b="b"/>
              <a:pathLst>
                <a:path w="5634" h="7052" extrusionOk="0">
                  <a:moveTo>
                    <a:pt x="4099" y="0"/>
                  </a:moveTo>
                  <a:lnTo>
                    <a:pt x="1" y="4488"/>
                  </a:lnTo>
                  <a:lnTo>
                    <a:pt x="5633" y="7052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09" name="Google Shape;4142;p57">
              <a:extLst>
                <a:ext uri="{FF2B5EF4-FFF2-40B4-BE49-F238E27FC236}">
                  <a16:creationId xmlns:a16="http://schemas.microsoft.com/office/drawing/2014/main" id="{223F6C3C-FA55-426D-B302-7C7D8EDCF267}"/>
                </a:ext>
              </a:extLst>
            </p:cNvPr>
            <p:cNvSpPr/>
            <p:nvPr/>
          </p:nvSpPr>
          <p:spPr>
            <a:xfrm>
              <a:off x="2925000" y="2203775"/>
              <a:ext cx="89700" cy="109175"/>
            </a:xfrm>
            <a:custGeom>
              <a:avLst/>
              <a:gdLst/>
              <a:ahLst/>
              <a:cxnLst/>
              <a:rect l="l" t="t" r="r" b="b"/>
              <a:pathLst>
                <a:path w="3588" h="4367" extrusionOk="0">
                  <a:moveTo>
                    <a:pt x="2756" y="452"/>
                  </a:moveTo>
                  <a:lnTo>
                    <a:pt x="3310" y="4007"/>
                  </a:lnTo>
                  <a:lnTo>
                    <a:pt x="3310" y="4007"/>
                  </a:lnTo>
                  <a:lnTo>
                    <a:pt x="403" y="2757"/>
                  </a:lnTo>
                  <a:cubicBezTo>
                    <a:pt x="854" y="2327"/>
                    <a:pt x="2281" y="924"/>
                    <a:pt x="2756" y="452"/>
                  </a:cubicBezTo>
                  <a:close/>
                  <a:moveTo>
                    <a:pt x="2905" y="0"/>
                  </a:moveTo>
                  <a:lnTo>
                    <a:pt x="2753" y="149"/>
                  </a:lnTo>
                  <a:cubicBezTo>
                    <a:pt x="2730" y="173"/>
                    <a:pt x="321" y="2548"/>
                    <a:pt x="133" y="2710"/>
                  </a:cubicBezTo>
                  <a:lnTo>
                    <a:pt x="0" y="2824"/>
                  </a:lnTo>
                  <a:lnTo>
                    <a:pt x="3588" y="4367"/>
                  </a:lnTo>
                  <a:lnTo>
                    <a:pt x="3588" y="4367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0" name="Google Shape;4143;p57">
              <a:extLst>
                <a:ext uri="{FF2B5EF4-FFF2-40B4-BE49-F238E27FC236}">
                  <a16:creationId xmlns:a16="http://schemas.microsoft.com/office/drawing/2014/main" id="{96C3F7EA-5818-4E4E-A7D7-181DD020A55E}"/>
                </a:ext>
              </a:extLst>
            </p:cNvPr>
            <p:cNvSpPr/>
            <p:nvPr/>
          </p:nvSpPr>
          <p:spPr>
            <a:xfrm>
              <a:off x="2377700" y="2209400"/>
              <a:ext cx="757325" cy="625600"/>
            </a:xfrm>
            <a:custGeom>
              <a:avLst/>
              <a:gdLst/>
              <a:ahLst/>
              <a:cxnLst/>
              <a:rect l="l" t="t" r="r" b="b"/>
              <a:pathLst>
                <a:path w="30293" h="25024" extrusionOk="0">
                  <a:moveTo>
                    <a:pt x="15146" y="0"/>
                  </a:moveTo>
                  <a:cubicBezTo>
                    <a:pt x="11128" y="0"/>
                    <a:pt x="7277" y="1318"/>
                    <a:pt x="4436" y="3664"/>
                  </a:cubicBezTo>
                  <a:cubicBezTo>
                    <a:pt x="1595" y="6011"/>
                    <a:pt x="0" y="9192"/>
                    <a:pt x="0" y="12511"/>
                  </a:cubicBezTo>
                  <a:cubicBezTo>
                    <a:pt x="0" y="15830"/>
                    <a:pt x="1595" y="19013"/>
                    <a:pt x="4436" y="21358"/>
                  </a:cubicBezTo>
                  <a:cubicBezTo>
                    <a:pt x="7277" y="23705"/>
                    <a:pt x="11128" y="25023"/>
                    <a:pt x="15146" y="25023"/>
                  </a:cubicBezTo>
                  <a:cubicBezTo>
                    <a:pt x="19163" y="25023"/>
                    <a:pt x="23015" y="23705"/>
                    <a:pt x="25856" y="21358"/>
                  </a:cubicBezTo>
                  <a:cubicBezTo>
                    <a:pt x="28696" y="19013"/>
                    <a:pt x="30292" y="15830"/>
                    <a:pt x="30292" y="12511"/>
                  </a:cubicBezTo>
                  <a:cubicBezTo>
                    <a:pt x="30292" y="9192"/>
                    <a:pt x="28696" y="6011"/>
                    <a:pt x="25856" y="3664"/>
                  </a:cubicBezTo>
                  <a:cubicBezTo>
                    <a:pt x="23015" y="1318"/>
                    <a:pt x="19163" y="0"/>
                    <a:pt x="15146" y="0"/>
                  </a:cubicBezTo>
                  <a:close/>
                </a:path>
              </a:pathLst>
            </a:custGeom>
            <a:solidFill>
              <a:srgbClr val="FCAE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1" name="Google Shape;4144;p57">
              <a:extLst>
                <a:ext uri="{FF2B5EF4-FFF2-40B4-BE49-F238E27FC236}">
                  <a16:creationId xmlns:a16="http://schemas.microsoft.com/office/drawing/2014/main" id="{6D2D81A2-8C05-4302-B498-0FDC4B487923}"/>
                </a:ext>
              </a:extLst>
            </p:cNvPr>
            <p:cNvSpPr/>
            <p:nvPr/>
          </p:nvSpPr>
          <p:spPr>
            <a:xfrm>
              <a:off x="2375750" y="2392675"/>
              <a:ext cx="355100" cy="381225"/>
            </a:xfrm>
            <a:custGeom>
              <a:avLst/>
              <a:gdLst/>
              <a:ahLst/>
              <a:cxnLst/>
              <a:rect l="l" t="t" r="r" b="b"/>
              <a:pathLst>
                <a:path w="14204" h="15249" extrusionOk="0">
                  <a:moveTo>
                    <a:pt x="2907" y="0"/>
                  </a:moveTo>
                  <a:cubicBezTo>
                    <a:pt x="1119" y="0"/>
                    <a:pt x="1" y="5198"/>
                    <a:pt x="2014" y="9487"/>
                  </a:cubicBezTo>
                  <a:cubicBezTo>
                    <a:pt x="4114" y="13962"/>
                    <a:pt x="8306" y="15152"/>
                    <a:pt x="10661" y="15247"/>
                  </a:cubicBezTo>
                  <a:cubicBezTo>
                    <a:pt x="10695" y="15248"/>
                    <a:pt x="10728" y="15249"/>
                    <a:pt x="10762" y="15249"/>
                  </a:cubicBezTo>
                  <a:cubicBezTo>
                    <a:pt x="13050" y="15249"/>
                    <a:pt x="14203" y="12124"/>
                    <a:pt x="10661" y="11123"/>
                  </a:cubicBezTo>
                  <a:cubicBezTo>
                    <a:pt x="10661" y="11123"/>
                    <a:pt x="6652" y="9819"/>
                    <a:pt x="5574" y="6059"/>
                  </a:cubicBezTo>
                  <a:cubicBezTo>
                    <a:pt x="4497" y="2299"/>
                    <a:pt x="5061" y="507"/>
                    <a:pt x="3141" y="30"/>
                  </a:cubicBezTo>
                  <a:cubicBezTo>
                    <a:pt x="3062" y="10"/>
                    <a:pt x="2984" y="0"/>
                    <a:pt x="2907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2" name="Google Shape;4145;p57">
              <a:extLst>
                <a:ext uri="{FF2B5EF4-FFF2-40B4-BE49-F238E27FC236}">
                  <a16:creationId xmlns:a16="http://schemas.microsoft.com/office/drawing/2014/main" id="{C86B0380-FBBE-4344-807B-99A96B495968}"/>
                </a:ext>
              </a:extLst>
            </p:cNvPr>
            <p:cNvSpPr/>
            <p:nvPr/>
          </p:nvSpPr>
          <p:spPr>
            <a:xfrm>
              <a:off x="2708000" y="2699025"/>
              <a:ext cx="149900" cy="90625"/>
            </a:xfrm>
            <a:custGeom>
              <a:avLst/>
              <a:gdLst/>
              <a:ahLst/>
              <a:cxnLst/>
              <a:rect l="l" t="t" r="r" b="b"/>
              <a:pathLst>
                <a:path w="5996" h="3625" extrusionOk="0">
                  <a:moveTo>
                    <a:pt x="3266" y="0"/>
                  </a:moveTo>
                  <a:cubicBezTo>
                    <a:pt x="1826" y="0"/>
                    <a:pt x="1" y="964"/>
                    <a:pt x="1095" y="3016"/>
                  </a:cubicBezTo>
                  <a:cubicBezTo>
                    <a:pt x="1095" y="3016"/>
                    <a:pt x="1703" y="3625"/>
                    <a:pt x="3127" y="3625"/>
                  </a:cubicBezTo>
                  <a:cubicBezTo>
                    <a:pt x="3381" y="3625"/>
                    <a:pt x="3660" y="3606"/>
                    <a:pt x="3966" y="3560"/>
                  </a:cubicBezTo>
                  <a:cubicBezTo>
                    <a:pt x="5996" y="3259"/>
                    <a:pt x="5524" y="769"/>
                    <a:pt x="4220" y="178"/>
                  </a:cubicBezTo>
                  <a:cubicBezTo>
                    <a:pt x="3960" y="60"/>
                    <a:pt x="3625" y="0"/>
                    <a:pt x="3266" y="0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3" name="Google Shape;4146;p57">
              <a:extLst>
                <a:ext uri="{FF2B5EF4-FFF2-40B4-BE49-F238E27FC236}">
                  <a16:creationId xmlns:a16="http://schemas.microsoft.com/office/drawing/2014/main" id="{3E9276FD-B51F-4A62-A709-7B7A13E50BCB}"/>
                </a:ext>
              </a:extLst>
            </p:cNvPr>
            <p:cNvSpPr/>
            <p:nvPr/>
          </p:nvSpPr>
          <p:spPr>
            <a:xfrm>
              <a:off x="2489450" y="2177900"/>
              <a:ext cx="500100" cy="200100"/>
            </a:xfrm>
            <a:custGeom>
              <a:avLst/>
              <a:gdLst/>
              <a:ahLst/>
              <a:cxnLst/>
              <a:rect l="l" t="t" r="r" b="b"/>
              <a:pathLst>
                <a:path w="20004" h="8004" extrusionOk="0">
                  <a:moveTo>
                    <a:pt x="11210" y="1"/>
                  </a:moveTo>
                  <a:cubicBezTo>
                    <a:pt x="10231" y="1"/>
                    <a:pt x="9150" y="110"/>
                    <a:pt x="7962" y="367"/>
                  </a:cubicBezTo>
                  <a:cubicBezTo>
                    <a:pt x="1" y="2086"/>
                    <a:pt x="118" y="5943"/>
                    <a:pt x="2196" y="7141"/>
                  </a:cubicBezTo>
                  <a:cubicBezTo>
                    <a:pt x="2674" y="7417"/>
                    <a:pt x="3165" y="7523"/>
                    <a:pt x="3637" y="7523"/>
                  </a:cubicBezTo>
                  <a:cubicBezTo>
                    <a:pt x="4981" y="7523"/>
                    <a:pt x="6174" y="6662"/>
                    <a:pt x="6501" y="6404"/>
                  </a:cubicBezTo>
                  <a:lnTo>
                    <a:pt x="6501" y="6404"/>
                  </a:lnTo>
                  <a:cubicBezTo>
                    <a:pt x="6254" y="6620"/>
                    <a:pt x="5638" y="7273"/>
                    <a:pt x="6706" y="7661"/>
                  </a:cubicBezTo>
                  <a:cubicBezTo>
                    <a:pt x="6859" y="7716"/>
                    <a:pt x="7013" y="7741"/>
                    <a:pt x="7166" y="7741"/>
                  </a:cubicBezTo>
                  <a:cubicBezTo>
                    <a:pt x="7977" y="7741"/>
                    <a:pt x="8751" y="7054"/>
                    <a:pt x="9131" y="6657"/>
                  </a:cubicBezTo>
                  <a:lnTo>
                    <a:pt x="9131" y="6657"/>
                  </a:lnTo>
                  <a:cubicBezTo>
                    <a:pt x="8816" y="7054"/>
                    <a:pt x="8406" y="7761"/>
                    <a:pt x="9296" y="7945"/>
                  </a:cubicBezTo>
                  <a:cubicBezTo>
                    <a:pt x="9381" y="7963"/>
                    <a:pt x="9468" y="7971"/>
                    <a:pt x="9554" y="7971"/>
                  </a:cubicBezTo>
                  <a:cubicBezTo>
                    <a:pt x="10095" y="7971"/>
                    <a:pt x="10638" y="7648"/>
                    <a:pt x="11067" y="7298"/>
                  </a:cubicBezTo>
                  <a:lnTo>
                    <a:pt x="11067" y="7298"/>
                  </a:lnTo>
                  <a:cubicBezTo>
                    <a:pt x="10940" y="7578"/>
                    <a:pt x="11023" y="7848"/>
                    <a:pt x="11648" y="7973"/>
                  </a:cubicBezTo>
                  <a:cubicBezTo>
                    <a:pt x="11755" y="7994"/>
                    <a:pt x="11862" y="8004"/>
                    <a:pt x="11969" y="8004"/>
                  </a:cubicBezTo>
                  <a:cubicBezTo>
                    <a:pt x="13268" y="8004"/>
                    <a:pt x="14542" y="6542"/>
                    <a:pt x="14812" y="6213"/>
                  </a:cubicBezTo>
                  <a:lnTo>
                    <a:pt x="14812" y="6213"/>
                  </a:lnTo>
                  <a:cubicBezTo>
                    <a:pt x="14591" y="6500"/>
                    <a:pt x="13811" y="7634"/>
                    <a:pt x="15331" y="7634"/>
                  </a:cubicBezTo>
                  <a:cubicBezTo>
                    <a:pt x="15345" y="7634"/>
                    <a:pt x="15360" y="7634"/>
                    <a:pt x="15374" y="7633"/>
                  </a:cubicBezTo>
                  <a:cubicBezTo>
                    <a:pt x="17178" y="7610"/>
                    <a:pt x="20003" y="5239"/>
                    <a:pt x="19061" y="3547"/>
                  </a:cubicBezTo>
                  <a:cubicBezTo>
                    <a:pt x="19061" y="3547"/>
                    <a:pt x="16790" y="1"/>
                    <a:pt x="11210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4" name="Google Shape;4147;p57">
              <a:extLst>
                <a:ext uri="{FF2B5EF4-FFF2-40B4-BE49-F238E27FC236}">
                  <a16:creationId xmlns:a16="http://schemas.microsoft.com/office/drawing/2014/main" id="{7E2A43AA-4D96-484C-9A93-6CAA293A4A64}"/>
                </a:ext>
              </a:extLst>
            </p:cNvPr>
            <p:cNvSpPr/>
            <p:nvPr/>
          </p:nvSpPr>
          <p:spPr>
            <a:xfrm>
              <a:off x="2523350" y="2207675"/>
              <a:ext cx="352650" cy="132925"/>
            </a:xfrm>
            <a:custGeom>
              <a:avLst/>
              <a:gdLst/>
              <a:ahLst/>
              <a:cxnLst/>
              <a:rect l="l" t="t" r="r" b="b"/>
              <a:pathLst>
                <a:path w="14106" h="5317" extrusionOk="0">
                  <a:moveTo>
                    <a:pt x="8882" y="1"/>
                  </a:moveTo>
                  <a:cubicBezTo>
                    <a:pt x="8077" y="1"/>
                    <a:pt x="7212" y="150"/>
                    <a:pt x="6285" y="432"/>
                  </a:cubicBezTo>
                  <a:cubicBezTo>
                    <a:pt x="6147" y="473"/>
                    <a:pt x="0" y="2480"/>
                    <a:pt x="1145" y="4251"/>
                  </a:cubicBezTo>
                  <a:cubicBezTo>
                    <a:pt x="1392" y="4635"/>
                    <a:pt x="1805" y="4785"/>
                    <a:pt x="2300" y="4785"/>
                  </a:cubicBezTo>
                  <a:cubicBezTo>
                    <a:pt x="4092" y="4785"/>
                    <a:pt x="6965" y="2814"/>
                    <a:pt x="6965" y="2813"/>
                  </a:cubicBezTo>
                  <a:lnTo>
                    <a:pt x="6965" y="2813"/>
                  </a:lnTo>
                  <a:cubicBezTo>
                    <a:pt x="6965" y="2814"/>
                    <a:pt x="5168" y="4546"/>
                    <a:pt x="6119" y="5202"/>
                  </a:cubicBezTo>
                  <a:cubicBezTo>
                    <a:pt x="6234" y="5281"/>
                    <a:pt x="6369" y="5316"/>
                    <a:pt x="6520" y="5316"/>
                  </a:cubicBezTo>
                  <a:cubicBezTo>
                    <a:pt x="7619" y="5316"/>
                    <a:pt x="9497" y="3456"/>
                    <a:pt x="9497" y="3456"/>
                  </a:cubicBezTo>
                  <a:lnTo>
                    <a:pt x="9497" y="3456"/>
                  </a:lnTo>
                  <a:cubicBezTo>
                    <a:pt x="9497" y="3456"/>
                    <a:pt x="8507" y="4785"/>
                    <a:pt x="9122" y="5202"/>
                  </a:cubicBezTo>
                  <a:cubicBezTo>
                    <a:pt x="9166" y="5233"/>
                    <a:pt x="9231" y="5247"/>
                    <a:pt x="9312" y="5247"/>
                  </a:cubicBezTo>
                  <a:cubicBezTo>
                    <a:pt x="10355" y="5247"/>
                    <a:pt x="14106" y="2884"/>
                    <a:pt x="12450" y="1361"/>
                  </a:cubicBezTo>
                  <a:cubicBezTo>
                    <a:pt x="11438" y="429"/>
                    <a:pt x="10248" y="1"/>
                    <a:pt x="8882" y="1"/>
                  </a:cubicBezTo>
                  <a:close/>
                </a:path>
              </a:pathLst>
            </a:custGeom>
            <a:solidFill>
              <a:srgbClr val="FFFFFF">
                <a:alpha val="3575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5" name="Google Shape;4148;p57">
              <a:extLst>
                <a:ext uri="{FF2B5EF4-FFF2-40B4-BE49-F238E27FC236}">
                  <a16:creationId xmlns:a16="http://schemas.microsoft.com/office/drawing/2014/main" id="{A08AE36A-693F-418B-B35A-D46F4D494D11}"/>
                </a:ext>
              </a:extLst>
            </p:cNvPr>
            <p:cNvSpPr/>
            <p:nvPr/>
          </p:nvSpPr>
          <p:spPr>
            <a:xfrm>
              <a:off x="2710900" y="2555025"/>
              <a:ext cx="89400" cy="91625"/>
            </a:xfrm>
            <a:custGeom>
              <a:avLst/>
              <a:gdLst/>
              <a:ahLst/>
              <a:cxnLst/>
              <a:rect l="l" t="t" r="r" b="b"/>
              <a:pathLst>
                <a:path w="3576" h="3665" extrusionOk="0">
                  <a:moveTo>
                    <a:pt x="2437" y="0"/>
                  </a:moveTo>
                  <a:cubicBezTo>
                    <a:pt x="2088" y="0"/>
                    <a:pt x="1716" y="125"/>
                    <a:pt x="1423" y="242"/>
                  </a:cubicBezTo>
                  <a:cubicBezTo>
                    <a:pt x="928" y="438"/>
                    <a:pt x="481" y="729"/>
                    <a:pt x="100" y="1102"/>
                  </a:cubicBezTo>
                  <a:cubicBezTo>
                    <a:pt x="1" y="1200"/>
                    <a:pt x="95" y="1335"/>
                    <a:pt x="204" y="1335"/>
                  </a:cubicBezTo>
                  <a:cubicBezTo>
                    <a:pt x="236" y="1335"/>
                    <a:pt x="268" y="1324"/>
                    <a:pt x="298" y="1299"/>
                  </a:cubicBezTo>
                  <a:cubicBezTo>
                    <a:pt x="612" y="1025"/>
                    <a:pt x="977" y="802"/>
                    <a:pt x="1370" y="654"/>
                  </a:cubicBezTo>
                  <a:cubicBezTo>
                    <a:pt x="1671" y="541"/>
                    <a:pt x="2036" y="424"/>
                    <a:pt x="2371" y="424"/>
                  </a:cubicBezTo>
                  <a:cubicBezTo>
                    <a:pt x="2422" y="424"/>
                    <a:pt x="2472" y="427"/>
                    <a:pt x="2521" y="433"/>
                  </a:cubicBezTo>
                  <a:cubicBezTo>
                    <a:pt x="2855" y="473"/>
                    <a:pt x="2935" y="799"/>
                    <a:pt x="2802" y="1075"/>
                  </a:cubicBezTo>
                  <a:cubicBezTo>
                    <a:pt x="2639" y="1407"/>
                    <a:pt x="2212" y="1549"/>
                    <a:pt x="1890" y="1667"/>
                  </a:cubicBezTo>
                  <a:cubicBezTo>
                    <a:pt x="1618" y="1770"/>
                    <a:pt x="1694" y="2149"/>
                    <a:pt x="1956" y="2149"/>
                  </a:cubicBezTo>
                  <a:cubicBezTo>
                    <a:pt x="1976" y="2149"/>
                    <a:pt x="1998" y="2146"/>
                    <a:pt x="2020" y="2142"/>
                  </a:cubicBezTo>
                  <a:cubicBezTo>
                    <a:pt x="2074" y="2130"/>
                    <a:pt x="2128" y="2125"/>
                    <a:pt x="2183" y="2125"/>
                  </a:cubicBezTo>
                  <a:cubicBezTo>
                    <a:pt x="2380" y="2125"/>
                    <a:pt x="2576" y="2197"/>
                    <a:pt x="2726" y="2325"/>
                  </a:cubicBezTo>
                  <a:cubicBezTo>
                    <a:pt x="2917" y="2490"/>
                    <a:pt x="3058" y="2783"/>
                    <a:pt x="2910" y="3018"/>
                  </a:cubicBezTo>
                  <a:cubicBezTo>
                    <a:pt x="2793" y="3206"/>
                    <a:pt x="2554" y="3318"/>
                    <a:pt x="2336" y="3318"/>
                  </a:cubicBezTo>
                  <a:cubicBezTo>
                    <a:pt x="2325" y="3318"/>
                    <a:pt x="2315" y="3317"/>
                    <a:pt x="2304" y="3317"/>
                  </a:cubicBezTo>
                  <a:cubicBezTo>
                    <a:pt x="1946" y="3297"/>
                    <a:pt x="1620" y="3053"/>
                    <a:pt x="1331" y="2866"/>
                  </a:cubicBezTo>
                  <a:cubicBezTo>
                    <a:pt x="1300" y="2846"/>
                    <a:pt x="1270" y="2838"/>
                    <a:pt x="1241" y="2838"/>
                  </a:cubicBezTo>
                  <a:cubicBezTo>
                    <a:pt x="1095" y="2838"/>
                    <a:pt x="999" y="3065"/>
                    <a:pt x="1154" y="3168"/>
                  </a:cubicBezTo>
                  <a:cubicBezTo>
                    <a:pt x="1539" y="3424"/>
                    <a:pt x="1958" y="3657"/>
                    <a:pt x="2430" y="3665"/>
                  </a:cubicBezTo>
                  <a:cubicBezTo>
                    <a:pt x="2437" y="3665"/>
                    <a:pt x="2445" y="3665"/>
                    <a:pt x="2453" y="3665"/>
                  </a:cubicBezTo>
                  <a:cubicBezTo>
                    <a:pt x="2822" y="3665"/>
                    <a:pt x="3211" y="3499"/>
                    <a:pt x="3379" y="3152"/>
                  </a:cubicBezTo>
                  <a:cubicBezTo>
                    <a:pt x="3576" y="2747"/>
                    <a:pt x="3379" y="2249"/>
                    <a:pt x="3055" y="1967"/>
                  </a:cubicBezTo>
                  <a:cubicBezTo>
                    <a:pt x="2969" y="1892"/>
                    <a:pt x="2876" y="1831"/>
                    <a:pt x="2777" y="1782"/>
                  </a:cubicBezTo>
                  <a:cubicBezTo>
                    <a:pt x="2968" y="1655"/>
                    <a:pt x="3128" y="1494"/>
                    <a:pt x="3225" y="1276"/>
                  </a:cubicBezTo>
                  <a:cubicBezTo>
                    <a:pt x="3405" y="873"/>
                    <a:pt x="3346" y="320"/>
                    <a:pt x="2915" y="104"/>
                  </a:cubicBezTo>
                  <a:cubicBezTo>
                    <a:pt x="2769" y="30"/>
                    <a:pt x="2605" y="0"/>
                    <a:pt x="243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6" name="Google Shape;4149;p57">
              <a:extLst>
                <a:ext uri="{FF2B5EF4-FFF2-40B4-BE49-F238E27FC236}">
                  <a16:creationId xmlns:a16="http://schemas.microsoft.com/office/drawing/2014/main" id="{73A534E0-533B-40D1-B607-355A1B7F49F4}"/>
                </a:ext>
              </a:extLst>
            </p:cNvPr>
            <p:cNvSpPr/>
            <p:nvPr/>
          </p:nvSpPr>
          <p:spPr>
            <a:xfrm>
              <a:off x="2713825" y="2474900"/>
              <a:ext cx="98000" cy="36425"/>
            </a:xfrm>
            <a:custGeom>
              <a:avLst/>
              <a:gdLst/>
              <a:ahLst/>
              <a:cxnLst/>
              <a:rect l="l" t="t" r="r" b="b"/>
              <a:pathLst>
                <a:path w="3920" h="1457" extrusionOk="0">
                  <a:moveTo>
                    <a:pt x="1745" y="0"/>
                  </a:moveTo>
                  <a:cubicBezTo>
                    <a:pt x="877" y="0"/>
                    <a:pt x="1" y="119"/>
                    <a:pt x="51" y="339"/>
                  </a:cubicBezTo>
                  <a:cubicBezTo>
                    <a:pt x="134" y="713"/>
                    <a:pt x="1683" y="1457"/>
                    <a:pt x="1683" y="1457"/>
                  </a:cubicBezTo>
                  <a:cubicBezTo>
                    <a:pt x="1683" y="1457"/>
                    <a:pt x="3919" y="462"/>
                    <a:pt x="3215" y="173"/>
                  </a:cubicBezTo>
                  <a:cubicBezTo>
                    <a:pt x="2929" y="56"/>
                    <a:pt x="2339" y="0"/>
                    <a:pt x="17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7" name="Google Shape;4150;p57">
              <a:extLst>
                <a:ext uri="{FF2B5EF4-FFF2-40B4-BE49-F238E27FC236}">
                  <a16:creationId xmlns:a16="http://schemas.microsoft.com/office/drawing/2014/main" id="{83E35221-A6D0-4960-9AEB-2851A57C18EB}"/>
                </a:ext>
              </a:extLst>
            </p:cNvPr>
            <p:cNvSpPr/>
            <p:nvPr/>
          </p:nvSpPr>
          <p:spPr>
            <a:xfrm>
              <a:off x="2751375" y="2486325"/>
              <a:ext cx="9600" cy="42900"/>
            </a:xfrm>
            <a:custGeom>
              <a:avLst/>
              <a:gdLst/>
              <a:ahLst/>
              <a:cxnLst/>
              <a:rect l="l" t="t" r="r" b="b"/>
              <a:pathLst>
                <a:path w="384" h="1716" extrusionOk="0">
                  <a:moveTo>
                    <a:pt x="191" y="1"/>
                  </a:moveTo>
                  <a:cubicBezTo>
                    <a:pt x="87" y="1"/>
                    <a:pt x="1" y="87"/>
                    <a:pt x="1" y="191"/>
                  </a:cubicBezTo>
                  <a:lnTo>
                    <a:pt x="1" y="1359"/>
                  </a:lnTo>
                  <a:lnTo>
                    <a:pt x="1" y="1525"/>
                  </a:lnTo>
                  <a:cubicBezTo>
                    <a:pt x="1" y="1627"/>
                    <a:pt x="89" y="1716"/>
                    <a:pt x="191" y="1716"/>
                  </a:cubicBezTo>
                  <a:cubicBezTo>
                    <a:pt x="297" y="1716"/>
                    <a:pt x="383" y="1627"/>
                    <a:pt x="383" y="1525"/>
                  </a:cubicBezTo>
                  <a:lnTo>
                    <a:pt x="383" y="357"/>
                  </a:lnTo>
                  <a:lnTo>
                    <a:pt x="383" y="191"/>
                  </a:lnTo>
                  <a:cubicBezTo>
                    <a:pt x="383" y="89"/>
                    <a:pt x="295" y="1"/>
                    <a:pt x="1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8" name="Google Shape;4151;p57">
              <a:extLst>
                <a:ext uri="{FF2B5EF4-FFF2-40B4-BE49-F238E27FC236}">
                  <a16:creationId xmlns:a16="http://schemas.microsoft.com/office/drawing/2014/main" id="{1B130279-27B7-4FB7-BC2C-6E534AF0E506}"/>
                </a:ext>
              </a:extLst>
            </p:cNvPr>
            <p:cNvSpPr/>
            <p:nvPr/>
          </p:nvSpPr>
          <p:spPr>
            <a:xfrm>
              <a:off x="2314150" y="254280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196" y="0"/>
                  </a:moveTo>
                  <a:cubicBezTo>
                    <a:pt x="51" y="0"/>
                    <a:pt x="1" y="231"/>
                    <a:pt x="161" y="272"/>
                  </a:cubicBezTo>
                  <a:cubicBezTo>
                    <a:pt x="1445" y="607"/>
                    <a:pt x="2727" y="938"/>
                    <a:pt x="4012" y="1272"/>
                  </a:cubicBezTo>
                  <a:lnTo>
                    <a:pt x="4553" y="1412"/>
                  </a:lnTo>
                  <a:cubicBezTo>
                    <a:pt x="4567" y="1416"/>
                    <a:pt x="4581" y="1418"/>
                    <a:pt x="4593" y="1418"/>
                  </a:cubicBezTo>
                  <a:cubicBezTo>
                    <a:pt x="4738" y="1418"/>
                    <a:pt x="4788" y="1187"/>
                    <a:pt x="4628" y="1145"/>
                  </a:cubicBezTo>
                  <a:cubicBezTo>
                    <a:pt x="3344" y="812"/>
                    <a:pt x="2060" y="480"/>
                    <a:pt x="776" y="147"/>
                  </a:cubicBezTo>
                  <a:lnTo>
                    <a:pt x="234" y="5"/>
                  </a:lnTo>
                  <a:cubicBezTo>
                    <a:pt x="221" y="2"/>
                    <a:pt x="208" y="0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19" name="Google Shape;4152;p57">
              <a:extLst>
                <a:ext uri="{FF2B5EF4-FFF2-40B4-BE49-F238E27FC236}">
                  <a16:creationId xmlns:a16="http://schemas.microsoft.com/office/drawing/2014/main" id="{4A6B5047-362D-4DBC-A0E6-2ED85E476CCE}"/>
                </a:ext>
              </a:extLst>
            </p:cNvPr>
            <p:cNvSpPr/>
            <p:nvPr/>
          </p:nvSpPr>
          <p:spPr>
            <a:xfrm>
              <a:off x="23146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4256" y="0"/>
                  </a:moveTo>
                  <a:cubicBezTo>
                    <a:pt x="4253" y="0"/>
                    <a:pt x="4250" y="0"/>
                    <a:pt x="4247" y="1"/>
                  </a:cubicBezTo>
                  <a:cubicBezTo>
                    <a:pt x="3060" y="66"/>
                    <a:pt x="1875" y="129"/>
                    <a:pt x="692" y="193"/>
                  </a:cubicBezTo>
                  <a:cubicBezTo>
                    <a:pt x="520" y="203"/>
                    <a:pt x="351" y="211"/>
                    <a:pt x="179" y="220"/>
                  </a:cubicBezTo>
                  <a:cubicBezTo>
                    <a:pt x="6" y="229"/>
                    <a:pt x="0" y="499"/>
                    <a:pt x="171" y="499"/>
                  </a:cubicBezTo>
                  <a:cubicBezTo>
                    <a:pt x="174" y="499"/>
                    <a:pt x="176" y="499"/>
                    <a:pt x="179" y="499"/>
                  </a:cubicBezTo>
                  <a:cubicBezTo>
                    <a:pt x="1364" y="434"/>
                    <a:pt x="2551" y="370"/>
                    <a:pt x="3734" y="305"/>
                  </a:cubicBezTo>
                  <a:cubicBezTo>
                    <a:pt x="3905" y="297"/>
                    <a:pt x="4075" y="286"/>
                    <a:pt x="4247" y="278"/>
                  </a:cubicBezTo>
                  <a:cubicBezTo>
                    <a:pt x="4420" y="269"/>
                    <a:pt x="4424" y="0"/>
                    <a:pt x="4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0" name="Google Shape;4153;p57">
              <a:extLst>
                <a:ext uri="{FF2B5EF4-FFF2-40B4-BE49-F238E27FC236}">
                  <a16:creationId xmlns:a16="http://schemas.microsoft.com/office/drawing/2014/main" id="{1C08F978-5F1D-4100-8FCB-848941EA0757}"/>
                </a:ext>
              </a:extLst>
            </p:cNvPr>
            <p:cNvSpPr/>
            <p:nvPr/>
          </p:nvSpPr>
          <p:spPr>
            <a:xfrm>
              <a:off x="2319575" y="2612675"/>
              <a:ext cx="118700" cy="33300"/>
            </a:xfrm>
            <a:custGeom>
              <a:avLst/>
              <a:gdLst/>
              <a:ahLst/>
              <a:cxnLst/>
              <a:rect l="l" t="t" r="r" b="b"/>
              <a:pathLst>
                <a:path w="4748" h="1332" extrusionOk="0">
                  <a:moveTo>
                    <a:pt x="4564" y="0"/>
                  </a:moveTo>
                  <a:cubicBezTo>
                    <a:pt x="4550" y="0"/>
                    <a:pt x="4535" y="3"/>
                    <a:pt x="4520" y="8"/>
                  </a:cubicBezTo>
                  <a:cubicBezTo>
                    <a:pt x="4023" y="162"/>
                    <a:pt x="3502" y="257"/>
                    <a:pt x="2997" y="379"/>
                  </a:cubicBezTo>
                  <a:cubicBezTo>
                    <a:pt x="2230" y="563"/>
                    <a:pt x="1465" y="747"/>
                    <a:pt x="697" y="931"/>
                  </a:cubicBezTo>
                  <a:cubicBezTo>
                    <a:pt x="520" y="975"/>
                    <a:pt x="341" y="1017"/>
                    <a:pt x="162" y="1060"/>
                  </a:cubicBezTo>
                  <a:cubicBezTo>
                    <a:pt x="1" y="1097"/>
                    <a:pt x="53" y="1331"/>
                    <a:pt x="200" y="1331"/>
                  </a:cubicBezTo>
                  <a:cubicBezTo>
                    <a:pt x="211" y="1331"/>
                    <a:pt x="223" y="1330"/>
                    <a:pt x="235" y="1327"/>
                  </a:cubicBezTo>
                  <a:cubicBezTo>
                    <a:pt x="1491" y="1025"/>
                    <a:pt x="2747" y="725"/>
                    <a:pt x="4001" y="420"/>
                  </a:cubicBezTo>
                  <a:cubicBezTo>
                    <a:pt x="4198" y="371"/>
                    <a:pt x="4400" y="334"/>
                    <a:pt x="4593" y="273"/>
                  </a:cubicBezTo>
                  <a:cubicBezTo>
                    <a:pt x="4748" y="227"/>
                    <a:pt x="4702" y="0"/>
                    <a:pt x="45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1" name="Google Shape;4154;p57">
              <a:extLst>
                <a:ext uri="{FF2B5EF4-FFF2-40B4-BE49-F238E27FC236}">
                  <a16:creationId xmlns:a16="http://schemas.microsoft.com/office/drawing/2014/main" id="{D032AE06-246F-4F10-A133-2BCD93298344}"/>
                </a:ext>
              </a:extLst>
            </p:cNvPr>
            <p:cNvSpPr/>
            <p:nvPr/>
          </p:nvSpPr>
          <p:spPr>
            <a:xfrm>
              <a:off x="3087750" y="2542850"/>
              <a:ext cx="119700" cy="35475"/>
            </a:xfrm>
            <a:custGeom>
              <a:avLst/>
              <a:gdLst/>
              <a:ahLst/>
              <a:cxnLst/>
              <a:rect l="l" t="t" r="r" b="b"/>
              <a:pathLst>
                <a:path w="4788" h="1419" extrusionOk="0">
                  <a:moveTo>
                    <a:pt x="4594" y="1"/>
                  </a:moveTo>
                  <a:cubicBezTo>
                    <a:pt x="4582" y="1"/>
                    <a:pt x="4569" y="2"/>
                    <a:pt x="4555" y="6"/>
                  </a:cubicBezTo>
                  <a:cubicBezTo>
                    <a:pt x="3270" y="339"/>
                    <a:pt x="1987" y="671"/>
                    <a:pt x="702" y="1005"/>
                  </a:cubicBezTo>
                  <a:lnTo>
                    <a:pt x="161" y="1146"/>
                  </a:lnTo>
                  <a:cubicBezTo>
                    <a:pt x="1" y="1185"/>
                    <a:pt x="53" y="1418"/>
                    <a:pt x="198" y="1418"/>
                  </a:cubicBezTo>
                  <a:cubicBezTo>
                    <a:pt x="210" y="1418"/>
                    <a:pt x="223" y="1417"/>
                    <a:pt x="236" y="1413"/>
                  </a:cubicBezTo>
                  <a:cubicBezTo>
                    <a:pt x="1521" y="1078"/>
                    <a:pt x="2802" y="746"/>
                    <a:pt x="4087" y="413"/>
                  </a:cubicBezTo>
                  <a:lnTo>
                    <a:pt x="4628" y="273"/>
                  </a:lnTo>
                  <a:cubicBezTo>
                    <a:pt x="4788" y="230"/>
                    <a:pt x="4738" y="1"/>
                    <a:pt x="45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2" name="Google Shape;4155;p57">
              <a:extLst>
                <a:ext uri="{FF2B5EF4-FFF2-40B4-BE49-F238E27FC236}">
                  <a16:creationId xmlns:a16="http://schemas.microsoft.com/office/drawing/2014/main" id="{F73DFCE3-EF11-4CC4-8113-EDAFC43FE6E3}"/>
                </a:ext>
              </a:extLst>
            </p:cNvPr>
            <p:cNvSpPr/>
            <p:nvPr/>
          </p:nvSpPr>
          <p:spPr>
            <a:xfrm>
              <a:off x="3096425" y="2587225"/>
              <a:ext cx="110625" cy="12475"/>
            </a:xfrm>
            <a:custGeom>
              <a:avLst/>
              <a:gdLst/>
              <a:ahLst/>
              <a:cxnLst/>
              <a:rect l="l" t="t" r="r" b="b"/>
              <a:pathLst>
                <a:path w="4425" h="499" extrusionOk="0">
                  <a:moveTo>
                    <a:pt x="170" y="0"/>
                  </a:moveTo>
                  <a:cubicBezTo>
                    <a:pt x="0" y="0"/>
                    <a:pt x="3" y="269"/>
                    <a:pt x="179" y="278"/>
                  </a:cubicBezTo>
                  <a:cubicBezTo>
                    <a:pt x="1364" y="343"/>
                    <a:pt x="2549" y="406"/>
                    <a:pt x="3733" y="471"/>
                  </a:cubicBezTo>
                  <a:cubicBezTo>
                    <a:pt x="3905" y="480"/>
                    <a:pt x="4075" y="490"/>
                    <a:pt x="4245" y="499"/>
                  </a:cubicBezTo>
                  <a:cubicBezTo>
                    <a:pt x="4248" y="499"/>
                    <a:pt x="4251" y="499"/>
                    <a:pt x="4254" y="499"/>
                  </a:cubicBezTo>
                  <a:cubicBezTo>
                    <a:pt x="4424" y="499"/>
                    <a:pt x="4422" y="231"/>
                    <a:pt x="4245" y="220"/>
                  </a:cubicBezTo>
                  <a:cubicBezTo>
                    <a:pt x="3060" y="155"/>
                    <a:pt x="1875" y="93"/>
                    <a:pt x="691" y="28"/>
                  </a:cubicBezTo>
                  <a:cubicBezTo>
                    <a:pt x="520" y="18"/>
                    <a:pt x="351" y="9"/>
                    <a:pt x="179" y="1"/>
                  </a:cubicBezTo>
                  <a:cubicBezTo>
                    <a:pt x="176" y="0"/>
                    <a:pt x="173" y="0"/>
                    <a:pt x="1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3" name="Google Shape;4156;p57">
              <a:extLst>
                <a:ext uri="{FF2B5EF4-FFF2-40B4-BE49-F238E27FC236}">
                  <a16:creationId xmlns:a16="http://schemas.microsoft.com/office/drawing/2014/main" id="{0E3E4E0A-5E73-4A9D-81E0-D71CDEE6FF61}"/>
                </a:ext>
              </a:extLst>
            </p:cNvPr>
            <p:cNvSpPr/>
            <p:nvPr/>
          </p:nvSpPr>
          <p:spPr>
            <a:xfrm>
              <a:off x="3083375" y="2612650"/>
              <a:ext cx="118675" cy="33325"/>
            </a:xfrm>
            <a:custGeom>
              <a:avLst/>
              <a:gdLst/>
              <a:ahLst/>
              <a:cxnLst/>
              <a:rect l="l" t="t" r="r" b="b"/>
              <a:pathLst>
                <a:path w="4747" h="1333" extrusionOk="0">
                  <a:moveTo>
                    <a:pt x="185" y="0"/>
                  </a:moveTo>
                  <a:cubicBezTo>
                    <a:pt x="47" y="0"/>
                    <a:pt x="0" y="228"/>
                    <a:pt x="154" y="276"/>
                  </a:cubicBezTo>
                  <a:cubicBezTo>
                    <a:pt x="651" y="430"/>
                    <a:pt x="1172" y="525"/>
                    <a:pt x="1677" y="647"/>
                  </a:cubicBezTo>
                  <a:cubicBezTo>
                    <a:pt x="2443" y="831"/>
                    <a:pt x="3208" y="1015"/>
                    <a:pt x="3975" y="1199"/>
                  </a:cubicBezTo>
                  <a:cubicBezTo>
                    <a:pt x="4154" y="1243"/>
                    <a:pt x="4333" y="1285"/>
                    <a:pt x="4512" y="1328"/>
                  </a:cubicBezTo>
                  <a:cubicBezTo>
                    <a:pt x="4524" y="1331"/>
                    <a:pt x="4536" y="1332"/>
                    <a:pt x="4547" y="1332"/>
                  </a:cubicBezTo>
                  <a:cubicBezTo>
                    <a:pt x="4694" y="1332"/>
                    <a:pt x="4747" y="1098"/>
                    <a:pt x="4585" y="1061"/>
                  </a:cubicBezTo>
                  <a:cubicBezTo>
                    <a:pt x="3330" y="759"/>
                    <a:pt x="2074" y="459"/>
                    <a:pt x="819" y="154"/>
                  </a:cubicBezTo>
                  <a:cubicBezTo>
                    <a:pt x="623" y="105"/>
                    <a:pt x="421" y="68"/>
                    <a:pt x="228" y="7"/>
                  </a:cubicBezTo>
                  <a:cubicBezTo>
                    <a:pt x="213" y="2"/>
                    <a:pt x="198" y="0"/>
                    <a:pt x="1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4" name="Google Shape;4157;p57">
              <a:extLst>
                <a:ext uri="{FF2B5EF4-FFF2-40B4-BE49-F238E27FC236}">
                  <a16:creationId xmlns:a16="http://schemas.microsoft.com/office/drawing/2014/main" id="{3A2A2F25-5C18-4612-8687-E15AD88BFE39}"/>
                </a:ext>
              </a:extLst>
            </p:cNvPr>
            <p:cNvSpPr/>
            <p:nvPr/>
          </p:nvSpPr>
          <p:spPr>
            <a:xfrm>
              <a:off x="2438825" y="2579325"/>
              <a:ext cx="109725" cy="99975"/>
            </a:xfrm>
            <a:custGeom>
              <a:avLst/>
              <a:gdLst/>
              <a:ahLst/>
              <a:cxnLst/>
              <a:rect l="l" t="t" r="r" b="b"/>
              <a:pathLst>
                <a:path w="4389" h="3999" extrusionOk="0">
                  <a:moveTo>
                    <a:pt x="2194" y="1"/>
                  </a:moveTo>
                  <a:cubicBezTo>
                    <a:pt x="1682" y="1"/>
                    <a:pt x="1171" y="196"/>
                    <a:pt x="780" y="587"/>
                  </a:cubicBezTo>
                  <a:cubicBezTo>
                    <a:pt x="1" y="1368"/>
                    <a:pt x="1" y="2632"/>
                    <a:pt x="780" y="3413"/>
                  </a:cubicBezTo>
                  <a:cubicBezTo>
                    <a:pt x="1171" y="3803"/>
                    <a:pt x="1682" y="3999"/>
                    <a:pt x="2194" y="3999"/>
                  </a:cubicBezTo>
                  <a:cubicBezTo>
                    <a:pt x="2706" y="3999"/>
                    <a:pt x="3218" y="3803"/>
                    <a:pt x="3608" y="3413"/>
                  </a:cubicBezTo>
                  <a:cubicBezTo>
                    <a:pt x="4389" y="2632"/>
                    <a:pt x="4389" y="1368"/>
                    <a:pt x="3608" y="587"/>
                  </a:cubicBezTo>
                  <a:cubicBezTo>
                    <a:pt x="3218" y="196"/>
                    <a:pt x="2706" y="1"/>
                    <a:pt x="2194" y="1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5" name="Google Shape;4158;p57">
              <a:extLst>
                <a:ext uri="{FF2B5EF4-FFF2-40B4-BE49-F238E27FC236}">
                  <a16:creationId xmlns:a16="http://schemas.microsoft.com/office/drawing/2014/main" id="{EA45BEF8-E231-4FBA-BA7A-A7E5F4A1D19A}"/>
                </a:ext>
              </a:extLst>
            </p:cNvPr>
            <p:cNvSpPr/>
            <p:nvPr/>
          </p:nvSpPr>
          <p:spPr>
            <a:xfrm>
              <a:off x="2974825" y="2562675"/>
              <a:ext cx="109775" cy="100000"/>
            </a:xfrm>
            <a:custGeom>
              <a:avLst/>
              <a:gdLst/>
              <a:ahLst/>
              <a:cxnLst/>
              <a:rect l="l" t="t" r="r" b="b"/>
              <a:pathLst>
                <a:path w="4391" h="4000" extrusionOk="0">
                  <a:moveTo>
                    <a:pt x="2196" y="0"/>
                  </a:moveTo>
                  <a:cubicBezTo>
                    <a:pt x="1684" y="0"/>
                    <a:pt x="1172" y="195"/>
                    <a:pt x="782" y="586"/>
                  </a:cubicBezTo>
                  <a:cubicBezTo>
                    <a:pt x="1" y="1367"/>
                    <a:pt x="1" y="2633"/>
                    <a:pt x="782" y="3414"/>
                  </a:cubicBezTo>
                  <a:cubicBezTo>
                    <a:pt x="1172" y="3804"/>
                    <a:pt x="1684" y="3999"/>
                    <a:pt x="2196" y="3999"/>
                  </a:cubicBezTo>
                  <a:cubicBezTo>
                    <a:pt x="2707" y="3999"/>
                    <a:pt x="3219" y="3804"/>
                    <a:pt x="3610" y="3414"/>
                  </a:cubicBezTo>
                  <a:cubicBezTo>
                    <a:pt x="4391" y="2633"/>
                    <a:pt x="4391" y="1367"/>
                    <a:pt x="3610" y="586"/>
                  </a:cubicBezTo>
                  <a:cubicBezTo>
                    <a:pt x="3219" y="195"/>
                    <a:pt x="2707" y="0"/>
                    <a:pt x="2196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6" name="Google Shape;4159;p57">
              <a:extLst>
                <a:ext uri="{FF2B5EF4-FFF2-40B4-BE49-F238E27FC236}">
                  <a16:creationId xmlns:a16="http://schemas.microsoft.com/office/drawing/2014/main" id="{1F21F37F-9EFF-4520-8099-45B451A84CE8}"/>
                </a:ext>
              </a:extLst>
            </p:cNvPr>
            <p:cNvSpPr/>
            <p:nvPr/>
          </p:nvSpPr>
          <p:spPr>
            <a:xfrm>
              <a:off x="2480775" y="2423950"/>
              <a:ext cx="142325" cy="102025"/>
            </a:xfrm>
            <a:custGeom>
              <a:avLst/>
              <a:gdLst/>
              <a:ahLst/>
              <a:cxnLst/>
              <a:rect l="l" t="t" r="r" b="b"/>
              <a:pathLst>
                <a:path w="5693" h="4081" extrusionOk="0">
                  <a:moveTo>
                    <a:pt x="2874" y="0"/>
                  </a:moveTo>
                  <a:cubicBezTo>
                    <a:pt x="1984" y="0"/>
                    <a:pt x="1159" y="560"/>
                    <a:pt x="661" y="1364"/>
                  </a:cubicBezTo>
                  <a:cubicBezTo>
                    <a:pt x="206" y="2094"/>
                    <a:pt x="9" y="2962"/>
                    <a:pt x="1" y="3815"/>
                  </a:cubicBezTo>
                  <a:cubicBezTo>
                    <a:pt x="1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50" y="3814"/>
                  </a:cubicBezTo>
                  <a:cubicBezTo>
                    <a:pt x="560" y="2670"/>
                    <a:pt x="976" y="1321"/>
                    <a:pt x="2050" y="742"/>
                  </a:cubicBezTo>
                  <a:cubicBezTo>
                    <a:pt x="2308" y="602"/>
                    <a:pt x="2568" y="540"/>
                    <a:pt x="2821" y="540"/>
                  </a:cubicBezTo>
                  <a:cubicBezTo>
                    <a:pt x="3543" y="540"/>
                    <a:pt x="4207" y="1044"/>
                    <a:pt x="4596" y="1697"/>
                  </a:cubicBezTo>
                  <a:cubicBezTo>
                    <a:pt x="4977" y="2335"/>
                    <a:pt x="5137" y="3076"/>
                    <a:pt x="5143" y="3815"/>
                  </a:cubicBezTo>
                  <a:cubicBezTo>
                    <a:pt x="5145" y="3991"/>
                    <a:pt x="5283" y="4080"/>
                    <a:pt x="5420" y="4080"/>
                  </a:cubicBezTo>
                  <a:cubicBezTo>
                    <a:pt x="5557" y="4080"/>
                    <a:pt x="5692" y="3992"/>
                    <a:pt x="5692" y="3815"/>
                  </a:cubicBezTo>
                  <a:cubicBezTo>
                    <a:pt x="5680" y="2464"/>
                    <a:pt x="5140" y="862"/>
                    <a:pt x="3840" y="228"/>
                  </a:cubicBezTo>
                  <a:cubicBezTo>
                    <a:pt x="3517" y="71"/>
                    <a:pt x="3192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27" name="Google Shape;4160;p57">
              <a:extLst>
                <a:ext uri="{FF2B5EF4-FFF2-40B4-BE49-F238E27FC236}">
                  <a16:creationId xmlns:a16="http://schemas.microsoft.com/office/drawing/2014/main" id="{6C314748-FEAC-4116-BDD7-6BFF30B5E9E6}"/>
                </a:ext>
              </a:extLst>
            </p:cNvPr>
            <p:cNvSpPr/>
            <p:nvPr/>
          </p:nvSpPr>
          <p:spPr>
            <a:xfrm>
              <a:off x="2889225" y="2423950"/>
              <a:ext cx="142275" cy="102025"/>
            </a:xfrm>
            <a:custGeom>
              <a:avLst/>
              <a:gdLst/>
              <a:ahLst/>
              <a:cxnLst/>
              <a:rect l="l" t="t" r="r" b="b"/>
              <a:pathLst>
                <a:path w="5691" h="4081" extrusionOk="0">
                  <a:moveTo>
                    <a:pt x="2874" y="0"/>
                  </a:moveTo>
                  <a:cubicBezTo>
                    <a:pt x="1983" y="0"/>
                    <a:pt x="1158" y="560"/>
                    <a:pt x="659" y="1364"/>
                  </a:cubicBezTo>
                  <a:cubicBezTo>
                    <a:pt x="204" y="2094"/>
                    <a:pt x="8" y="2962"/>
                    <a:pt x="1" y="3815"/>
                  </a:cubicBezTo>
                  <a:cubicBezTo>
                    <a:pt x="0" y="3990"/>
                    <a:pt x="137" y="4078"/>
                    <a:pt x="274" y="4078"/>
                  </a:cubicBezTo>
                  <a:cubicBezTo>
                    <a:pt x="411" y="4078"/>
                    <a:pt x="549" y="3990"/>
                    <a:pt x="549" y="3814"/>
                  </a:cubicBezTo>
                  <a:cubicBezTo>
                    <a:pt x="558" y="2670"/>
                    <a:pt x="975" y="1321"/>
                    <a:pt x="2049" y="742"/>
                  </a:cubicBezTo>
                  <a:cubicBezTo>
                    <a:pt x="2307" y="602"/>
                    <a:pt x="2567" y="540"/>
                    <a:pt x="2820" y="540"/>
                  </a:cubicBezTo>
                  <a:cubicBezTo>
                    <a:pt x="3541" y="540"/>
                    <a:pt x="4206" y="1044"/>
                    <a:pt x="4594" y="1697"/>
                  </a:cubicBezTo>
                  <a:cubicBezTo>
                    <a:pt x="4975" y="2335"/>
                    <a:pt x="5135" y="3076"/>
                    <a:pt x="5141" y="3815"/>
                  </a:cubicBezTo>
                  <a:cubicBezTo>
                    <a:pt x="5143" y="3991"/>
                    <a:pt x="5281" y="4080"/>
                    <a:pt x="5418" y="4080"/>
                  </a:cubicBezTo>
                  <a:cubicBezTo>
                    <a:pt x="5555" y="4080"/>
                    <a:pt x="5690" y="3992"/>
                    <a:pt x="5690" y="3815"/>
                  </a:cubicBezTo>
                  <a:cubicBezTo>
                    <a:pt x="5680" y="2464"/>
                    <a:pt x="5140" y="862"/>
                    <a:pt x="3839" y="228"/>
                  </a:cubicBezTo>
                  <a:cubicBezTo>
                    <a:pt x="3517" y="71"/>
                    <a:pt x="3191" y="0"/>
                    <a:pt x="2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28" name="Google Shape;4161;p57">
            <a:extLst>
              <a:ext uri="{FF2B5EF4-FFF2-40B4-BE49-F238E27FC236}">
                <a16:creationId xmlns:a16="http://schemas.microsoft.com/office/drawing/2014/main" id="{987BB563-F5E8-4958-9E7C-96223EF3F624}"/>
              </a:ext>
            </a:extLst>
          </p:cNvPr>
          <p:cNvGrpSpPr/>
          <p:nvPr/>
        </p:nvGrpSpPr>
        <p:grpSpPr>
          <a:xfrm rot="-461358">
            <a:off x="1034969" y="1389036"/>
            <a:ext cx="2745377" cy="4598761"/>
            <a:chOff x="5238875" y="1507675"/>
            <a:chExt cx="2059050" cy="3449100"/>
          </a:xfrm>
        </p:grpSpPr>
        <p:sp>
          <p:nvSpPr>
            <p:cNvPr id="129" name="Google Shape;4162;p57">
              <a:extLst>
                <a:ext uri="{FF2B5EF4-FFF2-40B4-BE49-F238E27FC236}">
                  <a16:creationId xmlns:a16="http://schemas.microsoft.com/office/drawing/2014/main" id="{A3A509C1-BE58-4B80-9E0B-000178F58A80}"/>
                </a:ext>
              </a:extLst>
            </p:cNvPr>
            <p:cNvSpPr/>
            <p:nvPr/>
          </p:nvSpPr>
          <p:spPr>
            <a:xfrm>
              <a:off x="5238875" y="1507675"/>
              <a:ext cx="2059050" cy="3449100"/>
            </a:xfrm>
            <a:custGeom>
              <a:avLst/>
              <a:gdLst/>
              <a:ahLst/>
              <a:cxnLst/>
              <a:rect l="l" t="t" r="r" b="b"/>
              <a:pathLst>
                <a:path w="82362" h="137964" extrusionOk="0">
                  <a:moveTo>
                    <a:pt x="34987" y="0"/>
                  </a:moveTo>
                  <a:cubicBezTo>
                    <a:pt x="33730" y="0"/>
                    <a:pt x="32427" y="275"/>
                    <a:pt x="31238" y="402"/>
                  </a:cubicBezTo>
                  <a:cubicBezTo>
                    <a:pt x="30055" y="530"/>
                    <a:pt x="29026" y="835"/>
                    <a:pt x="27924" y="1267"/>
                  </a:cubicBezTo>
                  <a:cubicBezTo>
                    <a:pt x="27645" y="1451"/>
                    <a:pt x="3033" y="13933"/>
                    <a:pt x="3033" y="13933"/>
                  </a:cubicBezTo>
                  <a:cubicBezTo>
                    <a:pt x="1862" y="14518"/>
                    <a:pt x="958" y="15509"/>
                    <a:pt x="495" y="16722"/>
                  </a:cubicBezTo>
                  <a:cubicBezTo>
                    <a:pt x="1" y="17997"/>
                    <a:pt x="54" y="19431"/>
                    <a:pt x="629" y="20648"/>
                  </a:cubicBezTo>
                  <a:lnTo>
                    <a:pt x="7338" y="34797"/>
                  </a:lnTo>
                  <a:cubicBezTo>
                    <a:pt x="7310" y="34926"/>
                    <a:pt x="7288" y="35057"/>
                    <a:pt x="7263" y="35194"/>
                  </a:cubicBezTo>
                  <a:cubicBezTo>
                    <a:pt x="7246" y="35286"/>
                    <a:pt x="7232" y="35375"/>
                    <a:pt x="7218" y="35461"/>
                  </a:cubicBezTo>
                  <a:lnTo>
                    <a:pt x="6920" y="35526"/>
                  </a:lnTo>
                  <a:lnTo>
                    <a:pt x="7095" y="36443"/>
                  </a:lnTo>
                  <a:cubicBezTo>
                    <a:pt x="7056" y="36862"/>
                    <a:pt x="7042" y="37158"/>
                    <a:pt x="7042" y="37213"/>
                  </a:cubicBezTo>
                  <a:lnTo>
                    <a:pt x="7023" y="37766"/>
                  </a:lnTo>
                  <a:lnTo>
                    <a:pt x="7171" y="38293"/>
                  </a:lnTo>
                  <a:cubicBezTo>
                    <a:pt x="7185" y="38340"/>
                    <a:pt x="7422" y="39177"/>
                    <a:pt x="7835" y="40285"/>
                  </a:cubicBezTo>
                  <a:lnTo>
                    <a:pt x="8490" y="43691"/>
                  </a:lnTo>
                  <a:lnTo>
                    <a:pt x="9079" y="46127"/>
                  </a:lnTo>
                  <a:lnTo>
                    <a:pt x="9366" y="47310"/>
                  </a:lnTo>
                  <a:lnTo>
                    <a:pt x="9528" y="47979"/>
                  </a:lnTo>
                  <a:lnTo>
                    <a:pt x="9721" y="48638"/>
                  </a:lnTo>
                  <a:lnTo>
                    <a:pt x="10415" y="50987"/>
                  </a:lnTo>
                  <a:lnTo>
                    <a:pt x="10424" y="51020"/>
                  </a:lnTo>
                  <a:cubicBezTo>
                    <a:pt x="10460" y="51134"/>
                    <a:pt x="10493" y="51257"/>
                    <a:pt x="10532" y="51385"/>
                  </a:cubicBezTo>
                  <a:cubicBezTo>
                    <a:pt x="10613" y="51659"/>
                    <a:pt x="10703" y="51969"/>
                    <a:pt x="10811" y="52289"/>
                  </a:cubicBezTo>
                  <a:lnTo>
                    <a:pt x="10820" y="52306"/>
                  </a:lnTo>
                  <a:lnTo>
                    <a:pt x="11230" y="53481"/>
                  </a:lnTo>
                  <a:lnTo>
                    <a:pt x="12086" y="55894"/>
                  </a:lnTo>
                  <a:lnTo>
                    <a:pt x="13068" y="58293"/>
                  </a:lnTo>
                  <a:lnTo>
                    <a:pt x="13079" y="58318"/>
                  </a:lnTo>
                  <a:cubicBezTo>
                    <a:pt x="13805" y="60011"/>
                    <a:pt x="14550" y="61602"/>
                    <a:pt x="15325" y="63100"/>
                  </a:cubicBezTo>
                  <a:cubicBezTo>
                    <a:pt x="15186" y="63370"/>
                    <a:pt x="15077" y="63663"/>
                    <a:pt x="14999" y="63970"/>
                  </a:cubicBezTo>
                  <a:cubicBezTo>
                    <a:pt x="14776" y="64880"/>
                    <a:pt x="14879" y="65823"/>
                    <a:pt x="15283" y="66660"/>
                  </a:cubicBezTo>
                  <a:cubicBezTo>
                    <a:pt x="15387" y="66894"/>
                    <a:pt x="15573" y="67273"/>
                    <a:pt x="15830" y="67667"/>
                  </a:cubicBezTo>
                  <a:cubicBezTo>
                    <a:pt x="16201" y="68227"/>
                    <a:pt x="16603" y="68646"/>
                    <a:pt x="17013" y="68953"/>
                  </a:cubicBezTo>
                  <a:cubicBezTo>
                    <a:pt x="17786" y="69965"/>
                    <a:pt x="18966" y="71450"/>
                    <a:pt x="20324" y="72948"/>
                  </a:cubicBezTo>
                  <a:cubicBezTo>
                    <a:pt x="21535" y="74276"/>
                    <a:pt x="22690" y="75394"/>
                    <a:pt x="23764" y="76284"/>
                  </a:cubicBezTo>
                  <a:lnTo>
                    <a:pt x="21401" y="92033"/>
                  </a:lnTo>
                  <a:lnTo>
                    <a:pt x="22682" y="92744"/>
                  </a:lnTo>
                  <a:cubicBezTo>
                    <a:pt x="22565" y="93623"/>
                    <a:pt x="22431" y="94633"/>
                    <a:pt x="22291" y="95746"/>
                  </a:cubicBezTo>
                  <a:lnTo>
                    <a:pt x="22107" y="97166"/>
                  </a:lnTo>
                  <a:lnTo>
                    <a:pt x="22118" y="97169"/>
                  </a:lnTo>
                  <a:cubicBezTo>
                    <a:pt x="21577" y="101724"/>
                    <a:pt x="20991" y="107655"/>
                    <a:pt x="20729" y="113673"/>
                  </a:cubicBezTo>
                  <a:lnTo>
                    <a:pt x="20617" y="116234"/>
                  </a:lnTo>
                  <a:lnTo>
                    <a:pt x="21089" y="116404"/>
                  </a:lnTo>
                  <a:cubicBezTo>
                    <a:pt x="21083" y="116767"/>
                    <a:pt x="21075" y="117124"/>
                    <a:pt x="21072" y="117475"/>
                  </a:cubicBezTo>
                  <a:lnTo>
                    <a:pt x="21033" y="119342"/>
                  </a:lnTo>
                  <a:lnTo>
                    <a:pt x="21058" y="119347"/>
                  </a:lnTo>
                  <a:cubicBezTo>
                    <a:pt x="21058" y="120368"/>
                    <a:pt x="21072" y="121342"/>
                    <a:pt x="21100" y="122263"/>
                  </a:cubicBezTo>
                  <a:cubicBezTo>
                    <a:pt x="21011" y="122349"/>
                    <a:pt x="20927" y="122444"/>
                    <a:pt x="20849" y="122539"/>
                  </a:cubicBezTo>
                  <a:cubicBezTo>
                    <a:pt x="20570" y="122664"/>
                    <a:pt x="20308" y="122818"/>
                    <a:pt x="20062" y="123002"/>
                  </a:cubicBezTo>
                  <a:cubicBezTo>
                    <a:pt x="19150" y="123683"/>
                    <a:pt x="18561" y="124715"/>
                    <a:pt x="18444" y="125836"/>
                  </a:cubicBezTo>
                  <a:cubicBezTo>
                    <a:pt x="18324" y="126994"/>
                    <a:pt x="18701" y="128118"/>
                    <a:pt x="19488" y="129022"/>
                  </a:cubicBezTo>
                  <a:cubicBezTo>
                    <a:pt x="19309" y="128994"/>
                    <a:pt x="19128" y="128981"/>
                    <a:pt x="18952" y="128981"/>
                  </a:cubicBezTo>
                  <a:cubicBezTo>
                    <a:pt x="17836" y="128981"/>
                    <a:pt x="16768" y="129513"/>
                    <a:pt x="16101" y="130409"/>
                  </a:cubicBezTo>
                  <a:cubicBezTo>
                    <a:pt x="15085" y="131773"/>
                    <a:pt x="15395" y="133310"/>
                    <a:pt x="15498" y="133815"/>
                  </a:cubicBezTo>
                  <a:cubicBezTo>
                    <a:pt x="15576" y="134200"/>
                    <a:pt x="15674" y="134535"/>
                    <a:pt x="15691" y="134596"/>
                  </a:cubicBezTo>
                  <a:lnTo>
                    <a:pt x="16249" y="136491"/>
                  </a:lnTo>
                  <a:lnTo>
                    <a:pt x="18160" y="136987"/>
                  </a:lnTo>
                  <a:cubicBezTo>
                    <a:pt x="20654" y="137634"/>
                    <a:pt x="23695" y="137964"/>
                    <a:pt x="27190" y="137964"/>
                  </a:cubicBezTo>
                  <a:cubicBezTo>
                    <a:pt x="31590" y="137964"/>
                    <a:pt x="35205" y="137442"/>
                    <a:pt x="35359" y="137420"/>
                  </a:cubicBezTo>
                  <a:lnTo>
                    <a:pt x="38327" y="136987"/>
                  </a:lnTo>
                  <a:cubicBezTo>
                    <a:pt x="38564" y="136951"/>
                    <a:pt x="38522" y="131444"/>
                    <a:pt x="38550" y="130978"/>
                  </a:cubicBezTo>
                  <a:cubicBezTo>
                    <a:pt x="38623" y="129658"/>
                    <a:pt x="38748" y="128319"/>
                    <a:pt x="38918" y="126977"/>
                  </a:cubicBezTo>
                  <a:cubicBezTo>
                    <a:pt x="38936" y="126839"/>
                    <a:pt x="39042" y="126773"/>
                    <a:pt x="39149" y="126773"/>
                  </a:cubicBezTo>
                  <a:cubicBezTo>
                    <a:pt x="39266" y="126773"/>
                    <a:pt x="39384" y="126853"/>
                    <a:pt x="39384" y="127005"/>
                  </a:cubicBezTo>
                  <a:cubicBezTo>
                    <a:pt x="39384" y="127954"/>
                    <a:pt x="39407" y="128902"/>
                    <a:pt x="39449" y="129859"/>
                  </a:cubicBezTo>
                  <a:cubicBezTo>
                    <a:pt x="39479" y="130537"/>
                    <a:pt x="39507" y="136973"/>
                    <a:pt x="39599" y="136987"/>
                  </a:cubicBezTo>
                  <a:lnTo>
                    <a:pt x="42568" y="137420"/>
                  </a:lnTo>
                  <a:cubicBezTo>
                    <a:pt x="42721" y="137439"/>
                    <a:pt x="46334" y="137964"/>
                    <a:pt x="50733" y="137964"/>
                  </a:cubicBezTo>
                  <a:cubicBezTo>
                    <a:pt x="54232" y="137964"/>
                    <a:pt x="57273" y="137634"/>
                    <a:pt x="59767" y="136987"/>
                  </a:cubicBezTo>
                  <a:lnTo>
                    <a:pt x="61678" y="136491"/>
                  </a:lnTo>
                  <a:lnTo>
                    <a:pt x="62236" y="134596"/>
                  </a:lnTo>
                  <a:cubicBezTo>
                    <a:pt x="62252" y="134535"/>
                    <a:pt x="62350" y="134200"/>
                    <a:pt x="62428" y="133815"/>
                  </a:cubicBezTo>
                  <a:cubicBezTo>
                    <a:pt x="62528" y="133310"/>
                    <a:pt x="62841" y="131773"/>
                    <a:pt x="61823" y="130409"/>
                  </a:cubicBezTo>
                  <a:cubicBezTo>
                    <a:pt x="61153" y="129513"/>
                    <a:pt x="60090" y="128981"/>
                    <a:pt x="58974" y="128981"/>
                  </a:cubicBezTo>
                  <a:cubicBezTo>
                    <a:pt x="58793" y="128981"/>
                    <a:pt x="58612" y="128994"/>
                    <a:pt x="58433" y="129022"/>
                  </a:cubicBezTo>
                  <a:cubicBezTo>
                    <a:pt x="59225" y="128118"/>
                    <a:pt x="59599" y="126994"/>
                    <a:pt x="59479" y="125834"/>
                  </a:cubicBezTo>
                  <a:cubicBezTo>
                    <a:pt x="59362" y="124712"/>
                    <a:pt x="58768" y="123674"/>
                    <a:pt x="57856" y="122996"/>
                  </a:cubicBezTo>
                  <a:cubicBezTo>
                    <a:pt x="57694" y="122876"/>
                    <a:pt x="57526" y="122773"/>
                    <a:pt x="57353" y="122678"/>
                  </a:cubicBezTo>
                  <a:cubicBezTo>
                    <a:pt x="57426" y="121897"/>
                    <a:pt x="57496" y="121094"/>
                    <a:pt x="57565" y="120271"/>
                  </a:cubicBezTo>
                  <a:lnTo>
                    <a:pt x="57577" y="120268"/>
                  </a:lnTo>
                  <a:lnTo>
                    <a:pt x="57666" y="119015"/>
                  </a:lnTo>
                  <a:cubicBezTo>
                    <a:pt x="57736" y="118114"/>
                    <a:pt x="57803" y="117196"/>
                    <a:pt x="57867" y="116262"/>
                  </a:cubicBezTo>
                  <a:lnTo>
                    <a:pt x="58899" y="115548"/>
                  </a:lnTo>
                  <a:lnTo>
                    <a:pt x="58999" y="113852"/>
                  </a:lnTo>
                  <a:cubicBezTo>
                    <a:pt x="59309" y="108582"/>
                    <a:pt x="59340" y="103206"/>
                    <a:pt x="59278" y="98823"/>
                  </a:cubicBezTo>
                  <a:lnTo>
                    <a:pt x="59295" y="98817"/>
                  </a:lnTo>
                  <a:lnTo>
                    <a:pt x="59242" y="96845"/>
                  </a:lnTo>
                  <a:cubicBezTo>
                    <a:pt x="59228" y="96145"/>
                    <a:pt x="59211" y="95478"/>
                    <a:pt x="59192" y="94850"/>
                  </a:cubicBezTo>
                  <a:lnTo>
                    <a:pt x="59758" y="94638"/>
                  </a:lnTo>
                  <a:lnTo>
                    <a:pt x="59541" y="79816"/>
                  </a:lnTo>
                  <a:cubicBezTo>
                    <a:pt x="60007" y="79601"/>
                    <a:pt x="60484" y="79345"/>
                    <a:pt x="60977" y="79046"/>
                  </a:cubicBezTo>
                  <a:cubicBezTo>
                    <a:pt x="62252" y="78271"/>
                    <a:pt x="63678" y="77177"/>
                    <a:pt x="65218" y="75796"/>
                  </a:cubicBezTo>
                  <a:cubicBezTo>
                    <a:pt x="66646" y="74513"/>
                    <a:pt x="67910" y="73216"/>
                    <a:pt x="68741" y="72323"/>
                  </a:cubicBezTo>
                  <a:cubicBezTo>
                    <a:pt x="69179" y="72055"/>
                    <a:pt x="69626" y="71673"/>
                    <a:pt x="70050" y="71137"/>
                  </a:cubicBezTo>
                  <a:cubicBezTo>
                    <a:pt x="70309" y="70808"/>
                    <a:pt x="70507" y="70493"/>
                    <a:pt x="70622" y="70289"/>
                  </a:cubicBezTo>
                  <a:cubicBezTo>
                    <a:pt x="71375" y="69078"/>
                    <a:pt x="71417" y="67591"/>
                    <a:pt x="70806" y="66367"/>
                  </a:cubicBezTo>
                  <a:cubicBezTo>
                    <a:pt x="71643" y="65139"/>
                    <a:pt x="72351" y="63953"/>
                    <a:pt x="72960" y="62910"/>
                  </a:cubicBezTo>
                  <a:lnTo>
                    <a:pt x="72976" y="62879"/>
                  </a:lnTo>
                  <a:cubicBezTo>
                    <a:pt x="74619" y="59984"/>
                    <a:pt x="76062" y="56798"/>
                    <a:pt x="77387" y="53140"/>
                  </a:cubicBezTo>
                  <a:lnTo>
                    <a:pt x="77398" y="53115"/>
                  </a:lnTo>
                  <a:lnTo>
                    <a:pt x="78246" y="50663"/>
                  </a:lnTo>
                  <a:lnTo>
                    <a:pt x="78958" y="48219"/>
                  </a:lnTo>
                  <a:lnTo>
                    <a:pt x="79298" y="47031"/>
                  </a:lnTo>
                  <a:lnTo>
                    <a:pt x="79309" y="46992"/>
                  </a:lnTo>
                  <a:cubicBezTo>
                    <a:pt x="79398" y="46660"/>
                    <a:pt x="79474" y="46342"/>
                    <a:pt x="79538" y="46063"/>
                  </a:cubicBezTo>
                  <a:cubicBezTo>
                    <a:pt x="79566" y="45943"/>
                    <a:pt x="79594" y="45820"/>
                    <a:pt x="79627" y="45700"/>
                  </a:cubicBezTo>
                  <a:lnTo>
                    <a:pt x="80191" y="43301"/>
                  </a:lnTo>
                  <a:lnTo>
                    <a:pt x="80347" y="42623"/>
                  </a:lnTo>
                  <a:lnTo>
                    <a:pt x="80472" y="41948"/>
                  </a:lnTo>
                  <a:lnTo>
                    <a:pt x="80693" y="40754"/>
                  </a:lnTo>
                  <a:lnTo>
                    <a:pt x="81142" y="38287"/>
                  </a:lnTo>
                  <a:lnTo>
                    <a:pt x="81295" y="37102"/>
                  </a:lnTo>
                  <a:cubicBezTo>
                    <a:pt x="81407" y="36711"/>
                    <a:pt x="81460" y="36304"/>
                    <a:pt x="81454" y="35891"/>
                  </a:cubicBezTo>
                  <a:lnTo>
                    <a:pt x="81546" y="35168"/>
                  </a:lnTo>
                  <a:cubicBezTo>
                    <a:pt x="82007" y="34348"/>
                    <a:pt x="82269" y="33458"/>
                    <a:pt x="82300" y="32549"/>
                  </a:cubicBezTo>
                  <a:cubicBezTo>
                    <a:pt x="82361" y="30855"/>
                    <a:pt x="81719" y="28928"/>
                    <a:pt x="80283" y="26475"/>
                  </a:cubicBezTo>
                  <a:cubicBezTo>
                    <a:pt x="79393" y="24955"/>
                    <a:pt x="78489" y="23755"/>
                    <a:pt x="78450" y="23708"/>
                  </a:cubicBezTo>
                  <a:lnTo>
                    <a:pt x="78137" y="23292"/>
                  </a:lnTo>
                  <a:cubicBezTo>
                    <a:pt x="78126" y="23278"/>
                    <a:pt x="78112" y="23264"/>
                    <a:pt x="78096" y="23253"/>
                  </a:cubicBezTo>
                  <a:lnTo>
                    <a:pt x="77666" y="22955"/>
                  </a:lnTo>
                  <a:cubicBezTo>
                    <a:pt x="77605" y="22913"/>
                    <a:pt x="77035" y="22520"/>
                    <a:pt x="76316" y="22118"/>
                  </a:cubicBezTo>
                  <a:cubicBezTo>
                    <a:pt x="75995" y="21939"/>
                    <a:pt x="75694" y="21786"/>
                    <a:pt x="75395" y="21655"/>
                  </a:cubicBezTo>
                  <a:lnTo>
                    <a:pt x="69894" y="9522"/>
                  </a:lnTo>
                  <a:cubicBezTo>
                    <a:pt x="69366" y="8364"/>
                    <a:pt x="68490" y="7555"/>
                    <a:pt x="67854" y="7081"/>
                  </a:cubicBezTo>
                  <a:cubicBezTo>
                    <a:pt x="67249" y="6635"/>
                    <a:pt x="66278" y="6049"/>
                    <a:pt x="65053" y="5812"/>
                  </a:cubicBezTo>
                  <a:lnTo>
                    <a:pt x="45290" y="1978"/>
                  </a:lnTo>
                  <a:lnTo>
                    <a:pt x="42439" y="1423"/>
                  </a:lnTo>
                  <a:lnTo>
                    <a:pt x="37231" y="416"/>
                  </a:lnTo>
                  <a:cubicBezTo>
                    <a:pt x="36526" y="106"/>
                    <a:pt x="35766" y="0"/>
                    <a:pt x="34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85725" dir="3420000" algn="bl" rotWithShape="0">
                <a:srgbClr val="004468">
                  <a:alpha val="18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0" name="Google Shape;4163;p57">
              <a:extLst>
                <a:ext uri="{FF2B5EF4-FFF2-40B4-BE49-F238E27FC236}">
                  <a16:creationId xmlns:a16="http://schemas.microsoft.com/office/drawing/2014/main" id="{022C6609-E6EF-491C-8514-77F8607AD740}"/>
                </a:ext>
              </a:extLst>
            </p:cNvPr>
            <p:cNvSpPr/>
            <p:nvPr/>
          </p:nvSpPr>
          <p:spPr>
            <a:xfrm>
              <a:off x="6619650" y="2296700"/>
              <a:ext cx="577825" cy="962900"/>
            </a:xfrm>
            <a:custGeom>
              <a:avLst/>
              <a:gdLst/>
              <a:ahLst/>
              <a:cxnLst/>
              <a:rect l="l" t="t" r="r" b="b"/>
              <a:pathLst>
                <a:path w="23113" h="38516" extrusionOk="0">
                  <a:moveTo>
                    <a:pt x="64" y="28548"/>
                  </a:moveTo>
                  <a:cubicBezTo>
                    <a:pt x="44" y="28568"/>
                    <a:pt x="22" y="28584"/>
                    <a:pt x="2" y="28604"/>
                  </a:cubicBezTo>
                  <a:cubicBezTo>
                    <a:pt x="1" y="28605"/>
                    <a:pt x="1" y="28605"/>
                    <a:pt x="1" y="28605"/>
                  </a:cubicBezTo>
                  <a:cubicBezTo>
                    <a:pt x="2" y="28605"/>
                    <a:pt x="29" y="28583"/>
                    <a:pt x="41" y="28576"/>
                  </a:cubicBezTo>
                  <a:lnTo>
                    <a:pt x="70" y="28556"/>
                  </a:lnTo>
                  <a:lnTo>
                    <a:pt x="64" y="28548"/>
                  </a:lnTo>
                  <a:close/>
                  <a:moveTo>
                    <a:pt x="13845" y="0"/>
                  </a:moveTo>
                  <a:lnTo>
                    <a:pt x="12883" y="4227"/>
                  </a:lnTo>
                  <a:lnTo>
                    <a:pt x="12305" y="6300"/>
                  </a:lnTo>
                  <a:lnTo>
                    <a:pt x="12018" y="7337"/>
                  </a:lnTo>
                  <a:lnTo>
                    <a:pt x="11876" y="7856"/>
                  </a:lnTo>
                  <a:lnTo>
                    <a:pt x="11708" y="8361"/>
                  </a:lnTo>
                  <a:lnTo>
                    <a:pt x="11036" y="10384"/>
                  </a:lnTo>
                  <a:cubicBezTo>
                    <a:pt x="10919" y="10719"/>
                    <a:pt x="10818" y="11062"/>
                    <a:pt x="10693" y="11391"/>
                  </a:cubicBezTo>
                  <a:lnTo>
                    <a:pt x="10310" y="12376"/>
                  </a:lnTo>
                  <a:lnTo>
                    <a:pt x="9543" y="14343"/>
                  </a:lnTo>
                  <a:lnTo>
                    <a:pt x="8681" y="16251"/>
                  </a:lnTo>
                  <a:cubicBezTo>
                    <a:pt x="7507" y="18764"/>
                    <a:pt x="6184" y="21175"/>
                    <a:pt x="4667" y="23354"/>
                  </a:cubicBezTo>
                  <a:cubicBezTo>
                    <a:pt x="3900" y="24428"/>
                    <a:pt x="3116" y="25477"/>
                    <a:pt x="2279" y="26406"/>
                  </a:cubicBezTo>
                  <a:cubicBezTo>
                    <a:pt x="1871" y="26885"/>
                    <a:pt x="1442" y="27307"/>
                    <a:pt x="1026" y="27722"/>
                  </a:cubicBezTo>
                  <a:cubicBezTo>
                    <a:pt x="822" y="27904"/>
                    <a:pt x="608" y="28127"/>
                    <a:pt x="421" y="28275"/>
                  </a:cubicBezTo>
                  <a:lnTo>
                    <a:pt x="144" y="28503"/>
                  </a:lnTo>
                  <a:lnTo>
                    <a:pt x="70" y="28556"/>
                  </a:lnTo>
                  <a:lnTo>
                    <a:pt x="7828" y="38516"/>
                  </a:lnTo>
                  <a:lnTo>
                    <a:pt x="8109" y="38279"/>
                  </a:lnTo>
                  <a:lnTo>
                    <a:pt x="8288" y="38120"/>
                  </a:lnTo>
                  <a:lnTo>
                    <a:pt x="8611" y="37816"/>
                  </a:lnTo>
                  <a:cubicBezTo>
                    <a:pt x="8815" y="37620"/>
                    <a:pt x="8977" y="37445"/>
                    <a:pt x="9164" y="37258"/>
                  </a:cubicBezTo>
                  <a:cubicBezTo>
                    <a:pt x="9351" y="37068"/>
                    <a:pt x="9513" y="36892"/>
                    <a:pt x="9669" y="36714"/>
                  </a:cubicBezTo>
                  <a:lnTo>
                    <a:pt x="10149" y="36173"/>
                  </a:lnTo>
                  <a:cubicBezTo>
                    <a:pt x="10757" y="35456"/>
                    <a:pt x="11334" y="34739"/>
                    <a:pt x="11859" y="34011"/>
                  </a:cubicBezTo>
                  <a:cubicBezTo>
                    <a:pt x="12936" y="32563"/>
                    <a:pt x="13845" y="31081"/>
                    <a:pt x="14716" y="29589"/>
                  </a:cubicBezTo>
                  <a:cubicBezTo>
                    <a:pt x="16417" y="26590"/>
                    <a:pt x="17751" y="23501"/>
                    <a:pt x="18881" y="20382"/>
                  </a:cubicBezTo>
                  <a:lnTo>
                    <a:pt x="19690" y="18036"/>
                  </a:lnTo>
                  <a:lnTo>
                    <a:pt x="20382" y="15670"/>
                  </a:lnTo>
                  <a:lnTo>
                    <a:pt x="20719" y="14493"/>
                  </a:lnTo>
                  <a:cubicBezTo>
                    <a:pt x="20828" y="14097"/>
                    <a:pt x="20912" y="13701"/>
                    <a:pt x="21009" y="13308"/>
                  </a:cubicBezTo>
                  <a:lnTo>
                    <a:pt x="21567" y="10931"/>
                  </a:lnTo>
                  <a:lnTo>
                    <a:pt x="21704" y="10339"/>
                  </a:lnTo>
                  <a:lnTo>
                    <a:pt x="21816" y="9742"/>
                  </a:lnTo>
                  <a:lnTo>
                    <a:pt x="22033" y="8554"/>
                  </a:lnTo>
                  <a:lnTo>
                    <a:pt x="22471" y="6174"/>
                  </a:lnTo>
                  <a:lnTo>
                    <a:pt x="23113" y="1412"/>
                  </a:lnTo>
                  <a:lnTo>
                    <a:pt x="13845" y="0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1" name="Google Shape;4164;p57">
              <a:extLst>
                <a:ext uri="{FF2B5EF4-FFF2-40B4-BE49-F238E27FC236}">
                  <a16:creationId xmlns:a16="http://schemas.microsoft.com/office/drawing/2014/main" id="{289443BC-0F06-4CA8-846A-C18881204A1A}"/>
                </a:ext>
              </a:extLst>
            </p:cNvPr>
            <p:cNvSpPr/>
            <p:nvPr/>
          </p:nvSpPr>
          <p:spPr>
            <a:xfrm>
              <a:off x="5513600" y="2415250"/>
              <a:ext cx="615400" cy="952875"/>
            </a:xfrm>
            <a:custGeom>
              <a:avLst/>
              <a:gdLst/>
              <a:ahLst/>
              <a:cxnLst/>
              <a:rect l="l" t="t" r="r" b="b"/>
              <a:pathLst>
                <a:path w="24616" h="38115" extrusionOk="0">
                  <a:moveTo>
                    <a:pt x="24551" y="27720"/>
                  </a:moveTo>
                  <a:lnTo>
                    <a:pt x="24544" y="27730"/>
                  </a:lnTo>
                  <a:lnTo>
                    <a:pt x="24544" y="27730"/>
                  </a:lnTo>
                  <a:lnTo>
                    <a:pt x="24573" y="27748"/>
                  </a:lnTo>
                  <a:cubicBezTo>
                    <a:pt x="24585" y="27753"/>
                    <a:pt x="24612" y="27775"/>
                    <a:pt x="24616" y="27775"/>
                  </a:cubicBezTo>
                  <a:cubicBezTo>
                    <a:pt x="24616" y="27775"/>
                    <a:pt x="24616" y="27774"/>
                    <a:pt x="24615" y="27773"/>
                  </a:cubicBezTo>
                  <a:lnTo>
                    <a:pt x="24551" y="27720"/>
                  </a:lnTo>
                  <a:close/>
                  <a:moveTo>
                    <a:pt x="9174" y="1"/>
                  </a:moveTo>
                  <a:lnTo>
                    <a:pt x="1" y="1934"/>
                  </a:lnTo>
                  <a:lnTo>
                    <a:pt x="908" y="6657"/>
                  </a:lnTo>
                  <a:lnTo>
                    <a:pt x="1477" y="9009"/>
                  </a:lnTo>
                  <a:lnTo>
                    <a:pt x="1761" y="10184"/>
                  </a:lnTo>
                  <a:lnTo>
                    <a:pt x="1906" y="10772"/>
                  </a:lnTo>
                  <a:lnTo>
                    <a:pt x="2076" y="11355"/>
                  </a:lnTo>
                  <a:lnTo>
                    <a:pt x="2771" y="13693"/>
                  </a:lnTo>
                  <a:cubicBezTo>
                    <a:pt x="2888" y="14081"/>
                    <a:pt x="2994" y="14474"/>
                    <a:pt x="3125" y="14862"/>
                  </a:cubicBezTo>
                  <a:lnTo>
                    <a:pt x="3530" y="16020"/>
                  </a:lnTo>
                  <a:lnTo>
                    <a:pt x="4353" y="18344"/>
                  </a:lnTo>
                  <a:lnTo>
                    <a:pt x="5296" y="20637"/>
                  </a:lnTo>
                  <a:cubicBezTo>
                    <a:pt x="6599" y="23686"/>
                    <a:pt x="8105" y="26699"/>
                    <a:pt x="9974" y="29592"/>
                  </a:cubicBezTo>
                  <a:cubicBezTo>
                    <a:pt x="10926" y="31037"/>
                    <a:pt x="11916" y="32463"/>
                    <a:pt x="13074" y="33847"/>
                  </a:cubicBezTo>
                  <a:cubicBezTo>
                    <a:pt x="13637" y="34541"/>
                    <a:pt x="14257" y="35225"/>
                    <a:pt x="14901" y="35908"/>
                  </a:cubicBezTo>
                  <a:lnTo>
                    <a:pt x="15412" y="36416"/>
                  </a:lnTo>
                  <a:cubicBezTo>
                    <a:pt x="15579" y="36586"/>
                    <a:pt x="15752" y="36756"/>
                    <a:pt x="15947" y="36935"/>
                  </a:cubicBezTo>
                  <a:cubicBezTo>
                    <a:pt x="16143" y="37111"/>
                    <a:pt x="16318" y="37275"/>
                    <a:pt x="16530" y="37459"/>
                  </a:cubicBezTo>
                  <a:lnTo>
                    <a:pt x="16874" y="37747"/>
                  </a:lnTo>
                  <a:lnTo>
                    <a:pt x="17058" y="37895"/>
                  </a:lnTo>
                  <a:lnTo>
                    <a:pt x="17353" y="38115"/>
                  </a:lnTo>
                  <a:lnTo>
                    <a:pt x="24544" y="27730"/>
                  </a:lnTo>
                  <a:lnTo>
                    <a:pt x="24544" y="27730"/>
                  </a:lnTo>
                  <a:lnTo>
                    <a:pt x="24465" y="27681"/>
                  </a:lnTo>
                  <a:lnTo>
                    <a:pt x="24174" y="27469"/>
                  </a:lnTo>
                  <a:cubicBezTo>
                    <a:pt x="23979" y="27332"/>
                    <a:pt x="23750" y="27120"/>
                    <a:pt x="23536" y="26953"/>
                  </a:cubicBezTo>
                  <a:cubicBezTo>
                    <a:pt x="23100" y="26565"/>
                    <a:pt x="22651" y="26163"/>
                    <a:pt x="22216" y="25709"/>
                  </a:cubicBezTo>
                  <a:cubicBezTo>
                    <a:pt x="21329" y="24830"/>
                    <a:pt x="20486" y="23826"/>
                    <a:pt x="19658" y="22796"/>
                  </a:cubicBezTo>
                  <a:cubicBezTo>
                    <a:pt x="18023" y="20707"/>
                    <a:pt x="16569" y="18372"/>
                    <a:pt x="15250" y="15931"/>
                  </a:cubicBezTo>
                  <a:lnTo>
                    <a:pt x="14285" y="14075"/>
                  </a:lnTo>
                  <a:lnTo>
                    <a:pt x="13406" y="12156"/>
                  </a:lnTo>
                  <a:lnTo>
                    <a:pt x="12968" y="11193"/>
                  </a:lnTo>
                  <a:cubicBezTo>
                    <a:pt x="12823" y="10870"/>
                    <a:pt x="12703" y="10535"/>
                    <a:pt x="12569" y="10206"/>
                  </a:cubicBezTo>
                  <a:lnTo>
                    <a:pt x="11782" y="8222"/>
                  </a:lnTo>
                  <a:lnTo>
                    <a:pt x="11587" y="7729"/>
                  </a:lnTo>
                  <a:lnTo>
                    <a:pt x="11411" y="7218"/>
                  </a:lnTo>
                  <a:lnTo>
                    <a:pt x="11065" y="6205"/>
                  </a:lnTo>
                  <a:lnTo>
                    <a:pt x="10373" y="4166"/>
                  </a:lnTo>
                  <a:lnTo>
                    <a:pt x="9174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2" name="Google Shape;4165;p57">
              <a:extLst>
                <a:ext uri="{FF2B5EF4-FFF2-40B4-BE49-F238E27FC236}">
                  <a16:creationId xmlns:a16="http://schemas.microsoft.com/office/drawing/2014/main" id="{205F2406-67E4-40B5-92DB-C5AE2E0EA0B1}"/>
                </a:ext>
              </a:extLst>
            </p:cNvPr>
            <p:cNvSpPr/>
            <p:nvPr/>
          </p:nvSpPr>
          <p:spPr>
            <a:xfrm>
              <a:off x="5820775" y="3731050"/>
              <a:ext cx="805000" cy="1029900"/>
            </a:xfrm>
            <a:custGeom>
              <a:avLst/>
              <a:gdLst/>
              <a:ahLst/>
              <a:cxnLst/>
              <a:rect l="l" t="t" r="r" b="b"/>
              <a:pathLst>
                <a:path w="32200" h="41196" extrusionOk="0">
                  <a:moveTo>
                    <a:pt x="3415" y="1"/>
                  </a:moveTo>
                  <a:cubicBezTo>
                    <a:pt x="3415" y="1"/>
                    <a:pt x="0" y="27798"/>
                    <a:pt x="1811" y="39309"/>
                  </a:cubicBezTo>
                  <a:cubicBezTo>
                    <a:pt x="1811" y="39309"/>
                    <a:pt x="4121" y="41193"/>
                    <a:pt x="7446" y="41193"/>
                  </a:cubicBezTo>
                  <a:cubicBezTo>
                    <a:pt x="8730" y="41193"/>
                    <a:pt x="10166" y="40912"/>
                    <a:pt x="11678" y="40132"/>
                  </a:cubicBezTo>
                  <a:lnTo>
                    <a:pt x="16242" y="13986"/>
                  </a:lnTo>
                  <a:lnTo>
                    <a:pt x="16251" y="13629"/>
                  </a:lnTo>
                  <a:cubicBezTo>
                    <a:pt x="16539" y="13625"/>
                    <a:pt x="16824" y="13623"/>
                    <a:pt x="17106" y="13623"/>
                  </a:cubicBezTo>
                  <a:cubicBezTo>
                    <a:pt x="17890" y="13623"/>
                    <a:pt x="18648" y="13639"/>
                    <a:pt x="19364" y="13665"/>
                  </a:cubicBezTo>
                  <a:lnTo>
                    <a:pt x="19372" y="13986"/>
                  </a:lnTo>
                  <a:lnTo>
                    <a:pt x="20031" y="40135"/>
                  </a:lnTo>
                  <a:cubicBezTo>
                    <a:pt x="21543" y="40915"/>
                    <a:pt x="22979" y="41196"/>
                    <a:pt x="24263" y="41196"/>
                  </a:cubicBezTo>
                  <a:cubicBezTo>
                    <a:pt x="27588" y="41196"/>
                    <a:pt x="29898" y="39312"/>
                    <a:pt x="29898" y="39312"/>
                  </a:cubicBezTo>
                  <a:cubicBezTo>
                    <a:pt x="31709" y="27798"/>
                    <a:pt x="32200" y="4"/>
                    <a:pt x="32200" y="4"/>
                  </a:cubicBezTo>
                  <a:lnTo>
                    <a:pt x="32200" y="4"/>
                  </a:lnTo>
                  <a:lnTo>
                    <a:pt x="26436" y="1173"/>
                  </a:lnTo>
                  <a:lnTo>
                    <a:pt x="9555" y="1245"/>
                  </a:lnTo>
                  <a:lnTo>
                    <a:pt x="3415" y="1"/>
                  </a:ln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3" name="Google Shape;4166;p57">
              <a:extLst>
                <a:ext uri="{FF2B5EF4-FFF2-40B4-BE49-F238E27FC236}">
                  <a16:creationId xmlns:a16="http://schemas.microsoft.com/office/drawing/2014/main" id="{956DB1AA-DA07-4690-9799-011B55533C72}"/>
                </a:ext>
              </a:extLst>
            </p:cNvPr>
            <p:cNvSpPr/>
            <p:nvPr/>
          </p:nvSpPr>
          <p:spPr>
            <a:xfrm>
              <a:off x="5853625" y="3731125"/>
              <a:ext cx="772100" cy="740925"/>
            </a:xfrm>
            <a:custGeom>
              <a:avLst/>
              <a:gdLst/>
              <a:ahLst/>
              <a:cxnLst/>
              <a:rect l="l" t="t" r="r" b="b"/>
              <a:pathLst>
                <a:path w="30884" h="29637" extrusionOk="0">
                  <a:moveTo>
                    <a:pt x="2104" y="1"/>
                  </a:moveTo>
                  <a:cubicBezTo>
                    <a:pt x="2104" y="1"/>
                    <a:pt x="251" y="15088"/>
                    <a:pt x="0" y="27634"/>
                  </a:cubicBezTo>
                  <a:cubicBezTo>
                    <a:pt x="4419" y="28660"/>
                    <a:pt x="8520" y="29221"/>
                    <a:pt x="12228" y="29475"/>
                  </a:cubicBezTo>
                  <a:lnTo>
                    <a:pt x="14928" y="13983"/>
                  </a:lnTo>
                  <a:lnTo>
                    <a:pt x="14937" y="13626"/>
                  </a:lnTo>
                  <a:cubicBezTo>
                    <a:pt x="15225" y="13622"/>
                    <a:pt x="15510" y="13620"/>
                    <a:pt x="15792" y="13620"/>
                  </a:cubicBezTo>
                  <a:cubicBezTo>
                    <a:pt x="16576" y="13620"/>
                    <a:pt x="17334" y="13636"/>
                    <a:pt x="18050" y="13662"/>
                  </a:cubicBezTo>
                  <a:lnTo>
                    <a:pt x="18058" y="13983"/>
                  </a:lnTo>
                  <a:lnTo>
                    <a:pt x="18452" y="29637"/>
                  </a:lnTo>
                  <a:cubicBezTo>
                    <a:pt x="23295" y="29545"/>
                    <a:pt x="27131" y="28973"/>
                    <a:pt x="29695" y="28440"/>
                  </a:cubicBezTo>
                  <a:cubicBezTo>
                    <a:pt x="30604" y="15744"/>
                    <a:pt x="30883" y="1"/>
                    <a:pt x="30883" y="1"/>
                  </a:cubicBezTo>
                  <a:lnTo>
                    <a:pt x="30883" y="1"/>
                  </a:lnTo>
                  <a:lnTo>
                    <a:pt x="25119" y="1170"/>
                  </a:lnTo>
                  <a:lnTo>
                    <a:pt x="8238" y="1242"/>
                  </a:lnTo>
                  <a:lnTo>
                    <a:pt x="2104" y="1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4" name="Google Shape;4167;p57">
              <a:extLst>
                <a:ext uri="{FF2B5EF4-FFF2-40B4-BE49-F238E27FC236}">
                  <a16:creationId xmlns:a16="http://schemas.microsoft.com/office/drawing/2014/main" id="{3866F509-8302-49EC-A045-2FD643C19329}"/>
                </a:ext>
              </a:extLst>
            </p:cNvPr>
            <p:cNvSpPr/>
            <p:nvPr/>
          </p:nvSpPr>
          <p:spPr>
            <a:xfrm>
              <a:off x="5844475" y="3743550"/>
              <a:ext cx="799575" cy="654850"/>
            </a:xfrm>
            <a:custGeom>
              <a:avLst/>
              <a:gdLst/>
              <a:ahLst/>
              <a:cxnLst/>
              <a:rect l="l" t="t" r="r" b="b"/>
              <a:pathLst>
                <a:path w="31983" h="26194" extrusionOk="0">
                  <a:moveTo>
                    <a:pt x="2470" y="0"/>
                  </a:moveTo>
                  <a:cubicBezTo>
                    <a:pt x="2470" y="0"/>
                    <a:pt x="536" y="12125"/>
                    <a:pt x="1" y="24383"/>
                  </a:cubicBezTo>
                  <a:cubicBezTo>
                    <a:pt x="3864" y="25781"/>
                    <a:pt x="10013" y="25998"/>
                    <a:pt x="13897" y="26194"/>
                  </a:cubicBezTo>
                  <a:lnTo>
                    <a:pt x="15294" y="13980"/>
                  </a:lnTo>
                  <a:lnTo>
                    <a:pt x="15303" y="13626"/>
                  </a:lnTo>
                  <a:cubicBezTo>
                    <a:pt x="15601" y="13620"/>
                    <a:pt x="15896" y="13618"/>
                    <a:pt x="16188" y="13618"/>
                  </a:cubicBezTo>
                  <a:cubicBezTo>
                    <a:pt x="16961" y="13618"/>
                    <a:pt x="17709" y="13635"/>
                    <a:pt x="18416" y="13659"/>
                  </a:cubicBezTo>
                  <a:lnTo>
                    <a:pt x="18424" y="13980"/>
                  </a:lnTo>
                  <a:lnTo>
                    <a:pt x="18134" y="25862"/>
                  </a:lnTo>
                  <a:cubicBezTo>
                    <a:pt x="22110" y="25795"/>
                    <a:pt x="28663" y="26026"/>
                    <a:pt x="31291" y="24202"/>
                  </a:cubicBezTo>
                  <a:cubicBezTo>
                    <a:pt x="31983" y="12496"/>
                    <a:pt x="31249" y="0"/>
                    <a:pt x="31249" y="0"/>
                  </a:cubicBezTo>
                  <a:lnTo>
                    <a:pt x="25485" y="1169"/>
                  </a:lnTo>
                  <a:lnTo>
                    <a:pt x="8604" y="1242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A47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35" name="Google Shape;4168;p57">
              <a:extLst>
                <a:ext uri="{FF2B5EF4-FFF2-40B4-BE49-F238E27FC236}">
                  <a16:creationId xmlns:a16="http://schemas.microsoft.com/office/drawing/2014/main" id="{7FF52B04-7F6E-4F67-BFCC-7BADEAD36C73}"/>
                </a:ext>
              </a:extLst>
            </p:cNvPr>
            <p:cNvSpPr/>
            <p:nvPr/>
          </p:nvSpPr>
          <p:spPr>
            <a:xfrm>
              <a:off x="5887650" y="3743550"/>
              <a:ext cx="744275" cy="187675"/>
            </a:xfrm>
            <a:custGeom>
              <a:avLst/>
              <a:gdLst/>
              <a:ahLst/>
              <a:cxnLst/>
              <a:rect l="l" t="t" r="r" b="b"/>
              <a:pathLst>
                <a:path w="29771" h="7507" extrusionOk="0">
                  <a:moveTo>
                    <a:pt x="743" y="0"/>
                  </a:moveTo>
                  <a:cubicBezTo>
                    <a:pt x="743" y="0"/>
                    <a:pt x="419" y="2029"/>
                    <a:pt x="1" y="5273"/>
                  </a:cubicBezTo>
                  <a:cubicBezTo>
                    <a:pt x="5092" y="6877"/>
                    <a:pt x="10599" y="7506"/>
                    <a:pt x="16129" y="7506"/>
                  </a:cubicBezTo>
                  <a:cubicBezTo>
                    <a:pt x="20737" y="7506"/>
                    <a:pt x="25360" y="7069"/>
                    <a:pt x="29770" y="6395"/>
                  </a:cubicBezTo>
                  <a:cubicBezTo>
                    <a:pt x="29670" y="2539"/>
                    <a:pt x="29522" y="0"/>
                    <a:pt x="29522" y="0"/>
                  </a:cubicBezTo>
                  <a:lnTo>
                    <a:pt x="23758" y="1169"/>
                  </a:lnTo>
                  <a:lnTo>
                    <a:pt x="6877" y="1242"/>
                  </a:lnTo>
                  <a:lnTo>
                    <a:pt x="743" y="0"/>
                  </a:lnTo>
                  <a:close/>
                </a:path>
              </a:pathLst>
            </a:custGeom>
            <a:solidFill>
              <a:srgbClr val="000000">
                <a:alpha val="559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5" name="Google Shape;4169;p57">
              <a:extLst>
                <a:ext uri="{FF2B5EF4-FFF2-40B4-BE49-F238E27FC236}">
                  <a16:creationId xmlns:a16="http://schemas.microsoft.com/office/drawing/2014/main" id="{1D713731-39CF-4DBE-82A1-07268B385B09}"/>
                </a:ext>
              </a:extLst>
            </p:cNvPr>
            <p:cNvSpPr/>
            <p:nvPr/>
          </p:nvSpPr>
          <p:spPr>
            <a:xfrm>
              <a:off x="6111600" y="4075350"/>
              <a:ext cx="306825" cy="10625"/>
            </a:xfrm>
            <a:custGeom>
              <a:avLst/>
              <a:gdLst/>
              <a:ahLst/>
              <a:cxnLst/>
              <a:rect l="l" t="t" r="r" b="b"/>
              <a:pathLst>
                <a:path w="12273" h="425" extrusionOk="0">
                  <a:moveTo>
                    <a:pt x="4638" y="1"/>
                  </a:moveTo>
                  <a:cubicBezTo>
                    <a:pt x="3121" y="1"/>
                    <a:pt x="1605" y="25"/>
                    <a:pt x="90" y="103"/>
                  </a:cubicBezTo>
                  <a:cubicBezTo>
                    <a:pt x="42" y="105"/>
                    <a:pt x="1" y="147"/>
                    <a:pt x="6" y="195"/>
                  </a:cubicBezTo>
                  <a:cubicBezTo>
                    <a:pt x="12" y="245"/>
                    <a:pt x="48" y="278"/>
                    <a:pt x="98" y="278"/>
                  </a:cubicBezTo>
                  <a:lnTo>
                    <a:pt x="6138" y="384"/>
                  </a:lnTo>
                  <a:lnTo>
                    <a:pt x="9157" y="423"/>
                  </a:lnTo>
                  <a:cubicBezTo>
                    <a:pt x="9409" y="424"/>
                    <a:pt x="9661" y="425"/>
                    <a:pt x="9914" y="425"/>
                  </a:cubicBezTo>
                  <a:cubicBezTo>
                    <a:pt x="10670" y="425"/>
                    <a:pt x="11425" y="420"/>
                    <a:pt x="12181" y="401"/>
                  </a:cubicBezTo>
                  <a:cubicBezTo>
                    <a:pt x="12231" y="398"/>
                    <a:pt x="12273" y="359"/>
                    <a:pt x="12273" y="306"/>
                  </a:cubicBezTo>
                  <a:cubicBezTo>
                    <a:pt x="12262" y="264"/>
                    <a:pt x="12225" y="228"/>
                    <a:pt x="12181" y="223"/>
                  </a:cubicBezTo>
                  <a:cubicBezTo>
                    <a:pt x="11176" y="147"/>
                    <a:pt x="10169" y="103"/>
                    <a:pt x="9159" y="66"/>
                  </a:cubicBezTo>
                  <a:cubicBezTo>
                    <a:pt x="8152" y="41"/>
                    <a:pt x="7145" y="10"/>
                    <a:pt x="6138" y="8"/>
                  </a:cubicBezTo>
                  <a:cubicBezTo>
                    <a:pt x="5638" y="4"/>
                    <a:pt x="5138" y="1"/>
                    <a:pt x="4638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6" name="Google Shape;4170;p57">
              <a:extLst>
                <a:ext uri="{FF2B5EF4-FFF2-40B4-BE49-F238E27FC236}">
                  <a16:creationId xmlns:a16="http://schemas.microsoft.com/office/drawing/2014/main" id="{304ED508-8A24-4B3A-9B6E-81CB8EE3A074}"/>
                </a:ext>
              </a:extLst>
            </p:cNvPr>
            <p:cNvSpPr/>
            <p:nvPr/>
          </p:nvSpPr>
          <p:spPr>
            <a:xfrm>
              <a:off x="6262750" y="3703775"/>
              <a:ext cx="11300" cy="306450"/>
            </a:xfrm>
            <a:custGeom>
              <a:avLst/>
              <a:gdLst/>
              <a:ahLst/>
              <a:cxnLst/>
              <a:rect l="l" t="t" r="r" b="b"/>
              <a:pathLst>
                <a:path w="452" h="12258" extrusionOk="0">
                  <a:moveTo>
                    <a:pt x="224" y="1"/>
                  </a:moveTo>
                  <a:cubicBezTo>
                    <a:pt x="221" y="1"/>
                    <a:pt x="218" y="1"/>
                    <a:pt x="215" y="1"/>
                  </a:cubicBezTo>
                  <a:cubicBezTo>
                    <a:pt x="165" y="1"/>
                    <a:pt x="131" y="40"/>
                    <a:pt x="126" y="85"/>
                  </a:cubicBezTo>
                  <a:cubicBezTo>
                    <a:pt x="89" y="1092"/>
                    <a:pt x="78" y="2099"/>
                    <a:pt x="64" y="3109"/>
                  </a:cubicBezTo>
                  <a:lnTo>
                    <a:pt x="56" y="6128"/>
                  </a:lnTo>
                  <a:lnTo>
                    <a:pt x="50" y="9146"/>
                  </a:lnTo>
                  <a:cubicBezTo>
                    <a:pt x="39" y="10153"/>
                    <a:pt x="42" y="11160"/>
                    <a:pt x="6" y="12165"/>
                  </a:cubicBezTo>
                  <a:cubicBezTo>
                    <a:pt x="0" y="12212"/>
                    <a:pt x="39" y="12257"/>
                    <a:pt x="92" y="12257"/>
                  </a:cubicBezTo>
                  <a:cubicBezTo>
                    <a:pt x="95" y="12257"/>
                    <a:pt x="98" y="12257"/>
                    <a:pt x="101" y="12257"/>
                  </a:cubicBezTo>
                  <a:cubicBezTo>
                    <a:pt x="145" y="12257"/>
                    <a:pt x="182" y="12220"/>
                    <a:pt x="187" y="12179"/>
                  </a:cubicBezTo>
                  <a:cubicBezTo>
                    <a:pt x="385" y="10164"/>
                    <a:pt x="416" y="8147"/>
                    <a:pt x="438" y="6130"/>
                  </a:cubicBezTo>
                  <a:cubicBezTo>
                    <a:pt x="452" y="5123"/>
                    <a:pt x="438" y="4116"/>
                    <a:pt x="427" y="3106"/>
                  </a:cubicBezTo>
                  <a:cubicBezTo>
                    <a:pt x="402" y="2099"/>
                    <a:pt x="374" y="1092"/>
                    <a:pt x="312" y="85"/>
                  </a:cubicBezTo>
                  <a:cubicBezTo>
                    <a:pt x="307" y="38"/>
                    <a:pt x="270" y="1"/>
                    <a:pt x="224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7" name="Google Shape;4171;p57">
              <a:extLst>
                <a:ext uri="{FF2B5EF4-FFF2-40B4-BE49-F238E27FC236}">
                  <a16:creationId xmlns:a16="http://schemas.microsoft.com/office/drawing/2014/main" id="{E6A31902-45EA-4F91-9641-44AF3A21C038}"/>
                </a:ext>
              </a:extLst>
            </p:cNvPr>
            <p:cNvSpPr/>
            <p:nvPr/>
          </p:nvSpPr>
          <p:spPr>
            <a:xfrm>
              <a:off x="6215950" y="3799400"/>
              <a:ext cx="52400" cy="195325"/>
            </a:xfrm>
            <a:custGeom>
              <a:avLst/>
              <a:gdLst/>
              <a:ahLst/>
              <a:cxnLst/>
              <a:rect l="l" t="t" r="r" b="b"/>
              <a:pathLst>
                <a:path w="2096" h="7813" extrusionOk="0">
                  <a:moveTo>
                    <a:pt x="232" y="1"/>
                  </a:moveTo>
                  <a:cubicBezTo>
                    <a:pt x="184" y="1"/>
                    <a:pt x="142" y="40"/>
                    <a:pt x="140" y="85"/>
                  </a:cubicBezTo>
                  <a:cubicBezTo>
                    <a:pt x="28" y="1502"/>
                    <a:pt x="0" y="2925"/>
                    <a:pt x="81" y="4347"/>
                  </a:cubicBezTo>
                  <a:cubicBezTo>
                    <a:pt x="123" y="5059"/>
                    <a:pt x="190" y="5773"/>
                    <a:pt x="393" y="6484"/>
                  </a:cubicBezTo>
                  <a:cubicBezTo>
                    <a:pt x="502" y="6836"/>
                    <a:pt x="661" y="7187"/>
                    <a:pt x="932" y="7475"/>
                  </a:cubicBezTo>
                  <a:cubicBezTo>
                    <a:pt x="1120" y="7679"/>
                    <a:pt x="1403" y="7813"/>
                    <a:pt x="1685" y="7813"/>
                  </a:cubicBezTo>
                  <a:cubicBezTo>
                    <a:pt x="1804" y="7813"/>
                    <a:pt x="1922" y="7789"/>
                    <a:pt x="2034" y="7737"/>
                  </a:cubicBezTo>
                  <a:cubicBezTo>
                    <a:pt x="2078" y="7715"/>
                    <a:pt x="2095" y="7662"/>
                    <a:pt x="2076" y="7617"/>
                  </a:cubicBezTo>
                  <a:cubicBezTo>
                    <a:pt x="2058" y="7584"/>
                    <a:pt x="2028" y="7566"/>
                    <a:pt x="1995" y="7566"/>
                  </a:cubicBezTo>
                  <a:cubicBezTo>
                    <a:pt x="1987" y="7566"/>
                    <a:pt x="1978" y="7567"/>
                    <a:pt x="1970" y="7570"/>
                  </a:cubicBezTo>
                  <a:lnTo>
                    <a:pt x="1964" y="7570"/>
                  </a:lnTo>
                  <a:cubicBezTo>
                    <a:pt x="1904" y="7586"/>
                    <a:pt x="1843" y="7594"/>
                    <a:pt x="1782" y="7594"/>
                  </a:cubicBezTo>
                  <a:cubicBezTo>
                    <a:pt x="1540" y="7594"/>
                    <a:pt x="1304" y="7468"/>
                    <a:pt x="1152" y="7271"/>
                  </a:cubicBezTo>
                  <a:cubicBezTo>
                    <a:pt x="949" y="7028"/>
                    <a:pt x="831" y="6708"/>
                    <a:pt x="742" y="6384"/>
                  </a:cubicBezTo>
                  <a:cubicBezTo>
                    <a:pt x="566" y="5728"/>
                    <a:pt x="525" y="5020"/>
                    <a:pt x="460" y="4322"/>
                  </a:cubicBezTo>
                  <a:cubicBezTo>
                    <a:pt x="366" y="2919"/>
                    <a:pt x="346" y="1505"/>
                    <a:pt x="321" y="93"/>
                  </a:cubicBezTo>
                  <a:cubicBezTo>
                    <a:pt x="321" y="43"/>
                    <a:pt x="279" y="1"/>
                    <a:pt x="232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8" name="Google Shape;4172;p57">
              <a:extLst>
                <a:ext uri="{FF2B5EF4-FFF2-40B4-BE49-F238E27FC236}">
                  <a16:creationId xmlns:a16="http://schemas.microsoft.com/office/drawing/2014/main" id="{491AD060-9FBE-4F12-A192-F27A74DA3687}"/>
                </a:ext>
              </a:extLst>
            </p:cNvPr>
            <p:cNvSpPr/>
            <p:nvPr/>
          </p:nvSpPr>
          <p:spPr>
            <a:xfrm>
              <a:off x="6522050" y="3778825"/>
              <a:ext cx="92225" cy="154125"/>
            </a:xfrm>
            <a:custGeom>
              <a:avLst/>
              <a:gdLst/>
              <a:ahLst/>
              <a:cxnLst/>
              <a:rect l="l" t="t" r="r" b="b"/>
              <a:pathLst>
                <a:path w="3689" h="6165" extrusionOk="0">
                  <a:moveTo>
                    <a:pt x="131" y="1"/>
                  </a:moveTo>
                  <a:cubicBezTo>
                    <a:pt x="129" y="1"/>
                    <a:pt x="128" y="1"/>
                    <a:pt x="126" y="1"/>
                  </a:cubicBezTo>
                  <a:cubicBezTo>
                    <a:pt x="79" y="4"/>
                    <a:pt x="45" y="43"/>
                    <a:pt x="42" y="85"/>
                  </a:cubicBezTo>
                  <a:cubicBezTo>
                    <a:pt x="26" y="394"/>
                    <a:pt x="0" y="710"/>
                    <a:pt x="3" y="1019"/>
                  </a:cubicBezTo>
                  <a:lnTo>
                    <a:pt x="37" y="1491"/>
                  </a:lnTo>
                  <a:cubicBezTo>
                    <a:pt x="45" y="1647"/>
                    <a:pt x="65" y="1803"/>
                    <a:pt x="101" y="1957"/>
                  </a:cubicBezTo>
                  <a:lnTo>
                    <a:pt x="193" y="2425"/>
                  </a:lnTo>
                  <a:lnTo>
                    <a:pt x="335" y="2877"/>
                  </a:lnTo>
                  <a:cubicBezTo>
                    <a:pt x="377" y="3031"/>
                    <a:pt x="444" y="3176"/>
                    <a:pt x="514" y="3321"/>
                  </a:cubicBezTo>
                  <a:cubicBezTo>
                    <a:pt x="584" y="3463"/>
                    <a:pt x="634" y="3617"/>
                    <a:pt x="723" y="3750"/>
                  </a:cubicBezTo>
                  <a:cubicBezTo>
                    <a:pt x="1016" y="4320"/>
                    <a:pt x="1443" y="4808"/>
                    <a:pt x="1917" y="5226"/>
                  </a:cubicBezTo>
                  <a:cubicBezTo>
                    <a:pt x="2402" y="5636"/>
                    <a:pt x="2949" y="5968"/>
                    <a:pt x="3560" y="6161"/>
                  </a:cubicBezTo>
                  <a:cubicBezTo>
                    <a:pt x="3569" y="6163"/>
                    <a:pt x="3578" y="6164"/>
                    <a:pt x="3586" y="6164"/>
                  </a:cubicBezTo>
                  <a:cubicBezTo>
                    <a:pt x="3626" y="6164"/>
                    <a:pt x="3661" y="6139"/>
                    <a:pt x="3675" y="6099"/>
                  </a:cubicBezTo>
                  <a:cubicBezTo>
                    <a:pt x="3689" y="6058"/>
                    <a:pt x="3669" y="6013"/>
                    <a:pt x="3630" y="5993"/>
                  </a:cubicBezTo>
                  <a:lnTo>
                    <a:pt x="3624" y="5985"/>
                  </a:lnTo>
                  <a:cubicBezTo>
                    <a:pt x="3094" y="5717"/>
                    <a:pt x="2592" y="5366"/>
                    <a:pt x="2163" y="4953"/>
                  </a:cubicBezTo>
                  <a:cubicBezTo>
                    <a:pt x="1727" y="4548"/>
                    <a:pt x="1351" y="4077"/>
                    <a:pt x="1061" y="3561"/>
                  </a:cubicBezTo>
                  <a:cubicBezTo>
                    <a:pt x="974" y="3441"/>
                    <a:pt x="927" y="3296"/>
                    <a:pt x="857" y="3165"/>
                  </a:cubicBezTo>
                  <a:cubicBezTo>
                    <a:pt x="793" y="3031"/>
                    <a:pt x="729" y="2897"/>
                    <a:pt x="684" y="2752"/>
                  </a:cubicBezTo>
                  <a:lnTo>
                    <a:pt x="533" y="2330"/>
                  </a:lnTo>
                  <a:lnTo>
                    <a:pt x="425" y="1895"/>
                  </a:lnTo>
                  <a:cubicBezTo>
                    <a:pt x="335" y="1605"/>
                    <a:pt x="335" y="1301"/>
                    <a:pt x="279" y="1005"/>
                  </a:cubicBezTo>
                  <a:cubicBezTo>
                    <a:pt x="249" y="707"/>
                    <a:pt x="252" y="400"/>
                    <a:pt x="226" y="96"/>
                  </a:cubicBezTo>
                  <a:lnTo>
                    <a:pt x="224" y="85"/>
                  </a:lnTo>
                  <a:cubicBezTo>
                    <a:pt x="218" y="39"/>
                    <a:pt x="179" y="1"/>
                    <a:pt x="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69" name="Google Shape;4173;p57">
              <a:extLst>
                <a:ext uri="{FF2B5EF4-FFF2-40B4-BE49-F238E27FC236}">
                  <a16:creationId xmlns:a16="http://schemas.microsoft.com/office/drawing/2014/main" id="{8392EB34-D1D4-4927-A304-B112A1B8083B}"/>
                </a:ext>
              </a:extLst>
            </p:cNvPr>
            <p:cNvSpPr/>
            <p:nvPr/>
          </p:nvSpPr>
          <p:spPr>
            <a:xfrm>
              <a:off x="5904525" y="3778750"/>
              <a:ext cx="92150" cy="154075"/>
            </a:xfrm>
            <a:custGeom>
              <a:avLst/>
              <a:gdLst/>
              <a:ahLst/>
              <a:cxnLst/>
              <a:rect l="l" t="t" r="r" b="b"/>
              <a:pathLst>
                <a:path w="3686" h="6163" extrusionOk="0">
                  <a:moveTo>
                    <a:pt x="3561" y="1"/>
                  </a:moveTo>
                  <a:cubicBezTo>
                    <a:pt x="3558" y="1"/>
                    <a:pt x="3555" y="1"/>
                    <a:pt x="3552" y="1"/>
                  </a:cubicBezTo>
                  <a:cubicBezTo>
                    <a:pt x="3505" y="4"/>
                    <a:pt x="3471" y="37"/>
                    <a:pt x="3468" y="85"/>
                  </a:cubicBezTo>
                  <a:lnTo>
                    <a:pt x="3468" y="93"/>
                  </a:lnTo>
                  <a:cubicBezTo>
                    <a:pt x="3443" y="397"/>
                    <a:pt x="3446" y="704"/>
                    <a:pt x="3415" y="1005"/>
                  </a:cubicBezTo>
                  <a:cubicBezTo>
                    <a:pt x="3360" y="1301"/>
                    <a:pt x="3360" y="1608"/>
                    <a:pt x="3267" y="1893"/>
                  </a:cubicBezTo>
                  <a:lnTo>
                    <a:pt x="3161" y="2331"/>
                  </a:lnTo>
                  <a:lnTo>
                    <a:pt x="3011" y="2752"/>
                  </a:lnTo>
                  <a:cubicBezTo>
                    <a:pt x="2969" y="2894"/>
                    <a:pt x="2902" y="3031"/>
                    <a:pt x="2835" y="3162"/>
                  </a:cubicBezTo>
                  <a:cubicBezTo>
                    <a:pt x="2771" y="3296"/>
                    <a:pt x="2718" y="3438"/>
                    <a:pt x="2634" y="3561"/>
                  </a:cubicBezTo>
                  <a:cubicBezTo>
                    <a:pt x="2344" y="4080"/>
                    <a:pt x="1967" y="4549"/>
                    <a:pt x="1532" y="4953"/>
                  </a:cubicBezTo>
                  <a:cubicBezTo>
                    <a:pt x="1100" y="5363"/>
                    <a:pt x="600" y="5717"/>
                    <a:pt x="70" y="5985"/>
                  </a:cubicBezTo>
                  <a:lnTo>
                    <a:pt x="65" y="5988"/>
                  </a:lnTo>
                  <a:cubicBezTo>
                    <a:pt x="17" y="6013"/>
                    <a:pt x="1" y="6063"/>
                    <a:pt x="26" y="6111"/>
                  </a:cubicBezTo>
                  <a:cubicBezTo>
                    <a:pt x="37" y="6144"/>
                    <a:pt x="66" y="6163"/>
                    <a:pt x="99" y="6163"/>
                  </a:cubicBezTo>
                  <a:cubicBezTo>
                    <a:pt x="108" y="6163"/>
                    <a:pt x="117" y="6161"/>
                    <a:pt x="126" y="6158"/>
                  </a:cubicBezTo>
                  <a:cubicBezTo>
                    <a:pt x="737" y="5969"/>
                    <a:pt x="1284" y="5637"/>
                    <a:pt x="1769" y="5224"/>
                  </a:cubicBezTo>
                  <a:cubicBezTo>
                    <a:pt x="2244" y="4805"/>
                    <a:pt x="2673" y="4317"/>
                    <a:pt x="2966" y="3751"/>
                  </a:cubicBezTo>
                  <a:cubicBezTo>
                    <a:pt x="3053" y="3617"/>
                    <a:pt x="3106" y="3463"/>
                    <a:pt x="3175" y="3321"/>
                  </a:cubicBezTo>
                  <a:cubicBezTo>
                    <a:pt x="3240" y="3179"/>
                    <a:pt x="3307" y="3031"/>
                    <a:pt x="3351" y="2877"/>
                  </a:cubicBezTo>
                  <a:lnTo>
                    <a:pt x="3496" y="2425"/>
                  </a:lnTo>
                  <a:lnTo>
                    <a:pt x="3586" y="1957"/>
                  </a:lnTo>
                  <a:cubicBezTo>
                    <a:pt x="3622" y="1803"/>
                    <a:pt x="3641" y="1647"/>
                    <a:pt x="3650" y="1488"/>
                  </a:cubicBezTo>
                  <a:lnTo>
                    <a:pt x="3683" y="1019"/>
                  </a:lnTo>
                  <a:cubicBezTo>
                    <a:pt x="3686" y="704"/>
                    <a:pt x="3664" y="392"/>
                    <a:pt x="3644" y="85"/>
                  </a:cubicBezTo>
                  <a:cubicBezTo>
                    <a:pt x="3641" y="38"/>
                    <a:pt x="3605" y="1"/>
                    <a:pt x="356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0" name="Google Shape;4174;p57">
              <a:extLst>
                <a:ext uri="{FF2B5EF4-FFF2-40B4-BE49-F238E27FC236}">
                  <a16:creationId xmlns:a16="http://schemas.microsoft.com/office/drawing/2014/main" id="{236DF54C-9ABF-427D-8237-0F11C4221A33}"/>
                </a:ext>
              </a:extLst>
            </p:cNvPr>
            <p:cNvSpPr/>
            <p:nvPr/>
          </p:nvSpPr>
          <p:spPr>
            <a:xfrm>
              <a:off x="5711550" y="2901475"/>
              <a:ext cx="391425" cy="496150"/>
            </a:xfrm>
            <a:custGeom>
              <a:avLst/>
              <a:gdLst/>
              <a:ahLst/>
              <a:cxnLst/>
              <a:rect l="l" t="t" r="r" b="b"/>
              <a:pathLst>
                <a:path w="15657" h="19846" extrusionOk="0">
                  <a:moveTo>
                    <a:pt x="11239" y="1"/>
                  </a:moveTo>
                  <a:cubicBezTo>
                    <a:pt x="11185" y="1"/>
                    <a:pt x="11137" y="17"/>
                    <a:pt x="11095" y="52"/>
                  </a:cubicBezTo>
                  <a:cubicBezTo>
                    <a:pt x="5530" y="4815"/>
                    <a:pt x="0" y="9892"/>
                    <a:pt x="0" y="9892"/>
                  </a:cubicBezTo>
                  <a:cubicBezTo>
                    <a:pt x="0" y="9892"/>
                    <a:pt x="6983" y="19776"/>
                    <a:pt x="11062" y="19846"/>
                  </a:cubicBezTo>
                  <a:lnTo>
                    <a:pt x="15657" y="2653"/>
                  </a:lnTo>
                  <a:lnTo>
                    <a:pt x="15657" y="2653"/>
                  </a:lnTo>
                  <a:cubicBezTo>
                    <a:pt x="15638" y="2653"/>
                    <a:pt x="15620" y="2653"/>
                    <a:pt x="15602" y="2653"/>
                  </a:cubicBezTo>
                  <a:cubicBezTo>
                    <a:pt x="13694" y="2653"/>
                    <a:pt x="11937" y="1"/>
                    <a:pt x="1123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1" name="Google Shape;4175;p57">
              <a:extLst>
                <a:ext uri="{FF2B5EF4-FFF2-40B4-BE49-F238E27FC236}">
                  <a16:creationId xmlns:a16="http://schemas.microsoft.com/office/drawing/2014/main" id="{16E2AFDD-92C1-48D1-8FEC-EB48C4AF9BC0}"/>
                </a:ext>
              </a:extLst>
            </p:cNvPr>
            <p:cNvSpPr/>
            <p:nvPr/>
          </p:nvSpPr>
          <p:spPr>
            <a:xfrm>
              <a:off x="5696625" y="2889350"/>
              <a:ext cx="308700" cy="275975"/>
            </a:xfrm>
            <a:custGeom>
              <a:avLst/>
              <a:gdLst/>
              <a:ahLst/>
              <a:cxnLst/>
              <a:rect l="l" t="t" r="r" b="b"/>
              <a:pathLst>
                <a:path w="12348" h="11039" extrusionOk="0">
                  <a:moveTo>
                    <a:pt x="10792" y="1"/>
                  </a:moveTo>
                  <a:cubicBezTo>
                    <a:pt x="10594" y="1"/>
                    <a:pt x="10409" y="109"/>
                    <a:pt x="10314" y="289"/>
                  </a:cubicBezTo>
                  <a:cubicBezTo>
                    <a:pt x="8665" y="3528"/>
                    <a:pt x="1398" y="8544"/>
                    <a:pt x="310" y="9214"/>
                  </a:cubicBezTo>
                  <a:cubicBezTo>
                    <a:pt x="73" y="9359"/>
                    <a:pt x="0" y="9663"/>
                    <a:pt x="140" y="9908"/>
                  </a:cubicBezTo>
                  <a:cubicBezTo>
                    <a:pt x="140" y="9908"/>
                    <a:pt x="585" y="11039"/>
                    <a:pt x="1187" y="11039"/>
                  </a:cubicBezTo>
                  <a:cubicBezTo>
                    <a:pt x="1287" y="11039"/>
                    <a:pt x="1391" y="11008"/>
                    <a:pt x="1498" y="10935"/>
                  </a:cubicBezTo>
                  <a:cubicBezTo>
                    <a:pt x="2704" y="10120"/>
                    <a:pt x="10311" y="4951"/>
                    <a:pt x="12217" y="1171"/>
                  </a:cubicBezTo>
                  <a:cubicBezTo>
                    <a:pt x="12348" y="911"/>
                    <a:pt x="12217" y="585"/>
                    <a:pt x="11938" y="459"/>
                  </a:cubicBezTo>
                  <a:lnTo>
                    <a:pt x="11017" y="49"/>
                  </a:lnTo>
                  <a:cubicBezTo>
                    <a:pt x="10943" y="16"/>
                    <a:pt x="10866" y="1"/>
                    <a:pt x="10792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2" name="Google Shape;4176;p57">
              <a:extLst>
                <a:ext uri="{FF2B5EF4-FFF2-40B4-BE49-F238E27FC236}">
                  <a16:creationId xmlns:a16="http://schemas.microsoft.com/office/drawing/2014/main" id="{B84F4BC9-67E5-4AF3-8695-80B54BA917A2}"/>
                </a:ext>
              </a:extLst>
            </p:cNvPr>
            <p:cNvSpPr/>
            <p:nvPr/>
          </p:nvSpPr>
          <p:spPr>
            <a:xfrm>
              <a:off x="6587325" y="2944225"/>
              <a:ext cx="330475" cy="492250"/>
            </a:xfrm>
            <a:custGeom>
              <a:avLst/>
              <a:gdLst/>
              <a:ahLst/>
              <a:cxnLst/>
              <a:rect l="l" t="t" r="r" b="b"/>
              <a:pathLst>
                <a:path w="13219" h="19690" extrusionOk="0">
                  <a:moveTo>
                    <a:pt x="4309" y="1"/>
                  </a:moveTo>
                  <a:cubicBezTo>
                    <a:pt x="3677" y="1"/>
                    <a:pt x="1948" y="2025"/>
                    <a:pt x="335" y="2025"/>
                  </a:cubicBezTo>
                  <a:cubicBezTo>
                    <a:pt x="223" y="2025"/>
                    <a:pt x="111" y="2015"/>
                    <a:pt x="1" y="1994"/>
                  </a:cubicBezTo>
                  <a:lnTo>
                    <a:pt x="1" y="1994"/>
                  </a:lnTo>
                  <a:lnTo>
                    <a:pt x="1895" y="19668"/>
                  </a:lnTo>
                  <a:cubicBezTo>
                    <a:pt x="2001" y="19682"/>
                    <a:pt x="2110" y="19689"/>
                    <a:pt x="2221" y="19689"/>
                  </a:cubicBezTo>
                  <a:cubicBezTo>
                    <a:pt x="6024" y="19689"/>
                    <a:pt x="13219" y="11410"/>
                    <a:pt x="13219" y="11410"/>
                  </a:cubicBezTo>
                  <a:cubicBezTo>
                    <a:pt x="13219" y="11410"/>
                    <a:pt x="8883" y="5588"/>
                    <a:pt x="4473" y="75"/>
                  </a:cubicBezTo>
                  <a:cubicBezTo>
                    <a:pt x="4432" y="24"/>
                    <a:pt x="4377" y="1"/>
                    <a:pt x="4309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3" name="Google Shape;4177;p57">
              <a:extLst>
                <a:ext uri="{FF2B5EF4-FFF2-40B4-BE49-F238E27FC236}">
                  <a16:creationId xmlns:a16="http://schemas.microsoft.com/office/drawing/2014/main" id="{A1541A76-15A0-4C3C-AB08-74F06D84AD14}"/>
                </a:ext>
              </a:extLst>
            </p:cNvPr>
            <p:cNvSpPr/>
            <p:nvPr/>
          </p:nvSpPr>
          <p:spPr>
            <a:xfrm>
              <a:off x="5869300" y="2967300"/>
              <a:ext cx="775325" cy="898700"/>
            </a:xfrm>
            <a:custGeom>
              <a:avLst/>
              <a:gdLst/>
              <a:ahLst/>
              <a:cxnLst/>
              <a:rect l="l" t="t" r="r" b="b"/>
              <a:pathLst>
                <a:path w="31013" h="35948" extrusionOk="0">
                  <a:moveTo>
                    <a:pt x="6827" y="1"/>
                  </a:moveTo>
                  <a:cubicBezTo>
                    <a:pt x="6501" y="1"/>
                    <a:pt x="6171" y="2"/>
                    <a:pt x="5840" y="6"/>
                  </a:cubicBezTo>
                  <a:cubicBezTo>
                    <a:pt x="4322" y="20"/>
                    <a:pt x="2241" y="16825"/>
                    <a:pt x="2241" y="16825"/>
                  </a:cubicBezTo>
                  <a:lnTo>
                    <a:pt x="1" y="31759"/>
                  </a:lnTo>
                  <a:cubicBezTo>
                    <a:pt x="1" y="31759"/>
                    <a:pt x="6205" y="35207"/>
                    <a:pt x="15055" y="35854"/>
                  </a:cubicBezTo>
                  <a:lnTo>
                    <a:pt x="15055" y="35860"/>
                  </a:lnTo>
                  <a:cubicBezTo>
                    <a:pt x="15096" y="35863"/>
                    <a:pt x="15135" y="35863"/>
                    <a:pt x="15177" y="35865"/>
                  </a:cubicBezTo>
                  <a:cubicBezTo>
                    <a:pt x="15219" y="35868"/>
                    <a:pt x="15258" y="35874"/>
                    <a:pt x="15300" y="35877"/>
                  </a:cubicBezTo>
                  <a:lnTo>
                    <a:pt x="15300" y="35874"/>
                  </a:lnTo>
                  <a:cubicBezTo>
                    <a:pt x="16140" y="35925"/>
                    <a:pt x="16961" y="35948"/>
                    <a:pt x="17761" y="35948"/>
                  </a:cubicBezTo>
                  <a:cubicBezTo>
                    <a:pt x="25400" y="35948"/>
                    <a:pt x="31012" y="33840"/>
                    <a:pt x="31012" y="33840"/>
                  </a:cubicBezTo>
                  <a:lnTo>
                    <a:pt x="30789" y="18745"/>
                  </a:lnTo>
                  <a:cubicBezTo>
                    <a:pt x="30524" y="11709"/>
                    <a:pt x="30446" y="890"/>
                    <a:pt x="30443" y="884"/>
                  </a:cubicBezTo>
                  <a:cubicBezTo>
                    <a:pt x="27959" y="477"/>
                    <a:pt x="25367" y="366"/>
                    <a:pt x="23151" y="366"/>
                  </a:cubicBezTo>
                  <a:cubicBezTo>
                    <a:pt x="20458" y="366"/>
                    <a:pt x="18320" y="530"/>
                    <a:pt x="17606" y="530"/>
                  </a:cubicBezTo>
                  <a:cubicBezTo>
                    <a:pt x="17587" y="530"/>
                    <a:pt x="17568" y="530"/>
                    <a:pt x="17551" y="530"/>
                  </a:cubicBezTo>
                  <a:cubicBezTo>
                    <a:pt x="16496" y="401"/>
                    <a:pt x="12060" y="1"/>
                    <a:pt x="6827" y="1"/>
                  </a:cubicBezTo>
                  <a:close/>
                </a:path>
              </a:pathLst>
            </a:custGeom>
            <a:solidFill>
              <a:srgbClr val="FFCC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4" name="Google Shape;4178;p57">
              <a:extLst>
                <a:ext uri="{FF2B5EF4-FFF2-40B4-BE49-F238E27FC236}">
                  <a16:creationId xmlns:a16="http://schemas.microsoft.com/office/drawing/2014/main" id="{42BEB151-0C9D-4B36-B8D1-9E95F893BB7A}"/>
                </a:ext>
              </a:extLst>
            </p:cNvPr>
            <p:cNvSpPr/>
            <p:nvPr/>
          </p:nvSpPr>
          <p:spPr>
            <a:xfrm>
              <a:off x="6144525" y="3025875"/>
              <a:ext cx="354475" cy="184000"/>
            </a:xfrm>
            <a:custGeom>
              <a:avLst/>
              <a:gdLst/>
              <a:ahLst/>
              <a:cxnLst/>
              <a:rect l="l" t="t" r="r" b="b"/>
              <a:pathLst>
                <a:path w="14179" h="7360" extrusionOk="0">
                  <a:moveTo>
                    <a:pt x="1661" y="123"/>
                  </a:moveTo>
                  <a:cubicBezTo>
                    <a:pt x="182" y="123"/>
                    <a:pt x="215" y="1412"/>
                    <a:pt x="215" y="1412"/>
                  </a:cubicBezTo>
                  <a:cubicBezTo>
                    <a:pt x="0" y="4539"/>
                    <a:pt x="2425" y="6919"/>
                    <a:pt x="5549" y="7128"/>
                  </a:cubicBezTo>
                  <a:lnTo>
                    <a:pt x="8852" y="7349"/>
                  </a:lnTo>
                  <a:cubicBezTo>
                    <a:pt x="8964" y="7356"/>
                    <a:pt x="9075" y="7360"/>
                    <a:pt x="9186" y="7360"/>
                  </a:cubicBezTo>
                  <a:cubicBezTo>
                    <a:pt x="11751" y="7360"/>
                    <a:pt x="13912" y="5371"/>
                    <a:pt x="14086" y="2773"/>
                  </a:cubicBezTo>
                  <a:cubicBezTo>
                    <a:pt x="14086" y="2773"/>
                    <a:pt x="14178" y="1513"/>
                    <a:pt x="12610" y="1130"/>
                  </a:cubicBezTo>
                  <a:cubicBezTo>
                    <a:pt x="7987" y="0"/>
                    <a:pt x="3948" y="271"/>
                    <a:pt x="1842" y="129"/>
                  </a:cubicBezTo>
                  <a:cubicBezTo>
                    <a:pt x="1779" y="125"/>
                    <a:pt x="1719" y="123"/>
                    <a:pt x="1661" y="123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5" name="Google Shape;4179;p57">
              <a:extLst>
                <a:ext uri="{FF2B5EF4-FFF2-40B4-BE49-F238E27FC236}">
                  <a16:creationId xmlns:a16="http://schemas.microsoft.com/office/drawing/2014/main" id="{57D60E04-D745-417B-BEDB-F34E592CE025}"/>
                </a:ext>
              </a:extLst>
            </p:cNvPr>
            <p:cNvSpPr/>
            <p:nvPr/>
          </p:nvSpPr>
          <p:spPr>
            <a:xfrm>
              <a:off x="6683100" y="2936050"/>
              <a:ext cx="250525" cy="307975"/>
            </a:xfrm>
            <a:custGeom>
              <a:avLst/>
              <a:gdLst/>
              <a:ahLst/>
              <a:cxnLst/>
              <a:rect l="l" t="t" r="r" b="b"/>
              <a:pathLst>
                <a:path w="10021" h="12319" extrusionOk="0">
                  <a:moveTo>
                    <a:pt x="1457" y="1"/>
                  </a:moveTo>
                  <a:cubicBezTo>
                    <a:pt x="1411" y="1"/>
                    <a:pt x="1364" y="8"/>
                    <a:pt x="1317" y="23"/>
                  </a:cubicBezTo>
                  <a:lnTo>
                    <a:pt x="433" y="299"/>
                  </a:lnTo>
                  <a:cubicBezTo>
                    <a:pt x="159" y="382"/>
                    <a:pt x="0" y="684"/>
                    <a:pt x="87" y="963"/>
                  </a:cubicBezTo>
                  <a:cubicBezTo>
                    <a:pt x="1311" y="4977"/>
                    <a:pt x="7521" y="11187"/>
                    <a:pt x="8501" y="12169"/>
                  </a:cubicBezTo>
                  <a:cubicBezTo>
                    <a:pt x="8607" y="12275"/>
                    <a:pt x="8718" y="12318"/>
                    <a:pt x="8828" y="12318"/>
                  </a:cubicBezTo>
                  <a:cubicBezTo>
                    <a:pt x="9350" y="12318"/>
                    <a:pt x="9862" y="11341"/>
                    <a:pt x="9862" y="11341"/>
                  </a:cubicBezTo>
                  <a:cubicBezTo>
                    <a:pt x="10021" y="11123"/>
                    <a:pt x="9993" y="10808"/>
                    <a:pt x="9798" y="10629"/>
                  </a:cubicBezTo>
                  <a:cubicBezTo>
                    <a:pt x="8902" y="9812"/>
                    <a:pt x="2988" y="3803"/>
                    <a:pt x="1919" y="360"/>
                  </a:cubicBezTo>
                  <a:cubicBezTo>
                    <a:pt x="1856" y="143"/>
                    <a:pt x="1666" y="1"/>
                    <a:pt x="1457" y="1"/>
                  </a:cubicBezTo>
                  <a:close/>
                </a:path>
              </a:pathLst>
            </a:custGeom>
            <a:solidFill>
              <a:srgbClr val="F069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6" name="Google Shape;4180;p57">
              <a:extLst>
                <a:ext uri="{FF2B5EF4-FFF2-40B4-BE49-F238E27FC236}">
                  <a16:creationId xmlns:a16="http://schemas.microsoft.com/office/drawing/2014/main" id="{F5C6DBFA-2E7A-42EB-8176-364A9A64279B}"/>
                </a:ext>
              </a:extLst>
            </p:cNvPr>
            <p:cNvSpPr/>
            <p:nvPr/>
          </p:nvSpPr>
          <p:spPr>
            <a:xfrm>
              <a:off x="6199400" y="2800050"/>
              <a:ext cx="263675" cy="374150"/>
            </a:xfrm>
            <a:custGeom>
              <a:avLst/>
              <a:gdLst/>
              <a:ahLst/>
              <a:cxnLst/>
              <a:rect l="l" t="t" r="r" b="b"/>
              <a:pathLst>
                <a:path w="10547" h="14966" extrusionOk="0">
                  <a:moveTo>
                    <a:pt x="5354" y="0"/>
                  </a:moveTo>
                  <a:cubicBezTo>
                    <a:pt x="2878" y="0"/>
                    <a:pt x="791" y="1928"/>
                    <a:pt x="623" y="4433"/>
                  </a:cubicBezTo>
                  <a:lnTo>
                    <a:pt x="174" y="11159"/>
                  </a:lnTo>
                  <a:cubicBezTo>
                    <a:pt x="1" y="13779"/>
                    <a:pt x="2068" y="14750"/>
                    <a:pt x="4682" y="14923"/>
                  </a:cubicBezTo>
                  <a:lnTo>
                    <a:pt x="4947" y="14939"/>
                  </a:lnTo>
                  <a:cubicBezTo>
                    <a:pt x="5202" y="14957"/>
                    <a:pt x="5453" y="14966"/>
                    <a:pt x="5698" y="14966"/>
                  </a:cubicBezTo>
                  <a:cubicBezTo>
                    <a:pt x="7969" y="14966"/>
                    <a:pt x="9760" y="14177"/>
                    <a:pt x="9919" y="11812"/>
                  </a:cubicBezTo>
                  <a:lnTo>
                    <a:pt x="10368" y="5086"/>
                  </a:lnTo>
                  <a:cubicBezTo>
                    <a:pt x="10546" y="2469"/>
                    <a:pt x="8560" y="204"/>
                    <a:pt x="5946" y="28"/>
                  </a:cubicBezTo>
                  <a:lnTo>
                    <a:pt x="5681" y="11"/>
                  </a:lnTo>
                  <a:cubicBezTo>
                    <a:pt x="5571" y="4"/>
                    <a:pt x="5462" y="0"/>
                    <a:pt x="535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7" name="Google Shape;4181;p57">
              <a:extLst>
                <a:ext uri="{FF2B5EF4-FFF2-40B4-BE49-F238E27FC236}">
                  <a16:creationId xmlns:a16="http://schemas.microsoft.com/office/drawing/2014/main" id="{EAFECD55-64BC-4082-801B-15D2581F7A5C}"/>
                </a:ext>
              </a:extLst>
            </p:cNvPr>
            <p:cNvSpPr/>
            <p:nvPr/>
          </p:nvSpPr>
          <p:spPr>
            <a:xfrm>
              <a:off x="6206175" y="2800050"/>
              <a:ext cx="256750" cy="280275"/>
            </a:xfrm>
            <a:custGeom>
              <a:avLst/>
              <a:gdLst/>
              <a:ahLst/>
              <a:cxnLst/>
              <a:rect l="l" t="t" r="r" b="b"/>
              <a:pathLst>
                <a:path w="10270" h="11211" extrusionOk="0">
                  <a:moveTo>
                    <a:pt x="5092" y="1"/>
                  </a:moveTo>
                  <a:cubicBezTo>
                    <a:pt x="2610" y="1"/>
                    <a:pt x="523" y="1926"/>
                    <a:pt x="352" y="4433"/>
                  </a:cubicBezTo>
                  <a:lnTo>
                    <a:pt x="0" y="9706"/>
                  </a:lnTo>
                  <a:cubicBezTo>
                    <a:pt x="3226" y="10892"/>
                    <a:pt x="6026" y="11210"/>
                    <a:pt x="8103" y="11210"/>
                  </a:cubicBezTo>
                  <a:cubicBezTo>
                    <a:pt x="8693" y="11210"/>
                    <a:pt x="9226" y="11184"/>
                    <a:pt x="9692" y="11145"/>
                  </a:cubicBezTo>
                  <a:lnTo>
                    <a:pt x="10097" y="5086"/>
                  </a:lnTo>
                  <a:cubicBezTo>
                    <a:pt x="10270" y="2466"/>
                    <a:pt x="8289" y="207"/>
                    <a:pt x="5675" y="28"/>
                  </a:cubicBezTo>
                  <a:lnTo>
                    <a:pt x="5410" y="11"/>
                  </a:lnTo>
                  <a:cubicBezTo>
                    <a:pt x="5303" y="4"/>
                    <a:pt x="5197" y="1"/>
                    <a:pt x="5092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8" name="Google Shape;4182;p57">
              <a:extLst>
                <a:ext uri="{FF2B5EF4-FFF2-40B4-BE49-F238E27FC236}">
                  <a16:creationId xmlns:a16="http://schemas.microsoft.com/office/drawing/2014/main" id="{49EE7981-DC40-467D-A8BD-7BF8979AC889}"/>
                </a:ext>
              </a:extLst>
            </p:cNvPr>
            <p:cNvSpPr/>
            <p:nvPr/>
          </p:nvSpPr>
          <p:spPr>
            <a:xfrm>
              <a:off x="6170325" y="1893175"/>
              <a:ext cx="121300" cy="172625"/>
            </a:xfrm>
            <a:custGeom>
              <a:avLst/>
              <a:gdLst/>
              <a:ahLst/>
              <a:cxnLst/>
              <a:rect l="l" t="t" r="r" b="b"/>
              <a:pathLst>
                <a:path w="4852" h="6905" extrusionOk="0">
                  <a:moveTo>
                    <a:pt x="4159" y="1"/>
                  </a:moveTo>
                  <a:cubicBezTo>
                    <a:pt x="3955" y="1"/>
                    <a:pt x="3747" y="101"/>
                    <a:pt x="3597" y="245"/>
                  </a:cubicBezTo>
                  <a:cubicBezTo>
                    <a:pt x="3399" y="438"/>
                    <a:pt x="3279" y="691"/>
                    <a:pt x="3167" y="942"/>
                  </a:cubicBezTo>
                  <a:cubicBezTo>
                    <a:pt x="2439" y="2616"/>
                    <a:pt x="1990" y="4410"/>
                    <a:pt x="1839" y="6229"/>
                  </a:cubicBezTo>
                  <a:cubicBezTo>
                    <a:pt x="1669" y="4834"/>
                    <a:pt x="1493" y="3445"/>
                    <a:pt x="1323" y="2053"/>
                  </a:cubicBezTo>
                  <a:cubicBezTo>
                    <a:pt x="1275" y="1662"/>
                    <a:pt x="1144" y="1180"/>
                    <a:pt x="759" y="1107"/>
                  </a:cubicBezTo>
                  <a:cubicBezTo>
                    <a:pt x="731" y="1102"/>
                    <a:pt x="702" y="1099"/>
                    <a:pt x="673" y="1099"/>
                  </a:cubicBezTo>
                  <a:cubicBezTo>
                    <a:pt x="429" y="1099"/>
                    <a:pt x="204" y="1293"/>
                    <a:pt x="107" y="1528"/>
                  </a:cubicBezTo>
                  <a:cubicBezTo>
                    <a:pt x="1" y="1791"/>
                    <a:pt x="23" y="2084"/>
                    <a:pt x="54" y="2362"/>
                  </a:cubicBezTo>
                  <a:cubicBezTo>
                    <a:pt x="238" y="3955"/>
                    <a:pt x="745" y="5509"/>
                    <a:pt x="1535" y="6904"/>
                  </a:cubicBezTo>
                  <a:lnTo>
                    <a:pt x="2327" y="6865"/>
                  </a:lnTo>
                  <a:cubicBezTo>
                    <a:pt x="3376" y="5211"/>
                    <a:pt x="4182" y="3398"/>
                    <a:pt x="4710" y="1509"/>
                  </a:cubicBezTo>
                  <a:cubicBezTo>
                    <a:pt x="4782" y="1241"/>
                    <a:pt x="4852" y="962"/>
                    <a:pt x="4819" y="683"/>
                  </a:cubicBezTo>
                  <a:cubicBezTo>
                    <a:pt x="4782" y="404"/>
                    <a:pt x="4615" y="125"/>
                    <a:pt x="4350" y="33"/>
                  </a:cubicBezTo>
                  <a:cubicBezTo>
                    <a:pt x="4288" y="11"/>
                    <a:pt x="4223" y="1"/>
                    <a:pt x="4159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79" name="Google Shape;4183;p57">
              <a:extLst>
                <a:ext uri="{FF2B5EF4-FFF2-40B4-BE49-F238E27FC236}">
                  <a16:creationId xmlns:a16="http://schemas.microsoft.com/office/drawing/2014/main" id="{9AA480FA-21EE-441A-8B02-319DFCD4DB99}"/>
                </a:ext>
              </a:extLst>
            </p:cNvPr>
            <p:cNvSpPr/>
            <p:nvPr/>
          </p:nvSpPr>
          <p:spPr>
            <a:xfrm>
              <a:off x="5821600" y="1930575"/>
              <a:ext cx="1285225" cy="1106725"/>
            </a:xfrm>
            <a:custGeom>
              <a:avLst/>
              <a:gdLst/>
              <a:ahLst/>
              <a:cxnLst/>
              <a:rect l="l" t="t" r="r" b="b"/>
              <a:pathLst>
                <a:path w="51409" h="44269" extrusionOk="0">
                  <a:moveTo>
                    <a:pt x="26932" y="1"/>
                  </a:moveTo>
                  <a:cubicBezTo>
                    <a:pt x="21510" y="1"/>
                    <a:pt x="18823" y="3238"/>
                    <a:pt x="18823" y="3238"/>
                  </a:cubicBezTo>
                  <a:cubicBezTo>
                    <a:pt x="15980" y="2158"/>
                    <a:pt x="13778" y="1699"/>
                    <a:pt x="12016" y="1699"/>
                  </a:cubicBezTo>
                  <a:cubicBezTo>
                    <a:pt x="7272" y="1699"/>
                    <a:pt x="5716" y="5023"/>
                    <a:pt x="3429" y="8508"/>
                  </a:cubicBezTo>
                  <a:cubicBezTo>
                    <a:pt x="294" y="13284"/>
                    <a:pt x="1" y="22339"/>
                    <a:pt x="2908" y="31487"/>
                  </a:cubicBezTo>
                  <a:cubicBezTo>
                    <a:pt x="5812" y="40635"/>
                    <a:pt x="19208" y="43818"/>
                    <a:pt x="29265" y="44248"/>
                  </a:cubicBezTo>
                  <a:cubicBezTo>
                    <a:pt x="29590" y="44261"/>
                    <a:pt x="29906" y="44268"/>
                    <a:pt x="30215" y="44268"/>
                  </a:cubicBezTo>
                  <a:cubicBezTo>
                    <a:pt x="39494" y="44268"/>
                    <a:pt x="42095" y="38059"/>
                    <a:pt x="46674" y="27651"/>
                  </a:cubicBezTo>
                  <a:cubicBezTo>
                    <a:pt x="51408" y="16899"/>
                    <a:pt x="48158" y="9877"/>
                    <a:pt x="37286" y="3335"/>
                  </a:cubicBezTo>
                  <a:cubicBezTo>
                    <a:pt x="33128" y="832"/>
                    <a:pt x="29679" y="1"/>
                    <a:pt x="26932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0" name="Google Shape;4184;p57">
              <a:extLst>
                <a:ext uri="{FF2B5EF4-FFF2-40B4-BE49-F238E27FC236}">
                  <a16:creationId xmlns:a16="http://schemas.microsoft.com/office/drawing/2014/main" id="{A65B6FF2-7D27-4CFB-8A98-81906B68FC29}"/>
                </a:ext>
              </a:extLst>
            </p:cNvPr>
            <p:cNvSpPr/>
            <p:nvPr/>
          </p:nvSpPr>
          <p:spPr>
            <a:xfrm>
              <a:off x="5819225" y="1981500"/>
              <a:ext cx="439500" cy="920400"/>
            </a:xfrm>
            <a:custGeom>
              <a:avLst/>
              <a:gdLst/>
              <a:ahLst/>
              <a:cxnLst/>
              <a:rect l="l" t="t" r="r" b="b"/>
              <a:pathLst>
                <a:path w="17580" h="36816" extrusionOk="0">
                  <a:moveTo>
                    <a:pt x="13574" y="0"/>
                  </a:moveTo>
                  <a:cubicBezTo>
                    <a:pt x="12404" y="0"/>
                    <a:pt x="11208" y="206"/>
                    <a:pt x="10052" y="618"/>
                  </a:cubicBezTo>
                  <a:cubicBezTo>
                    <a:pt x="7759" y="1441"/>
                    <a:pt x="5670" y="3039"/>
                    <a:pt x="4010" y="5232"/>
                  </a:cubicBezTo>
                  <a:cubicBezTo>
                    <a:pt x="1973" y="7927"/>
                    <a:pt x="695" y="11381"/>
                    <a:pt x="319" y="15217"/>
                  </a:cubicBezTo>
                  <a:cubicBezTo>
                    <a:pt x="1" y="18442"/>
                    <a:pt x="296" y="21929"/>
                    <a:pt x="1217" y="25888"/>
                  </a:cubicBezTo>
                  <a:cubicBezTo>
                    <a:pt x="1599" y="27545"/>
                    <a:pt x="2090" y="29288"/>
                    <a:pt x="3075" y="30798"/>
                  </a:cubicBezTo>
                  <a:cubicBezTo>
                    <a:pt x="5059" y="33852"/>
                    <a:pt x="8487" y="35331"/>
                    <a:pt x="12438" y="36815"/>
                  </a:cubicBezTo>
                  <a:lnTo>
                    <a:pt x="12507" y="36628"/>
                  </a:lnTo>
                  <a:cubicBezTo>
                    <a:pt x="8590" y="35155"/>
                    <a:pt x="5193" y="33691"/>
                    <a:pt x="3240" y="30686"/>
                  </a:cubicBezTo>
                  <a:cubicBezTo>
                    <a:pt x="2272" y="29199"/>
                    <a:pt x="1783" y="27478"/>
                    <a:pt x="1404" y="25837"/>
                  </a:cubicBezTo>
                  <a:cubicBezTo>
                    <a:pt x="486" y="21901"/>
                    <a:pt x="199" y="18431"/>
                    <a:pt x="511" y="15231"/>
                  </a:cubicBezTo>
                  <a:cubicBezTo>
                    <a:pt x="885" y="11434"/>
                    <a:pt x="2146" y="8016"/>
                    <a:pt x="4163" y="5346"/>
                  </a:cubicBezTo>
                  <a:cubicBezTo>
                    <a:pt x="5798" y="3179"/>
                    <a:pt x="7860" y="1608"/>
                    <a:pt x="10119" y="799"/>
                  </a:cubicBezTo>
                  <a:cubicBezTo>
                    <a:pt x="11250" y="395"/>
                    <a:pt x="12421" y="193"/>
                    <a:pt x="13566" y="193"/>
                  </a:cubicBezTo>
                  <a:cubicBezTo>
                    <a:pt x="14949" y="193"/>
                    <a:pt x="16295" y="487"/>
                    <a:pt x="17490" y="1070"/>
                  </a:cubicBezTo>
                  <a:lnTo>
                    <a:pt x="17579" y="894"/>
                  </a:lnTo>
                  <a:cubicBezTo>
                    <a:pt x="16359" y="299"/>
                    <a:pt x="14985" y="0"/>
                    <a:pt x="13574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1" name="Google Shape;4185;p57">
              <a:extLst>
                <a:ext uri="{FF2B5EF4-FFF2-40B4-BE49-F238E27FC236}">
                  <a16:creationId xmlns:a16="http://schemas.microsoft.com/office/drawing/2014/main" id="{FAA15688-715B-4537-8218-95D12E336B78}"/>
                </a:ext>
              </a:extLst>
            </p:cNvPr>
            <p:cNvSpPr/>
            <p:nvPr/>
          </p:nvSpPr>
          <p:spPr>
            <a:xfrm>
              <a:off x="6303400" y="1917875"/>
              <a:ext cx="813675" cy="1118900"/>
            </a:xfrm>
            <a:custGeom>
              <a:avLst/>
              <a:gdLst/>
              <a:ahLst/>
              <a:cxnLst/>
              <a:rect l="l" t="t" r="r" b="b"/>
              <a:pathLst>
                <a:path w="32547" h="44756" extrusionOk="0">
                  <a:moveTo>
                    <a:pt x="8343" y="0"/>
                  </a:moveTo>
                  <a:cubicBezTo>
                    <a:pt x="3303" y="0"/>
                    <a:pt x="48" y="2680"/>
                    <a:pt x="0" y="2722"/>
                  </a:cubicBezTo>
                  <a:lnTo>
                    <a:pt x="126" y="2867"/>
                  </a:lnTo>
                  <a:cubicBezTo>
                    <a:pt x="172" y="2829"/>
                    <a:pt x="3372" y="194"/>
                    <a:pt x="8338" y="194"/>
                  </a:cubicBezTo>
                  <a:cubicBezTo>
                    <a:pt x="10677" y="194"/>
                    <a:pt x="13406" y="778"/>
                    <a:pt x="16382" y="2493"/>
                  </a:cubicBezTo>
                  <a:cubicBezTo>
                    <a:pt x="24514" y="7180"/>
                    <a:pt x="32317" y="13510"/>
                    <a:pt x="28537" y="24945"/>
                  </a:cubicBezTo>
                  <a:cubicBezTo>
                    <a:pt x="24495" y="37167"/>
                    <a:pt x="20731" y="42853"/>
                    <a:pt x="15964" y="43955"/>
                  </a:cubicBezTo>
                  <a:cubicBezTo>
                    <a:pt x="13953" y="44419"/>
                    <a:pt x="12009" y="44562"/>
                    <a:pt x="10370" y="44562"/>
                  </a:cubicBezTo>
                  <a:cubicBezTo>
                    <a:pt x="7710" y="44562"/>
                    <a:pt x="5854" y="44183"/>
                    <a:pt x="5823" y="44178"/>
                  </a:cubicBezTo>
                  <a:lnTo>
                    <a:pt x="5786" y="44368"/>
                  </a:lnTo>
                  <a:cubicBezTo>
                    <a:pt x="5817" y="44373"/>
                    <a:pt x="7686" y="44756"/>
                    <a:pt x="10367" y="44756"/>
                  </a:cubicBezTo>
                  <a:cubicBezTo>
                    <a:pt x="12022" y="44756"/>
                    <a:pt x="13980" y="44611"/>
                    <a:pt x="16011" y="44145"/>
                  </a:cubicBezTo>
                  <a:cubicBezTo>
                    <a:pt x="20854" y="43026"/>
                    <a:pt x="24654" y="37304"/>
                    <a:pt x="28721" y="25007"/>
                  </a:cubicBezTo>
                  <a:cubicBezTo>
                    <a:pt x="32546" y="13440"/>
                    <a:pt x="24679" y="7052"/>
                    <a:pt x="16480" y="2326"/>
                  </a:cubicBezTo>
                  <a:cubicBezTo>
                    <a:pt x="13472" y="592"/>
                    <a:pt x="10711" y="0"/>
                    <a:pt x="8343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2" name="Google Shape;4186;p57">
              <a:extLst>
                <a:ext uri="{FF2B5EF4-FFF2-40B4-BE49-F238E27FC236}">
                  <a16:creationId xmlns:a16="http://schemas.microsoft.com/office/drawing/2014/main" id="{EECA8636-73F7-4FDC-B1D1-BF7F801073D7}"/>
                </a:ext>
              </a:extLst>
            </p:cNvPr>
            <p:cNvSpPr/>
            <p:nvPr/>
          </p:nvSpPr>
          <p:spPr>
            <a:xfrm>
              <a:off x="5697725" y="2416900"/>
              <a:ext cx="342550" cy="301875"/>
            </a:xfrm>
            <a:custGeom>
              <a:avLst/>
              <a:gdLst/>
              <a:ahLst/>
              <a:cxnLst/>
              <a:rect l="l" t="t" r="r" b="b"/>
              <a:pathLst>
                <a:path w="13702" h="12075" extrusionOk="0">
                  <a:moveTo>
                    <a:pt x="6889" y="0"/>
                  </a:moveTo>
                  <a:cubicBezTo>
                    <a:pt x="4622" y="0"/>
                    <a:pt x="2445" y="1295"/>
                    <a:pt x="1415" y="3495"/>
                  </a:cubicBezTo>
                  <a:cubicBezTo>
                    <a:pt x="1" y="6519"/>
                    <a:pt x="1290" y="10106"/>
                    <a:pt x="4292" y="11512"/>
                  </a:cubicBezTo>
                  <a:cubicBezTo>
                    <a:pt x="5108" y="11894"/>
                    <a:pt x="5967" y="12075"/>
                    <a:pt x="6814" y="12075"/>
                  </a:cubicBezTo>
                  <a:cubicBezTo>
                    <a:pt x="9081" y="12075"/>
                    <a:pt x="11259" y="10780"/>
                    <a:pt x="12287" y="8580"/>
                  </a:cubicBezTo>
                  <a:cubicBezTo>
                    <a:pt x="13702" y="5556"/>
                    <a:pt x="12415" y="1969"/>
                    <a:pt x="9411" y="563"/>
                  </a:cubicBezTo>
                  <a:cubicBezTo>
                    <a:pt x="8595" y="181"/>
                    <a:pt x="7735" y="0"/>
                    <a:pt x="6889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3" name="Google Shape;4187;p57">
              <a:extLst>
                <a:ext uri="{FF2B5EF4-FFF2-40B4-BE49-F238E27FC236}">
                  <a16:creationId xmlns:a16="http://schemas.microsoft.com/office/drawing/2014/main" id="{18AB803E-BBAC-4213-8AEB-9B51CF0E9237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4" name="Google Shape;4188;p57">
              <a:extLst>
                <a:ext uri="{FF2B5EF4-FFF2-40B4-BE49-F238E27FC236}">
                  <a16:creationId xmlns:a16="http://schemas.microsoft.com/office/drawing/2014/main" id="{A16356F4-693D-411C-AA55-54A7924158DF}"/>
                </a:ext>
              </a:extLst>
            </p:cNvPr>
            <p:cNvSpPr/>
            <p:nvPr/>
          </p:nvSpPr>
          <p:spPr>
            <a:xfrm>
              <a:off x="5729050" y="2513475"/>
              <a:ext cx="258500" cy="204425"/>
            </a:xfrm>
            <a:custGeom>
              <a:avLst/>
              <a:gdLst/>
              <a:ahLst/>
              <a:cxnLst/>
              <a:rect l="l" t="t" r="r" b="b"/>
              <a:pathLst>
                <a:path w="10340" h="8177" extrusionOk="0">
                  <a:moveTo>
                    <a:pt x="4575" y="0"/>
                  </a:moveTo>
                  <a:cubicBezTo>
                    <a:pt x="2985" y="0"/>
                    <a:pt x="1554" y="759"/>
                    <a:pt x="924" y="2103"/>
                  </a:cubicBezTo>
                  <a:cubicBezTo>
                    <a:pt x="1" y="4079"/>
                    <a:pt x="1155" y="6567"/>
                    <a:pt x="3499" y="7663"/>
                  </a:cubicBezTo>
                  <a:cubicBezTo>
                    <a:pt x="4245" y="8011"/>
                    <a:pt x="5023" y="8177"/>
                    <a:pt x="5765" y="8177"/>
                  </a:cubicBezTo>
                  <a:cubicBezTo>
                    <a:pt x="7355" y="8177"/>
                    <a:pt x="8786" y="7418"/>
                    <a:pt x="9416" y="6073"/>
                  </a:cubicBezTo>
                  <a:cubicBezTo>
                    <a:pt x="10339" y="4098"/>
                    <a:pt x="9185" y="1610"/>
                    <a:pt x="6841" y="513"/>
                  </a:cubicBezTo>
                  <a:cubicBezTo>
                    <a:pt x="6095" y="165"/>
                    <a:pt x="5317" y="0"/>
                    <a:pt x="457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5" name="Google Shape;4189;p57">
              <a:extLst>
                <a:ext uri="{FF2B5EF4-FFF2-40B4-BE49-F238E27FC236}">
                  <a16:creationId xmlns:a16="http://schemas.microsoft.com/office/drawing/2014/main" id="{E7BD29F9-2EF9-47E4-B1C0-07E50160FBEF}"/>
                </a:ext>
              </a:extLst>
            </p:cNvPr>
            <p:cNvSpPr/>
            <p:nvPr/>
          </p:nvSpPr>
          <p:spPr>
            <a:xfrm>
              <a:off x="5743350" y="2514975"/>
              <a:ext cx="251800" cy="101400"/>
            </a:xfrm>
            <a:custGeom>
              <a:avLst/>
              <a:gdLst/>
              <a:ahLst/>
              <a:cxnLst/>
              <a:rect l="l" t="t" r="r" b="b"/>
              <a:pathLst>
                <a:path w="10072" h="4056" extrusionOk="0">
                  <a:moveTo>
                    <a:pt x="3641" y="0"/>
                  </a:moveTo>
                  <a:cubicBezTo>
                    <a:pt x="3376" y="0"/>
                    <a:pt x="3111" y="14"/>
                    <a:pt x="2849" y="43"/>
                  </a:cubicBezTo>
                  <a:cubicBezTo>
                    <a:pt x="2377" y="93"/>
                    <a:pt x="1911" y="171"/>
                    <a:pt x="1457" y="303"/>
                  </a:cubicBezTo>
                  <a:cubicBezTo>
                    <a:pt x="1002" y="423"/>
                    <a:pt x="564" y="587"/>
                    <a:pt x="129" y="802"/>
                  </a:cubicBezTo>
                  <a:cubicBezTo>
                    <a:pt x="42" y="844"/>
                    <a:pt x="0" y="950"/>
                    <a:pt x="26" y="1039"/>
                  </a:cubicBezTo>
                  <a:cubicBezTo>
                    <a:pt x="52" y="1119"/>
                    <a:pt x="129" y="1169"/>
                    <a:pt x="209" y="1169"/>
                  </a:cubicBezTo>
                  <a:cubicBezTo>
                    <a:pt x="230" y="1169"/>
                    <a:pt x="251" y="1166"/>
                    <a:pt x="271" y="1159"/>
                  </a:cubicBezTo>
                  <a:lnTo>
                    <a:pt x="285" y="1151"/>
                  </a:lnTo>
                  <a:cubicBezTo>
                    <a:pt x="1119" y="861"/>
                    <a:pt x="2012" y="679"/>
                    <a:pt x="2893" y="601"/>
                  </a:cubicBezTo>
                  <a:cubicBezTo>
                    <a:pt x="3126" y="584"/>
                    <a:pt x="3359" y="574"/>
                    <a:pt x="3592" y="574"/>
                  </a:cubicBezTo>
                  <a:cubicBezTo>
                    <a:pt x="4247" y="574"/>
                    <a:pt x="4899" y="648"/>
                    <a:pt x="5524" y="819"/>
                  </a:cubicBezTo>
                  <a:cubicBezTo>
                    <a:pt x="6372" y="1050"/>
                    <a:pt x="7181" y="1438"/>
                    <a:pt x="7868" y="1999"/>
                  </a:cubicBezTo>
                  <a:cubicBezTo>
                    <a:pt x="8236" y="2250"/>
                    <a:pt x="8526" y="2590"/>
                    <a:pt x="8847" y="2903"/>
                  </a:cubicBezTo>
                  <a:cubicBezTo>
                    <a:pt x="9014" y="3053"/>
                    <a:pt x="9129" y="3246"/>
                    <a:pt x="9274" y="3422"/>
                  </a:cubicBezTo>
                  <a:lnTo>
                    <a:pt x="9681" y="3960"/>
                  </a:lnTo>
                  <a:lnTo>
                    <a:pt x="9698" y="3979"/>
                  </a:lnTo>
                  <a:cubicBezTo>
                    <a:pt x="9737" y="4029"/>
                    <a:pt x="9795" y="4055"/>
                    <a:pt x="9854" y="4055"/>
                  </a:cubicBezTo>
                  <a:cubicBezTo>
                    <a:pt x="9892" y="4055"/>
                    <a:pt x="9930" y="4044"/>
                    <a:pt x="9963" y="4021"/>
                  </a:cubicBezTo>
                  <a:cubicBezTo>
                    <a:pt x="10049" y="3957"/>
                    <a:pt x="10072" y="3840"/>
                    <a:pt x="10010" y="3748"/>
                  </a:cubicBezTo>
                  <a:lnTo>
                    <a:pt x="9614" y="3170"/>
                  </a:lnTo>
                  <a:cubicBezTo>
                    <a:pt x="9475" y="2984"/>
                    <a:pt x="9363" y="2769"/>
                    <a:pt x="9196" y="2604"/>
                  </a:cubicBezTo>
                  <a:cubicBezTo>
                    <a:pt x="8878" y="2255"/>
                    <a:pt x="8576" y="1890"/>
                    <a:pt x="8188" y="1608"/>
                  </a:cubicBezTo>
                  <a:cubicBezTo>
                    <a:pt x="7999" y="1466"/>
                    <a:pt x="7837" y="1287"/>
                    <a:pt x="7622" y="1176"/>
                  </a:cubicBezTo>
                  <a:lnTo>
                    <a:pt x="7008" y="802"/>
                  </a:lnTo>
                  <a:cubicBezTo>
                    <a:pt x="6576" y="601"/>
                    <a:pt x="6144" y="392"/>
                    <a:pt x="5678" y="283"/>
                  </a:cubicBezTo>
                  <a:cubicBezTo>
                    <a:pt x="5015" y="96"/>
                    <a:pt x="4327" y="0"/>
                    <a:pt x="3641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6" name="Google Shape;4190;p57">
              <a:extLst>
                <a:ext uri="{FF2B5EF4-FFF2-40B4-BE49-F238E27FC236}">
                  <a16:creationId xmlns:a16="http://schemas.microsoft.com/office/drawing/2014/main" id="{B5718CF6-869B-4713-AFFD-9B68F1A3D85F}"/>
                </a:ext>
              </a:extLst>
            </p:cNvPr>
            <p:cNvSpPr/>
            <p:nvPr/>
          </p:nvSpPr>
          <p:spPr>
            <a:xfrm>
              <a:off x="5828375" y="2590350"/>
              <a:ext cx="195375" cy="80125"/>
            </a:xfrm>
            <a:custGeom>
              <a:avLst/>
              <a:gdLst/>
              <a:ahLst/>
              <a:cxnLst/>
              <a:rect l="l" t="t" r="r" b="b"/>
              <a:pathLst>
                <a:path w="7815" h="3205" extrusionOk="0">
                  <a:moveTo>
                    <a:pt x="2780" y="0"/>
                  </a:moveTo>
                  <a:cubicBezTo>
                    <a:pt x="2585" y="0"/>
                    <a:pt x="2390" y="10"/>
                    <a:pt x="2196" y="30"/>
                  </a:cubicBezTo>
                  <a:cubicBezTo>
                    <a:pt x="1456" y="111"/>
                    <a:pt x="742" y="309"/>
                    <a:pt x="89" y="683"/>
                  </a:cubicBezTo>
                  <a:cubicBezTo>
                    <a:pt x="34" y="716"/>
                    <a:pt x="0" y="786"/>
                    <a:pt x="17" y="850"/>
                  </a:cubicBezTo>
                  <a:cubicBezTo>
                    <a:pt x="38" y="921"/>
                    <a:pt x="101" y="963"/>
                    <a:pt x="167" y="963"/>
                  </a:cubicBezTo>
                  <a:cubicBezTo>
                    <a:pt x="179" y="963"/>
                    <a:pt x="192" y="962"/>
                    <a:pt x="204" y="959"/>
                  </a:cubicBezTo>
                  <a:lnTo>
                    <a:pt x="218" y="953"/>
                  </a:lnTo>
                  <a:cubicBezTo>
                    <a:pt x="882" y="772"/>
                    <a:pt x="1571" y="646"/>
                    <a:pt x="2249" y="591"/>
                  </a:cubicBezTo>
                  <a:cubicBezTo>
                    <a:pt x="2434" y="577"/>
                    <a:pt x="2620" y="570"/>
                    <a:pt x="2806" y="570"/>
                  </a:cubicBezTo>
                  <a:cubicBezTo>
                    <a:pt x="3301" y="570"/>
                    <a:pt x="3794" y="623"/>
                    <a:pt x="4269" y="752"/>
                  </a:cubicBezTo>
                  <a:cubicBezTo>
                    <a:pt x="4919" y="925"/>
                    <a:pt x="5546" y="1213"/>
                    <a:pt x="6082" y="1642"/>
                  </a:cubicBezTo>
                  <a:cubicBezTo>
                    <a:pt x="6364" y="1832"/>
                    <a:pt x="6592" y="2094"/>
                    <a:pt x="6844" y="2329"/>
                  </a:cubicBezTo>
                  <a:cubicBezTo>
                    <a:pt x="7089" y="2571"/>
                    <a:pt x="7282" y="2864"/>
                    <a:pt x="7510" y="3129"/>
                  </a:cubicBezTo>
                  <a:lnTo>
                    <a:pt x="7527" y="3152"/>
                  </a:lnTo>
                  <a:cubicBezTo>
                    <a:pt x="7559" y="3187"/>
                    <a:pt x="7601" y="3205"/>
                    <a:pt x="7644" y="3205"/>
                  </a:cubicBezTo>
                  <a:cubicBezTo>
                    <a:pt x="7673" y="3205"/>
                    <a:pt x="7702" y="3196"/>
                    <a:pt x="7728" y="3180"/>
                  </a:cubicBezTo>
                  <a:cubicBezTo>
                    <a:pt x="7798" y="3129"/>
                    <a:pt x="7814" y="3040"/>
                    <a:pt x="7770" y="2970"/>
                  </a:cubicBezTo>
                  <a:cubicBezTo>
                    <a:pt x="7563" y="2669"/>
                    <a:pt x="7382" y="2348"/>
                    <a:pt x="7148" y="2066"/>
                  </a:cubicBezTo>
                  <a:cubicBezTo>
                    <a:pt x="6905" y="1796"/>
                    <a:pt x="6671" y="1503"/>
                    <a:pt x="6369" y="1280"/>
                  </a:cubicBezTo>
                  <a:cubicBezTo>
                    <a:pt x="6093" y="1023"/>
                    <a:pt x="5769" y="836"/>
                    <a:pt x="5454" y="641"/>
                  </a:cubicBezTo>
                  <a:cubicBezTo>
                    <a:pt x="5119" y="479"/>
                    <a:pt x="4776" y="317"/>
                    <a:pt x="4411" y="228"/>
                  </a:cubicBezTo>
                  <a:cubicBezTo>
                    <a:pt x="3880" y="78"/>
                    <a:pt x="3329" y="0"/>
                    <a:pt x="2780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7" name="Google Shape;4191;p57">
              <a:extLst>
                <a:ext uri="{FF2B5EF4-FFF2-40B4-BE49-F238E27FC236}">
                  <a16:creationId xmlns:a16="http://schemas.microsoft.com/office/drawing/2014/main" id="{73427D99-0F5F-4767-9614-D10974F2B3FB}"/>
                </a:ext>
              </a:extLst>
            </p:cNvPr>
            <p:cNvSpPr/>
            <p:nvPr/>
          </p:nvSpPr>
          <p:spPr>
            <a:xfrm>
              <a:off x="6719850" y="2664150"/>
              <a:ext cx="303750" cy="302150"/>
            </a:xfrm>
            <a:custGeom>
              <a:avLst/>
              <a:gdLst/>
              <a:ahLst/>
              <a:cxnLst/>
              <a:rect l="l" t="t" r="r" b="b"/>
              <a:pathLst>
                <a:path w="12150" h="12086" extrusionOk="0">
                  <a:moveTo>
                    <a:pt x="6072" y="0"/>
                  </a:moveTo>
                  <a:cubicBezTo>
                    <a:pt x="2820" y="0"/>
                    <a:pt x="147" y="2620"/>
                    <a:pt x="76" y="5910"/>
                  </a:cubicBezTo>
                  <a:cubicBezTo>
                    <a:pt x="0" y="9247"/>
                    <a:pt x="2628" y="12012"/>
                    <a:pt x="5940" y="12084"/>
                  </a:cubicBezTo>
                  <a:cubicBezTo>
                    <a:pt x="5986" y="12085"/>
                    <a:pt x="6032" y="12086"/>
                    <a:pt x="6078" y="12086"/>
                  </a:cubicBezTo>
                  <a:cubicBezTo>
                    <a:pt x="9330" y="12086"/>
                    <a:pt x="12003" y="9466"/>
                    <a:pt x="12075" y="6175"/>
                  </a:cubicBezTo>
                  <a:cubicBezTo>
                    <a:pt x="12150" y="2839"/>
                    <a:pt x="9522" y="74"/>
                    <a:pt x="6210" y="2"/>
                  </a:cubicBezTo>
                  <a:cubicBezTo>
                    <a:pt x="6164" y="1"/>
                    <a:pt x="6118" y="0"/>
                    <a:pt x="6072" y="0"/>
                  </a:cubicBezTo>
                  <a:close/>
                </a:path>
              </a:pathLst>
            </a:custGeom>
            <a:solidFill>
              <a:srgbClr val="7F474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8" name="Google Shape;4192;p57">
              <a:extLst>
                <a:ext uri="{FF2B5EF4-FFF2-40B4-BE49-F238E27FC236}">
                  <a16:creationId xmlns:a16="http://schemas.microsoft.com/office/drawing/2014/main" id="{402DF9D5-BA74-49DA-9C06-16B96E05D7BE}"/>
                </a:ext>
              </a:extLst>
            </p:cNvPr>
            <p:cNvSpPr/>
            <p:nvPr/>
          </p:nvSpPr>
          <p:spPr>
            <a:xfrm>
              <a:off x="6741750" y="2765125"/>
              <a:ext cx="236725" cy="197350"/>
            </a:xfrm>
            <a:custGeom>
              <a:avLst/>
              <a:gdLst/>
              <a:ahLst/>
              <a:cxnLst/>
              <a:rect l="l" t="t" r="r" b="b"/>
              <a:pathLst>
                <a:path w="9469" h="7894" extrusionOk="0">
                  <a:moveTo>
                    <a:pt x="4701" y="1"/>
                  </a:moveTo>
                  <a:cubicBezTo>
                    <a:pt x="2168" y="1"/>
                    <a:pt x="97" y="1697"/>
                    <a:pt x="48" y="3844"/>
                  </a:cubicBezTo>
                  <a:cubicBezTo>
                    <a:pt x="0" y="6023"/>
                    <a:pt x="2056" y="7836"/>
                    <a:pt x="4645" y="7892"/>
                  </a:cubicBezTo>
                  <a:cubicBezTo>
                    <a:pt x="4688" y="7893"/>
                    <a:pt x="4731" y="7893"/>
                    <a:pt x="4774" y="7893"/>
                  </a:cubicBezTo>
                  <a:cubicBezTo>
                    <a:pt x="7302" y="7893"/>
                    <a:pt x="9372" y="6196"/>
                    <a:pt x="9419" y="4053"/>
                  </a:cubicBezTo>
                  <a:cubicBezTo>
                    <a:pt x="9469" y="1871"/>
                    <a:pt x="7410" y="58"/>
                    <a:pt x="4824" y="2"/>
                  </a:cubicBezTo>
                  <a:cubicBezTo>
                    <a:pt x="4783" y="1"/>
                    <a:pt x="4742" y="1"/>
                    <a:pt x="47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89" name="Google Shape;4193;p57">
              <a:extLst>
                <a:ext uri="{FF2B5EF4-FFF2-40B4-BE49-F238E27FC236}">
                  <a16:creationId xmlns:a16="http://schemas.microsoft.com/office/drawing/2014/main" id="{E4EE928C-EFD6-4FF2-AC37-C2E52F287314}"/>
                </a:ext>
              </a:extLst>
            </p:cNvPr>
            <p:cNvSpPr/>
            <p:nvPr/>
          </p:nvSpPr>
          <p:spPr>
            <a:xfrm>
              <a:off x="6738400" y="2764750"/>
              <a:ext cx="259050" cy="84300"/>
            </a:xfrm>
            <a:custGeom>
              <a:avLst/>
              <a:gdLst/>
              <a:ahLst/>
              <a:cxnLst/>
              <a:rect l="l" t="t" r="r" b="b"/>
              <a:pathLst>
                <a:path w="10362" h="3372" extrusionOk="0">
                  <a:moveTo>
                    <a:pt x="4135" y="0"/>
                  </a:moveTo>
                  <a:lnTo>
                    <a:pt x="3418" y="59"/>
                  </a:lnTo>
                  <a:cubicBezTo>
                    <a:pt x="3178" y="67"/>
                    <a:pt x="2952" y="154"/>
                    <a:pt x="2718" y="196"/>
                  </a:cubicBezTo>
                  <a:cubicBezTo>
                    <a:pt x="2246" y="277"/>
                    <a:pt x="1811" y="475"/>
                    <a:pt x="1370" y="642"/>
                  </a:cubicBezTo>
                  <a:cubicBezTo>
                    <a:pt x="1144" y="715"/>
                    <a:pt x="952" y="857"/>
                    <a:pt x="742" y="963"/>
                  </a:cubicBezTo>
                  <a:lnTo>
                    <a:pt x="129" y="1306"/>
                  </a:lnTo>
                  <a:cubicBezTo>
                    <a:pt x="37" y="1356"/>
                    <a:pt x="0" y="1476"/>
                    <a:pt x="56" y="1571"/>
                  </a:cubicBezTo>
                  <a:cubicBezTo>
                    <a:pt x="91" y="1634"/>
                    <a:pt x="158" y="1669"/>
                    <a:pt x="228" y="1669"/>
                  </a:cubicBezTo>
                  <a:cubicBezTo>
                    <a:pt x="257" y="1669"/>
                    <a:pt x="287" y="1663"/>
                    <a:pt x="316" y="1649"/>
                  </a:cubicBezTo>
                  <a:lnTo>
                    <a:pt x="338" y="1641"/>
                  </a:lnTo>
                  <a:lnTo>
                    <a:pt x="946" y="1342"/>
                  </a:lnTo>
                  <a:cubicBezTo>
                    <a:pt x="1153" y="1253"/>
                    <a:pt x="1339" y="1122"/>
                    <a:pt x="1557" y="1066"/>
                  </a:cubicBezTo>
                  <a:cubicBezTo>
                    <a:pt x="1981" y="932"/>
                    <a:pt x="2394" y="754"/>
                    <a:pt x="2832" y="695"/>
                  </a:cubicBezTo>
                  <a:cubicBezTo>
                    <a:pt x="3266" y="596"/>
                    <a:pt x="3708" y="549"/>
                    <a:pt x="4149" y="549"/>
                  </a:cubicBezTo>
                  <a:cubicBezTo>
                    <a:pt x="4587" y="549"/>
                    <a:pt x="5025" y="595"/>
                    <a:pt x="5454" y="681"/>
                  </a:cubicBezTo>
                  <a:cubicBezTo>
                    <a:pt x="6319" y="843"/>
                    <a:pt x="7142" y="1200"/>
                    <a:pt x="7907" y="1649"/>
                  </a:cubicBezTo>
                  <a:cubicBezTo>
                    <a:pt x="8660" y="2115"/>
                    <a:pt x="9382" y="2673"/>
                    <a:pt x="9999" y="3304"/>
                  </a:cubicBezTo>
                  <a:lnTo>
                    <a:pt x="10010" y="3315"/>
                  </a:lnTo>
                  <a:cubicBezTo>
                    <a:pt x="10047" y="3353"/>
                    <a:pt x="10097" y="3372"/>
                    <a:pt x="10147" y="3372"/>
                  </a:cubicBezTo>
                  <a:cubicBezTo>
                    <a:pt x="10197" y="3372"/>
                    <a:pt x="10246" y="3353"/>
                    <a:pt x="10284" y="3318"/>
                  </a:cubicBezTo>
                  <a:cubicBezTo>
                    <a:pt x="10356" y="3245"/>
                    <a:pt x="10362" y="3133"/>
                    <a:pt x="10303" y="3055"/>
                  </a:cubicBezTo>
                  <a:cubicBezTo>
                    <a:pt x="10010" y="2668"/>
                    <a:pt x="9689" y="2330"/>
                    <a:pt x="9332" y="2020"/>
                  </a:cubicBezTo>
                  <a:cubicBezTo>
                    <a:pt x="8984" y="1702"/>
                    <a:pt x="8601" y="1423"/>
                    <a:pt x="8200" y="1169"/>
                  </a:cubicBezTo>
                  <a:cubicBezTo>
                    <a:pt x="7402" y="659"/>
                    <a:pt x="6498" y="307"/>
                    <a:pt x="5558" y="129"/>
                  </a:cubicBezTo>
                  <a:cubicBezTo>
                    <a:pt x="5089" y="17"/>
                    <a:pt x="4609" y="14"/>
                    <a:pt x="4135" y="0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0" name="Google Shape;4194;p57">
              <a:extLst>
                <a:ext uri="{FF2B5EF4-FFF2-40B4-BE49-F238E27FC236}">
                  <a16:creationId xmlns:a16="http://schemas.microsoft.com/office/drawing/2014/main" id="{96650C69-5B4E-4A84-8369-95D26017180B}"/>
                </a:ext>
              </a:extLst>
            </p:cNvPr>
            <p:cNvSpPr/>
            <p:nvPr/>
          </p:nvSpPr>
          <p:spPr>
            <a:xfrm>
              <a:off x="6688675" y="2808200"/>
              <a:ext cx="200875" cy="66525"/>
            </a:xfrm>
            <a:custGeom>
              <a:avLst/>
              <a:gdLst/>
              <a:ahLst/>
              <a:cxnLst/>
              <a:rect l="l" t="t" r="r" b="b"/>
              <a:pathLst>
                <a:path w="8035" h="2661" extrusionOk="0">
                  <a:moveTo>
                    <a:pt x="3203" y="1"/>
                  </a:moveTo>
                  <a:cubicBezTo>
                    <a:pt x="2832" y="34"/>
                    <a:pt x="2458" y="59"/>
                    <a:pt x="2098" y="162"/>
                  </a:cubicBezTo>
                  <a:cubicBezTo>
                    <a:pt x="1730" y="229"/>
                    <a:pt x="1395" y="386"/>
                    <a:pt x="1052" y="525"/>
                  </a:cubicBezTo>
                  <a:cubicBezTo>
                    <a:pt x="717" y="676"/>
                    <a:pt x="410" y="882"/>
                    <a:pt x="98" y="1063"/>
                  </a:cubicBezTo>
                  <a:cubicBezTo>
                    <a:pt x="23" y="1105"/>
                    <a:pt x="0" y="1195"/>
                    <a:pt x="42" y="1270"/>
                  </a:cubicBezTo>
                  <a:cubicBezTo>
                    <a:pt x="68" y="1316"/>
                    <a:pt x="118" y="1344"/>
                    <a:pt x="170" y="1344"/>
                  </a:cubicBezTo>
                  <a:cubicBezTo>
                    <a:pt x="190" y="1344"/>
                    <a:pt x="210" y="1340"/>
                    <a:pt x="229" y="1331"/>
                  </a:cubicBezTo>
                  <a:lnTo>
                    <a:pt x="254" y="1320"/>
                  </a:lnTo>
                  <a:cubicBezTo>
                    <a:pt x="578" y="1186"/>
                    <a:pt x="882" y="1010"/>
                    <a:pt x="1205" y="899"/>
                  </a:cubicBezTo>
                  <a:cubicBezTo>
                    <a:pt x="1537" y="801"/>
                    <a:pt x="1855" y="670"/>
                    <a:pt x="2196" y="623"/>
                  </a:cubicBezTo>
                  <a:cubicBezTo>
                    <a:pt x="2513" y="554"/>
                    <a:pt x="2834" y="522"/>
                    <a:pt x="3156" y="522"/>
                  </a:cubicBezTo>
                  <a:cubicBezTo>
                    <a:pt x="3512" y="522"/>
                    <a:pt x="3867" y="561"/>
                    <a:pt x="4216" y="631"/>
                  </a:cubicBezTo>
                  <a:cubicBezTo>
                    <a:pt x="4877" y="759"/>
                    <a:pt x="5513" y="1036"/>
                    <a:pt x="6099" y="1384"/>
                  </a:cubicBezTo>
                  <a:cubicBezTo>
                    <a:pt x="6679" y="1736"/>
                    <a:pt x="7243" y="2154"/>
                    <a:pt x="7753" y="2612"/>
                  </a:cubicBezTo>
                  <a:lnTo>
                    <a:pt x="7764" y="2623"/>
                  </a:lnTo>
                  <a:cubicBezTo>
                    <a:pt x="7793" y="2648"/>
                    <a:pt x="7828" y="2660"/>
                    <a:pt x="7863" y="2660"/>
                  </a:cubicBezTo>
                  <a:cubicBezTo>
                    <a:pt x="7904" y="2660"/>
                    <a:pt x="7946" y="2643"/>
                    <a:pt x="7976" y="2609"/>
                  </a:cubicBezTo>
                  <a:cubicBezTo>
                    <a:pt x="8029" y="2553"/>
                    <a:pt x="8035" y="2475"/>
                    <a:pt x="7996" y="2419"/>
                  </a:cubicBezTo>
                  <a:cubicBezTo>
                    <a:pt x="7577" y="1800"/>
                    <a:pt x="7022" y="1301"/>
                    <a:pt x="6397" y="899"/>
                  </a:cubicBezTo>
                  <a:cubicBezTo>
                    <a:pt x="5770" y="503"/>
                    <a:pt x="5058" y="229"/>
                    <a:pt x="4324" y="93"/>
                  </a:cubicBezTo>
                  <a:cubicBezTo>
                    <a:pt x="3956" y="9"/>
                    <a:pt x="3580" y="3"/>
                    <a:pt x="3203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1" name="Google Shape;4195;p57">
              <a:extLst>
                <a:ext uri="{FF2B5EF4-FFF2-40B4-BE49-F238E27FC236}">
                  <a16:creationId xmlns:a16="http://schemas.microsoft.com/office/drawing/2014/main" id="{ECD2F67C-B891-4EF7-AF08-BA42F1611E35}"/>
                </a:ext>
              </a:extLst>
            </p:cNvPr>
            <p:cNvSpPr/>
            <p:nvPr/>
          </p:nvSpPr>
          <p:spPr>
            <a:xfrm>
              <a:off x="5885000" y="2042225"/>
              <a:ext cx="1101150" cy="1012150"/>
            </a:xfrm>
            <a:custGeom>
              <a:avLst/>
              <a:gdLst/>
              <a:ahLst/>
              <a:cxnLst/>
              <a:rect l="l" t="t" r="r" b="b"/>
              <a:pathLst>
                <a:path w="44046" h="40486" extrusionOk="0">
                  <a:moveTo>
                    <a:pt x="22282" y="0"/>
                  </a:moveTo>
                  <a:cubicBezTo>
                    <a:pt x="14516" y="0"/>
                    <a:pt x="7119" y="4759"/>
                    <a:pt x="4029" y="12539"/>
                  </a:cubicBezTo>
                  <a:cubicBezTo>
                    <a:pt x="0" y="22666"/>
                    <a:pt x="3064" y="34135"/>
                    <a:pt x="14675" y="38814"/>
                  </a:cubicBezTo>
                  <a:cubicBezTo>
                    <a:pt x="17528" y="39963"/>
                    <a:pt x="20198" y="40485"/>
                    <a:pt x="22665" y="40485"/>
                  </a:cubicBezTo>
                  <a:cubicBezTo>
                    <a:pt x="30922" y="40485"/>
                    <a:pt x="36923" y="34636"/>
                    <a:pt x="40020" y="26840"/>
                  </a:cubicBezTo>
                  <a:cubicBezTo>
                    <a:pt x="44046" y="16710"/>
                    <a:pt x="39250" y="5297"/>
                    <a:pt x="29310" y="1350"/>
                  </a:cubicBezTo>
                  <a:cubicBezTo>
                    <a:pt x="27006" y="434"/>
                    <a:pt x="24627" y="0"/>
                    <a:pt x="22282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2" name="Google Shape;4196;p57">
              <a:extLst>
                <a:ext uri="{FF2B5EF4-FFF2-40B4-BE49-F238E27FC236}">
                  <a16:creationId xmlns:a16="http://schemas.microsoft.com/office/drawing/2014/main" id="{1706D556-31BC-4D73-9501-CF44E8B68D9A}"/>
                </a:ext>
              </a:extLst>
            </p:cNvPr>
            <p:cNvSpPr/>
            <p:nvPr/>
          </p:nvSpPr>
          <p:spPr>
            <a:xfrm>
              <a:off x="6060594" y="2678964"/>
              <a:ext cx="225137" cy="151020"/>
            </a:xfrm>
            <a:custGeom>
              <a:avLst/>
              <a:gdLst/>
              <a:ahLst/>
              <a:cxnLst/>
              <a:rect l="l" t="t" r="r" b="b"/>
              <a:pathLst>
                <a:path w="13411" h="8996" extrusionOk="0">
                  <a:moveTo>
                    <a:pt x="4581" y="0"/>
                  </a:moveTo>
                  <a:cubicBezTo>
                    <a:pt x="2872" y="0"/>
                    <a:pt x="1477" y="620"/>
                    <a:pt x="926" y="1796"/>
                  </a:cubicBezTo>
                  <a:cubicBezTo>
                    <a:pt x="0" y="3782"/>
                    <a:pt x="1833" y="6600"/>
                    <a:pt x="5025" y="8093"/>
                  </a:cubicBezTo>
                  <a:cubicBezTo>
                    <a:pt x="6327" y="8701"/>
                    <a:pt x="7653" y="8996"/>
                    <a:pt x="8830" y="8996"/>
                  </a:cubicBezTo>
                  <a:cubicBezTo>
                    <a:pt x="10540" y="8996"/>
                    <a:pt x="11935" y="8376"/>
                    <a:pt x="12485" y="7200"/>
                  </a:cubicBezTo>
                  <a:cubicBezTo>
                    <a:pt x="13411" y="5214"/>
                    <a:pt x="11578" y="2396"/>
                    <a:pt x="8386" y="903"/>
                  </a:cubicBezTo>
                  <a:cubicBezTo>
                    <a:pt x="7084" y="295"/>
                    <a:pt x="5758" y="0"/>
                    <a:pt x="4581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3" name="Google Shape;4197;p57">
              <a:extLst>
                <a:ext uri="{FF2B5EF4-FFF2-40B4-BE49-F238E27FC236}">
                  <a16:creationId xmlns:a16="http://schemas.microsoft.com/office/drawing/2014/main" id="{30F0420D-340F-48E7-8DEF-F8B871416EB0}"/>
                </a:ext>
              </a:extLst>
            </p:cNvPr>
            <p:cNvSpPr/>
            <p:nvPr/>
          </p:nvSpPr>
          <p:spPr>
            <a:xfrm>
              <a:off x="6485386" y="2778987"/>
              <a:ext cx="256456" cy="156047"/>
            </a:xfrm>
            <a:custGeom>
              <a:avLst/>
              <a:gdLst/>
              <a:ahLst/>
              <a:cxnLst/>
              <a:rect l="l" t="t" r="r" b="b"/>
              <a:pathLst>
                <a:path w="13233" h="8053" extrusionOk="0">
                  <a:moveTo>
                    <a:pt x="5783" y="0"/>
                  </a:moveTo>
                  <a:cubicBezTo>
                    <a:pt x="2892" y="0"/>
                    <a:pt x="552" y="1284"/>
                    <a:pt x="296" y="3165"/>
                  </a:cubicBezTo>
                  <a:cubicBezTo>
                    <a:pt x="0" y="5339"/>
                    <a:pt x="2589" y="7484"/>
                    <a:pt x="6079" y="7958"/>
                  </a:cubicBezTo>
                  <a:cubicBezTo>
                    <a:pt x="6547" y="8022"/>
                    <a:pt x="7007" y="8053"/>
                    <a:pt x="7453" y="8053"/>
                  </a:cubicBezTo>
                  <a:cubicBezTo>
                    <a:pt x="10344" y="8053"/>
                    <a:pt x="12680" y="6769"/>
                    <a:pt x="12936" y="4887"/>
                  </a:cubicBezTo>
                  <a:cubicBezTo>
                    <a:pt x="13232" y="2716"/>
                    <a:pt x="10640" y="571"/>
                    <a:pt x="7150" y="94"/>
                  </a:cubicBezTo>
                  <a:cubicBezTo>
                    <a:pt x="6685" y="31"/>
                    <a:pt x="6228" y="0"/>
                    <a:pt x="5783" y="0"/>
                  </a:cubicBezTo>
                  <a:close/>
                </a:path>
              </a:pathLst>
            </a:custGeom>
            <a:solidFill>
              <a:srgbClr val="F75C8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4" name="Google Shape;4198;p57">
              <a:extLst>
                <a:ext uri="{FF2B5EF4-FFF2-40B4-BE49-F238E27FC236}">
                  <a16:creationId xmlns:a16="http://schemas.microsoft.com/office/drawing/2014/main" id="{DCB7FA7F-C2F2-4397-87D8-53B060C83DB5}"/>
                </a:ext>
              </a:extLst>
            </p:cNvPr>
            <p:cNvSpPr/>
            <p:nvPr/>
          </p:nvSpPr>
          <p:spPr>
            <a:xfrm>
              <a:off x="6123450" y="2485850"/>
              <a:ext cx="159475" cy="140400"/>
            </a:xfrm>
            <a:custGeom>
              <a:avLst/>
              <a:gdLst/>
              <a:ahLst/>
              <a:cxnLst/>
              <a:rect l="l" t="t" r="r" b="b"/>
              <a:pathLst>
                <a:path w="6379" h="5616" extrusionOk="0">
                  <a:moveTo>
                    <a:pt x="3212" y="1"/>
                  </a:moveTo>
                  <a:cubicBezTo>
                    <a:pt x="2202" y="1"/>
                    <a:pt x="1222" y="553"/>
                    <a:pt x="718" y="1518"/>
                  </a:cubicBezTo>
                  <a:cubicBezTo>
                    <a:pt x="1" y="2896"/>
                    <a:pt x="522" y="4587"/>
                    <a:pt x="1887" y="5301"/>
                  </a:cubicBezTo>
                  <a:cubicBezTo>
                    <a:pt x="2296" y="5514"/>
                    <a:pt x="2734" y="5615"/>
                    <a:pt x="3167" y="5615"/>
                  </a:cubicBezTo>
                  <a:cubicBezTo>
                    <a:pt x="4177" y="5615"/>
                    <a:pt x="5157" y="5063"/>
                    <a:pt x="5661" y="4098"/>
                  </a:cubicBezTo>
                  <a:cubicBezTo>
                    <a:pt x="6378" y="2720"/>
                    <a:pt x="5859" y="1027"/>
                    <a:pt x="4492" y="315"/>
                  </a:cubicBezTo>
                  <a:cubicBezTo>
                    <a:pt x="4083" y="102"/>
                    <a:pt x="3645" y="1"/>
                    <a:pt x="32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5" name="Google Shape;4199;p57">
              <a:extLst>
                <a:ext uri="{FF2B5EF4-FFF2-40B4-BE49-F238E27FC236}">
                  <a16:creationId xmlns:a16="http://schemas.microsoft.com/office/drawing/2014/main" id="{8A015732-6059-479B-9A71-40A3ADF42207}"/>
                </a:ext>
              </a:extLst>
            </p:cNvPr>
            <p:cNvSpPr/>
            <p:nvPr/>
          </p:nvSpPr>
          <p:spPr>
            <a:xfrm>
              <a:off x="6540525" y="2573525"/>
              <a:ext cx="146150" cy="140675"/>
            </a:xfrm>
            <a:custGeom>
              <a:avLst/>
              <a:gdLst/>
              <a:ahLst/>
              <a:cxnLst/>
              <a:rect l="l" t="t" r="r" b="b"/>
              <a:pathLst>
                <a:path w="5846" h="5627" extrusionOk="0">
                  <a:moveTo>
                    <a:pt x="2926" y="0"/>
                  </a:moveTo>
                  <a:cubicBezTo>
                    <a:pt x="1512" y="0"/>
                    <a:pt x="296" y="1088"/>
                    <a:pt x="151" y="2541"/>
                  </a:cubicBezTo>
                  <a:cubicBezTo>
                    <a:pt x="1" y="4090"/>
                    <a:pt x="1117" y="5462"/>
                    <a:pt x="2648" y="5613"/>
                  </a:cubicBezTo>
                  <a:cubicBezTo>
                    <a:pt x="2740" y="5622"/>
                    <a:pt x="2831" y="5626"/>
                    <a:pt x="2922" y="5626"/>
                  </a:cubicBezTo>
                  <a:cubicBezTo>
                    <a:pt x="4337" y="5626"/>
                    <a:pt x="5553" y="4541"/>
                    <a:pt x="5695" y="3085"/>
                  </a:cubicBezTo>
                  <a:cubicBezTo>
                    <a:pt x="5845" y="1537"/>
                    <a:pt x="4729" y="162"/>
                    <a:pt x="3198" y="14"/>
                  </a:cubicBezTo>
                  <a:cubicBezTo>
                    <a:pt x="3106" y="5"/>
                    <a:pt x="3016" y="0"/>
                    <a:pt x="29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6" name="Google Shape;4200;p57">
              <a:extLst>
                <a:ext uri="{FF2B5EF4-FFF2-40B4-BE49-F238E27FC236}">
                  <a16:creationId xmlns:a16="http://schemas.microsoft.com/office/drawing/2014/main" id="{00330605-EECC-4BF3-9D63-D949B024399B}"/>
                </a:ext>
              </a:extLst>
            </p:cNvPr>
            <p:cNvSpPr/>
            <p:nvPr/>
          </p:nvSpPr>
          <p:spPr>
            <a:xfrm>
              <a:off x="6320625" y="2842675"/>
              <a:ext cx="57350" cy="40050"/>
            </a:xfrm>
            <a:custGeom>
              <a:avLst/>
              <a:gdLst/>
              <a:ahLst/>
              <a:cxnLst/>
              <a:rect l="l" t="t" r="r" b="b"/>
              <a:pathLst>
                <a:path w="2294" h="1602" extrusionOk="0">
                  <a:moveTo>
                    <a:pt x="65" y="0"/>
                  </a:moveTo>
                  <a:cubicBezTo>
                    <a:pt x="59" y="0"/>
                    <a:pt x="54" y="1"/>
                    <a:pt x="48" y="2"/>
                  </a:cubicBezTo>
                  <a:cubicBezTo>
                    <a:pt x="20" y="11"/>
                    <a:pt x="1" y="47"/>
                    <a:pt x="12" y="78"/>
                  </a:cubicBezTo>
                  <a:cubicBezTo>
                    <a:pt x="176" y="524"/>
                    <a:pt x="511" y="895"/>
                    <a:pt x="902" y="1160"/>
                  </a:cubicBezTo>
                  <a:cubicBezTo>
                    <a:pt x="1292" y="1425"/>
                    <a:pt x="1755" y="1584"/>
                    <a:pt x="2227" y="1601"/>
                  </a:cubicBezTo>
                  <a:cubicBezTo>
                    <a:pt x="2257" y="1601"/>
                    <a:pt x="2285" y="1581"/>
                    <a:pt x="2288" y="1551"/>
                  </a:cubicBezTo>
                  <a:cubicBezTo>
                    <a:pt x="2294" y="1517"/>
                    <a:pt x="2271" y="1487"/>
                    <a:pt x="2238" y="1484"/>
                  </a:cubicBezTo>
                  <a:cubicBezTo>
                    <a:pt x="1792" y="1428"/>
                    <a:pt x="1368" y="1258"/>
                    <a:pt x="1005" y="1007"/>
                  </a:cubicBezTo>
                  <a:cubicBezTo>
                    <a:pt x="642" y="750"/>
                    <a:pt x="349" y="413"/>
                    <a:pt x="120" y="30"/>
                  </a:cubicBezTo>
                  <a:cubicBezTo>
                    <a:pt x="109" y="13"/>
                    <a:pt x="87" y="0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7" name="Google Shape;4201;p57">
              <a:extLst>
                <a:ext uri="{FF2B5EF4-FFF2-40B4-BE49-F238E27FC236}">
                  <a16:creationId xmlns:a16="http://schemas.microsoft.com/office/drawing/2014/main" id="{26F4E51D-BDCD-4DBC-BB03-A52B3CD9CD43}"/>
                </a:ext>
              </a:extLst>
            </p:cNvPr>
            <p:cNvSpPr/>
            <p:nvPr/>
          </p:nvSpPr>
          <p:spPr>
            <a:xfrm>
              <a:off x="6071325" y="2324075"/>
              <a:ext cx="290125" cy="108625"/>
            </a:xfrm>
            <a:custGeom>
              <a:avLst/>
              <a:gdLst/>
              <a:ahLst/>
              <a:cxnLst/>
              <a:rect l="l" t="t" r="r" b="b"/>
              <a:pathLst>
                <a:path w="11605" h="4345" extrusionOk="0">
                  <a:moveTo>
                    <a:pt x="8367" y="1"/>
                  </a:moveTo>
                  <a:cubicBezTo>
                    <a:pt x="5848" y="1"/>
                    <a:pt x="1851" y="2342"/>
                    <a:pt x="1851" y="2342"/>
                  </a:cubicBezTo>
                  <a:cubicBezTo>
                    <a:pt x="0" y="4007"/>
                    <a:pt x="2642" y="4345"/>
                    <a:pt x="3935" y="4345"/>
                  </a:cubicBezTo>
                  <a:cubicBezTo>
                    <a:pt x="4111" y="4345"/>
                    <a:pt x="4262" y="4339"/>
                    <a:pt x="4373" y="4329"/>
                  </a:cubicBezTo>
                  <a:cubicBezTo>
                    <a:pt x="5300" y="4239"/>
                    <a:pt x="11605" y="2950"/>
                    <a:pt x="10051" y="702"/>
                  </a:cubicBezTo>
                  <a:cubicBezTo>
                    <a:pt x="9701" y="197"/>
                    <a:pt x="9096" y="1"/>
                    <a:pt x="8367" y="1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" name="Google Shape;4202;p57">
              <a:extLst>
                <a:ext uri="{FF2B5EF4-FFF2-40B4-BE49-F238E27FC236}">
                  <a16:creationId xmlns:a16="http://schemas.microsoft.com/office/drawing/2014/main" id="{7301E060-FDCC-4677-AD7D-85422FA9CB3B}"/>
                </a:ext>
              </a:extLst>
            </p:cNvPr>
            <p:cNvSpPr/>
            <p:nvPr/>
          </p:nvSpPr>
          <p:spPr>
            <a:xfrm>
              <a:off x="6571350" y="2430725"/>
              <a:ext cx="247175" cy="159175"/>
            </a:xfrm>
            <a:custGeom>
              <a:avLst/>
              <a:gdLst/>
              <a:ahLst/>
              <a:cxnLst/>
              <a:rect l="l" t="t" r="r" b="b"/>
              <a:pathLst>
                <a:path w="9887" h="6367" extrusionOk="0">
                  <a:moveTo>
                    <a:pt x="3120" y="0"/>
                  </a:moveTo>
                  <a:cubicBezTo>
                    <a:pt x="2816" y="0"/>
                    <a:pt x="2533" y="75"/>
                    <a:pt x="2280" y="244"/>
                  </a:cubicBezTo>
                  <a:cubicBezTo>
                    <a:pt x="1" y="1759"/>
                    <a:pt x="5382" y="5288"/>
                    <a:pt x="6214" y="5712"/>
                  </a:cubicBezTo>
                  <a:cubicBezTo>
                    <a:pt x="6647" y="5932"/>
                    <a:pt x="7814" y="6366"/>
                    <a:pt x="8646" y="6366"/>
                  </a:cubicBezTo>
                  <a:cubicBezTo>
                    <a:pt x="9404" y="6366"/>
                    <a:pt x="9886" y="6007"/>
                    <a:pt x="9288" y="4800"/>
                  </a:cubicBezTo>
                  <a:cubicBezTo>
                    <a:pt x="9288" y="4800"/>
                    <a:pt x="5549" y="0"/>
                    <a:pt x="3120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" name="Google Shape;4203;p57">
              <a:extLst>
                <a:ext uri="{FF2B5EF4-FFF2-40B4-BE49-F238E27FC236}">
                  <a16:creationId xmlns:a16="http://schemas.microsoft.com/office/drawing/2014/main" id="{637E8C98-D7D8-4DB0-AAB9-F72E62A9EF62}"/>
                </a:ext>
              </a:extLst>
            </p:cNvPr>
            <p:cNvSpPr/>
            <p:nvPr/>
          </p:nvSpPr>
          <p:spPr>
            <a:xfrm>
              <a:off x="6415350" y="2674000"/>
              <a:ext cx="89075" cy="91675"/>
            </a:xfrm>
            <a:custGeom>
              <a:avLst/>
              <a:gdLst/>
              <a:ahLst/>
              <a:cxnLst/>
              <a:rect l="l" t="t" r="r" b="b"/>
              <a:pathLst>
                <a:path w="3563" h="3667" extrusionOk="0">
                  <a:moveTo>
                    <a:pt x="173" y="1"/>
                  </a:moveTo>
                  <a:lnTo>
                    <a:pt x="0" y="3667"/>
                  </a:lnTo>
                  <a:cubicBezTo>
                    <a:pt x="0" y="3667"/>
                    <a:pt x="0" y="3667"/>
                    <a:pt x="0" y="3667"/>
                  </a:cubicBezTo>
                  <a:cubicBezTo>
                    <a:pt x="32" y="3667"/>
                    <a:pt x="3337" y="3661"/>
                    <a:pt x="3487" y="1385"/>
                  </a:cubicBezTo>
                  <a:cubicBezTo>
                    <a:pt x="3563" y="236"/>
                    <a:pt x="3017" y="9"/>
                    <a:pt x="2309" y="9"/>
                  </a:cubicBezTo>
                  <a:cubicBezTo>
                    <a:pt x="1847" y="9"/>
                    <a:pt x="1315" y="105"/>
                    <a:pt x="842" y="105"/>
                  </a:cubicBezTo>
                  <a:cubicBezTo>
                    <a:pt x="597" y="105"/>
                    <a:pt x="369" y="80"/>
                    <a:pt x="173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0" name="Google Shape;4204;p57">
              <a:extLst>
                <a:ext uri="{FF2B5EF4-FFF2-40B4-BE49-F238E27FC236}">
                  <a16:creationId xmlns:a16="http://schemas.microsoft.com/office/drawing/2014/main" id="{5923C404-4828-429B-857C-AEED3A4B0995}"/>
                </a:ext>
              </a:extLst>
            </p:cNvPr>
            <p:cNvSpPr/>
            <p:nvPr/>
          </p:nvSpPr>
          <p:spPr>
            <a:xfrm>
              <a:off x="6407100" y="2507150"/>
              <a:ext cx="100050" cy="260500"/>
            </a:xfrm>
            <a:custGeom>
              <a:avLst/>
              <a:gdLst/>
              <a:ahLst/>
              <a:cxnLst/>
              <a:rect l="l" t="t" r="r" b="b"/>
              <a:pathLst>
                <a:path w="4002" h="10420" extrusionOk="0">
                  <a:moveTo>
                    <a:pt x="1726" y="1"/>
                  </a:moveTo>
                  <a:cubicBezTo>
                    <a:pt x="1695" y="1"/>
                    <a:pt x="1668" y="18"/>
                    <a:pt x="1655" y="49"/>
                  </a:cubicBezTo>
                  <a:cubicBezTo>
                    <a:pt x="1145" y="1268"/>
                    <a:pt x="701" y="2510"/>
                    <a:pt x="352" y="3793"/>
                  </a:cubicBezTo>
                  <a:cubicBezTo>
                    <a:pt x="182" y="4440"/>
                    <a:pt x="37" y="5088"/>
                    <a:pt x="9" y="5779"/>
                  </a:cubicBezTo>
                  <a:cubicBezTo>
                    <a:pt x="1" y="5952"/>
                    <a:pt x="15" y="6131"/>
                    <a:pt x="51" y="6315"/>
                  </a:cubicBezTo>
                  <a:cubicBezTo>
                    <a:pt x="87" y="6494"/>
                    <a:pt x="177" y="6728"/>
                    <a:pt x="417" y="6845"/>
                  </a:cubicBezTo>
                  <a:cubicBezTo>
                    <a:pt x="674" y="6952"/>
                    <a:pt x="926" y="6977"/>
                    <a:pt x="1170" y="6977"/>
                  </a:cubicBezTo>
                  <a:cubicBezTo>
                    <a:pt x="1275" y="6977"/>
                    <a:pt x="1378" y="6972"/>
                    <a:pt x="1479" y="6968"/>
                  </a:cubicBezTo>
                  <a:cubicBezTo>
                    <a:pt x="1817" y="6951"/>
                    <a:pt x="2143" y="6901"/>
                    <a:pt x="2459" y="6884"/>
                  </a:cubicBezTo>
                  <a:cubicBezTo>
                    <a:pt x="2521" y="6881"/>
                    <a:pt x="2584" y="6880"/>
                    <a:pt x="2646" y="6880"/>
                  </a:cubicBezTo>
                  <a:cubicBezTo>
                    <a:pt x="2895" y="6880"/>
                    <a:pt x="3135" y="6908"/>
                    <a:pt x="3307" y="7015"/>
                  </a:cubicBezTo>
                  <a:cubicBezTo>
                    <a:pt x="3527" y="7141"/>
                    <a:pt x="3622" y="7425"/>
                    <a:pt x="3639" y="7724"/>
                  </a:cubicBezTo>
                  <a:cubicBezTo>
                    <a:pt x="3644" y="7875"/>
                    <a:pt x="3650" y="8034"/>
                    <a:pt x="3616" y="8181"/>
                  </a:cubicBezTo>
                  <a:lnTo>
                    <a:pt x="3586" y="8405"/>
                  </a:lnTo>
                  <a:cubicBezTo>
                    <a:pt x="3569" y="8477"/>
                    <a:pt x="3541" y="8547"/>
                    <a:pt x="3516" y="8617"/>
                  </a:cubicBezTo>
                  <a:cubicBezTo>
                    <a:pt x="3483" y="8767"/>
                    <a:pt x="3385" y="8884"/>
                    <a:pt x="3315" y="9018"/>
                  </a:cubicBezTo>
                  <a:cubicBezTo>
                    <a:pt x="3212" y="9130"/>
                    <a:pt x="3128" y="9258"/>
                    <a:pt x="3003" y="9353"/>
                  </a:cubicBezTo>
                  <a:cubicBezTo>
                    <a:pt x="2777" y="9562"/>
                    <a:pt x="2495" y="9713"/>
                    <a:pt x="2205" y="9841"/>
                  </a:cubicBezTo>
                  <a:cubicBezTo>
                    <a:pt x="1619" y="10092"/>
                    <a:pt x="966" y="10218"/>
                    <a:pt x="327" y="10263"/>
                  </a:cubicBezTo>
                  <a:lnTo>
                    <a:pt x="319" y="10263"/>
                  </a:lnTo>
                  <a:cubicBezTo>
                    <a:pt x="277" y="10265"/>
                    <a:pt x="246" y="10299"/>
                    <a:pt x="246" y="10341"/>
                  </a:cubicBezTo>
                  <a:cubicBezTo>
                    <a:pt x="246" y="10385"/>
                    <a:pt x="277" y="10419"/>
                    <a:pt x="322" y="10419"/>
                  </a:cubicBezTo>
                  <a:cubicBezTo>
                    <a:pt x="346" y="10419"/>
                    <a:pt x="371" y="10419"/>
                    <a:pt x="396" y="10419"/>
                  </a:cubicBezTo>
                  <a:cubicBezTo>
                    <a:pt x="1045" y="10419"/>
                    <a:pt x="1684" y="10313"/>
                    <a:pt x="2302" y="10092"/>
                  </a:cubicBezTo>
                  <a:cubicBezTo>
                    <a:pt x="2620" y="9967"/>
                    <a:pt x="2933" y="9813"/>
                    <a:pt x="3198" y="9582"/>
                  </a:cubicBezTo>
                  <a:cubicBezTo>
                    <a:pt x="3343" y="9481"/>
                    <a:pt x="3446" y="9334"/>
                    <a:pt x="3569" y="9205"/>
                  </a:cubicBezTo>
                  <a:cubicBezTo>
                    <a:pt x="3658" y="9052"/>
                    <a:pt x="3775" y="8912"/>
                    <a:pt x="3826" y="8739"/>
                  </a:cubicBezTo>
                  <a:cubicBezTo>
                    <a:pt x="3859" y="8656"/>
                    <a:pt x="3895" y="8572"/>
                    <a:pt x="3921" y="8488"/>
                  </a:cubicBezTo>
                  <a:lnTo>
                    <a:pt x="3965" y="8223"/>
                  </a:lnTo>
                  <a:cubicBezTo>
                    <a:pt x="4001" y="8045"/>
                    <a:pt x="4001" y="7875"/>
                    <a:pt x="3996" y="7696"/>
                  </a:cubicBezTo>
                  <a:cubicBezTo>
                    <a:pt x="3985" y="7517"/>
                    <a:pt x="3957" y="7336"/>
                    <a:pt x="3884" y="7155"/>
                  </a:cubicBezTo>
                  <a:cubicBezTo>
                    <a:pt x="3809" y="6973"/>
                    <a:pt x="3678" y="6803"/>
                    <a:pt x="3502" y="6695"/>
                  </a:cubicBezTo>
                  <a:cubicBezTo>
                    <a:pt x="3219" y="6524"/>
                    <a:pt x="2918" y="6492"/>
                    <a:pt x="2637" y="6492"/>
                  </a:cubicBezTo>
                  <a:cubicBezTo>
                    <a:pt x="2569" y="6492"/>
                    <a:pt x="2502" y="6494"/>
                    <a:pt x="2436" y="6496"/>
                  </a:cubicBezTo>
                  <a:cubicBezTo>
                    <a:pt x="2093" y="6510"/>
                    <a:pt x="1767" y="6552"/>
                    <a:pt x="1449" y="6575"/>
                  </a:cubicBezTo>
                  <a:cubicBezTo>
                    <a:pt x="1350" y="6581"/>
                    <a:pt x="1249" y="6585"/>
                    <a:pt x="1151" y="6585"/>
                  </a:cubicBezTo>
                  <a:cubicBezTo>
                    <a:pt x="937" y="6585"/>
                    <a:pt x="731" y="6564"/>
                    <a:pt x="567" y="6494"/>
                  </a:cubicBezTo>
                  <a:cubicBezTo>
                    <a:pt x="503" y="6469"/>
                    <a:pt x="442" y="6368"/>
                    <a:pt x="408" y="6229"/>
                  </a:cubicBezTo>
                  <a:cubicBezTo>
                    <a:pt x="386" y="6089"/>
                    <a:pt x="369" y="5938"/>
                    <a:pt x="375" y="5782"/>
                  </a:cubicBezTo>
                  <a:cubicBezTo>
                    <a:pt x="389" y="5152"/>
                    <a:pt x="531" y="4510"/>
                    <a:pt x="676" y="3874"/>
                  </a:cubicBezTo>
                  <a:cubicBezTo>
                    <a:pt x="824" y="3241"/>
                    <a:pt x="1005" y="2607"/>
                    <a:pt x="1198" y="1980"/>
                  </a:cubicBezTo>
                  <a:cubicBezTo>
                    <a:pt x="1387" y="1349"/>
                    <a:pt x="1591" y="730"/>
                    <a:pt x="1800" y="105"/>
                  </a:cubicBezTo>
                  <a:cubicBezTo>
                    <a:pt x="1814" y="63"/>
                    <a:pt x="1795" y="21"/>
                    <a:pt x="1758" y="7"/>
                  </a:cubicBezTo>
                  <a:cubicBezTo>
                    <a:pt x="1748" y="3"/>
                    <a:pt x="1737" y="1"/>
                    <a:pt x="17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1" name="Google Shape;4205;p57">
              <a:extLst>
                <a:ext uri="{FF2B5EF4-FFF2-40B4-BE49-F238E27FC236}">
                  <a16:creationId xmlns:a16="http://schemas.microsoft.com/office/drawing/2014/main" id="{B1B4DB2C-51D8-421F-AE97-CB1F35A4B8F3}"/>
                </a:ext>
              </a:extLst>
            </p:cNvPr>
            <p:cNvSpPr/>
            <p:nvPr/>
          </p:nvSpPr>
          <p:spPr>
            <a:xfrm>
              <a:off x="5857300" y="1949875"/>
              <a:ext cx="1199425" cy="700450"/>
            </a:xfrm>
            <a:custGeom>
              <a:avLst/>
              <a:gdLst/>
              <a:ahLst/>
              <a:cxnLst/>
              <a:rect l="l" t="t" r="r" b="b"/>
              <a:pathLst>
                <a:path w="47977" h="28018" extrusionOk="0">
                  <a:moveTo>
                    <a:pt x="25365" y="0"/>
                  </a:moveTo>
                  <a:cubicBezTo>
                    <a:pt x="20058" y="0"/>
                    <a:pt x="16726" y="2399"/>
                    <a:pt x="16726" y="2399"/>
                  </a:cubicBezTo>
                  <a:cubicBezTo>
                    <a:pt x="16726" y="2399"/>
                    <a:pt x="15202" y="1187"/>
                    <a:pt x="12884" y="1187"/>
                  </a:cubicBezTo>
                  <a:cubicBezTo>
                    <a:pt x="11282" y="1187"/>
                    <a:pt x="9300" y="1766"/>
                    <a:pt x="7179" y="3724"/>
                  </a:cubicBezTo>
                  <a:cubicBezTo>
                    <a:pt x="1990" y="8517"/>
                    <a:pt x="1" y="20025"/>
                    <a:pt x="4161" y="20106"/>
                  </a:cubicBezTo>
                  <a:cubicBezTo>
                    <a:pt x="4176" y="20106"/>
                    <a:pt x="4192" y="20106"/>
                    <a:pt x="4208" y="20106"/>
                  </a:cubicBezTo>
                  <a:cubicBezTo>
                    <a:pt x="8375" y="20106"/>
                    <a:pt x="15643" y="9870"/>
                    <a:pt x="15643" y="9870"/>
                  </a:cubicBezTo>
                  <a:cubicBezTo>
                    <a:pt x="20065" y="13795"/>
                    <a:pt x="21733" y="15762"/>
                    <a:pt x="25544" y="18356"/>
                  </a:cubicBezTo>
                  <a:cubicBezTo>
                    <a:pt x="27101" y="19417"/>
                    <a:pt x="28290" y="19788"/>
                    <a:pt x="29205" y="19788"/>
                  </a:cubicBezTo>
                  <a:cubicBezTo>
                    <a:pt x="31318" y="19788"/>
                    <a:pt x="31965" y="17810"/>
                    <a:pt x="32301" y="17810"/>
                  </a:cubicBezTo>
                  <a:cubicBezTo>
                    <a:pt x="32344" y="17810"/>
                    <a:pt x="32383" y="17843"/>
                    <a:pt x="32418" y="17918"/>
                  </a:cubicBezTo>
                  <a:cubicBezTo>
                    <a:pt x="35412" y="24221"/>
                    <a:pt x="42183" y="28017"/>
                    <a:pt x="42183" y="28017"/>
                  </a:cubicBezTo>
                  <a:cubicBezTo>
                    <a:pt x="46747" y="20566"/>
                    <a:pt x="47977" y="10707"/>
                    <a:pt x="36575" y="3512"/>
                  </a:cubicBezTo>
                  <a:cubicBezTo>
                    <a:pt x="32335" y="840"/>
                    <a:pt x="28505" y="0"/>
                    <a:pt x="25365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2" name="Google Shape;4206;p57">
              <a:extLst>
                <a:ext uri="{FF2B5EF4-FFF2-40B4-BE49-F238E27FC236}">
                  <a16:creationId xmlns:a16="http://schemas.microsoft.com/office/drawing/2014/main" id="{18F79DEC-4461-47FA-A6A3-14656AD05613}"/>
                </a:ext>
              </a:extLst>
            </p:cNvPr>
            <p:cNvSpPr/>
            <p:nvPr/>
          </p:nvSpPr>
          <p:spPr>
            <a:xfrm>
              <a:off x="6253250" y="2163275"/>
              <a:ext cx="431750" cy="301175"/>
            </a:xfrm>
            <a:custGeom>
              <a:avLst/>
              <a:gdLst/>
              <a:ahLst/>
              <a:cxnLst/>
              <a:rect l="l" t="t" r="r" b="b"/>
              <a:pathLst>
                <a:path w="17270" h="12047" extrusionOk="0">
                  <a:moveTo>
                    <a:pt x="168" y="0"/>
                  </a:moveTo>
                  <a:lnTo>
                    <a:pt x="1" y="104"/>
                  </a:lnTo>
                  <a:cubicBezTo>
                    <a:pt x="2651" y="4598"/>
                    <a:pt x="6448" y="8336"/>
                    <a:pt x="10990" y="10914"/>
                  </a:cubicBezTo>
                  <a:cubicBezTo>
                    <a:pt x="12027" y="11505"/>
                    <a:pt x="13154" y="12047"/>
                    <a:pt x="14357" y="12047"/>
                  </a:cubicBezTo>
                  <a:cubicBezTo>
                    <a:pt x="14427" y="12047"/>
                    <a:pt x="14502" y="12047"/>
                    <a:pt x="14574" y="12036"/>
                  </a:cubicBezTo>
                  <a:cubicBezTo>
                    <a:pt x="15813" y="11966"/>
                    <a:pt x="17197" y="11056"/>
                    <a:pt x="17269" y="9709"/>
                  </a:cubicBezTo>
                  <a:lnTo>
                    <a:pt x="17074" y="9698"/>
                  </a:lnTo>
                  <a:cubicBezTo>
                    <a:pt x="17007" y="10939"/>
                    <a:pt x="15718" y="11776"/>
                    <a:pt x="14563" y="11840"/>
                  </a:cubicBezTo>
                  <a:cubicBezTo>
                    <a:pt x="14493" y="11844"/>
                    <a:pt x="14422" y="11846"/>
                    <a:pt x="14352" y="11846"/>
                  </a:cubicBezTo>
                  <a:cubicBezTo>
                    <a:pt x="13197" y="11846"/>
                    <a:pt x="12102" y="11320"/>
                    <a:pt x="11087" y="10741"/>
                  </a:cubicBezTo>
                  <a:cubicBezTo>
                    <a:pt x="6579" y="8183"/>
                    <a:pt x="2802" y="4467"/>
                    <a:pt x="168" y="0"/>
                  </a:cubicBez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3" name="Google Shape;4207;p57">
              <a:extLst>
                <a:ext uri="{FF2B5EF4-FFF2-40B4-BE49-F238E27FC236}">
                  <a16:creationId xmlns:a16="http://schemas.microsoft.com/office/drawing/2014/main" id="{708533D0-A2FF-4321-9FB9-9421AB645F60}"/>
                </a:ext>
              </a:extLst>
            </p:cNvPr>
            <p:cNvSpPr/>
            <p:nvPr/>
          </p:nvSpPr>
          <p:spPr>
            <a:xfrm>
              <a:off x="5886250" y="2163475"/>
              <a:ext cx="376450" cy="296375"/>
            </a:xfrm>
            <a:custGeom>
              <a:avLst/>
              <a:gdLst/>
              <a:ahLst/>
              <a:cxnLst/>
              <a:rect l="l" t="t" r="r" b="b"/>
              <a:pathLst>
                <a:path w="15058" h="11855" extrusionOk="0">
                  <a:moveTo>
                    <a:pt x="14873" y="1"/>
                  </a:moveTo>
                  <a:cubicBezTo>
                    <a:pt x="13339" y="4238"/>
                    <a:pt x="10407" y="7913"/>
                    <a:pt x="6613" y="10348"/>
                  </a:cubicBezTo>
                  <a:cubicBezTo>
                    <a:pt x="5697" y="10937"/>
                    <a:pt x="4478" y="11617"/>
                    <a:pt x="3153" y="11659"/>
                  </a:cubicBezTo>
                  <a:cubicBezTo>
                    <a:pt x="3132" y="11660"/>
                    <a:pt x="3111" y="11660"/>
                    <a:pt x="3089" y="11660"/>
                  </a:cubicBezTo>
                  <a:cubicBezTo>
                    <a:pt x="1963" y="11660"/>
                    <a:pt x="615" y="11085"/>
                    <a:pt x="185" y="9918"/>
                  </a:cubicBezTo>
                  <a:lnTo>
                    <a:pt x="1" y="9985"/>
                  </a:lnTo>
                  <a:cubicBezTo>
                    <a:pt x="475" y="11283"/>
                    <a:pt x="1889" y="11855"/>
                    <a:pt x="3047" y="11855"/>
                  </a:cubicBezTo>
                  <a:cubicBezTo>
                    <a:pt x="3083" y="11855"/>
                    <a:pt x="3120" y="11855"/>
                    <a:pt x="3156" y="11849"/>
                  </a:cubicBezTo>
                  <a:cubicBezTo>
                    <a:pt x="4529" y="11807"/>
                    <a:pt x="5781" y="11115"/>
                    <a:pt x="6716" y="10510"/>
                  </a:cubicBezTo>
                  <a:cubicBezTo>
                    <a:pt x="10546" y="8052"/>
                    <a:pt x="13506" y="4344"/>
                    <a:pt x="15057" y="68"/>
                  </a:cubicBezTo>
                  <a:lnTo>
                    <a:pt x="14873" y="1"/>
                  </a:lnTo>
                  <a:close/>
                </a:path>
              </a:pathLst>
            </a:custGeom>
            <a:solidFill>
              <a:srgbClr val="4C2D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4" name="Google Shape;4208;p57">
              <a:extLst>
                <a:ext uri="{FF2B5EF4-FFF2-40B4-BE49-F238E27FC236}">
                  <a16:creationId xmlns:a16="http://schemas.microsoft.com/office/drawing/2014/main" id="{D213D979-DBDC-4C18-8DF2-1954BEB332D1}"/>
                </a:ext>
              </a:extLst>
            </p:cNvPr>
            <p:cNvSpPr/>
            <p:nvPr/>
          </p:nvSpPr>
          <p:spPr>
            <a:xfrm>
              <a:off x="6207500" y="2031750"/>
              <a:ext cx="401675" cy="332975"/>
            </a:xfrm>
            <a:custGeom>
              <a:avLst/>
              <a:gdLst/>
              <a:ahLst/>
              <a:cxnLst/>
              <a:rect l="l" t="t" r="r" b="b"/>
              <a:pathLst>
                <a:path w="16067" h="13319" extrusionOk="0">
                  <a:moveTo>
                    <a:pt x="201" y="1"/>
                  </a:moveTo>
                  <a:cubicBezTo>
                    <a:pt x="168" y="1"/>
                    <a:pt x="134" y="10"/>
                    <a:pt x="104" y="28"/>
                  </a:cubicBezTo>
                  <a:cubicBezTo>
                    <a:pt x="59" y="53"/>
                    <a:pt x="28" y="97"/>
                    <a:pt x="14" y="148"/>
                  </a:cubicBezTo>
                  <a:cubicBezTo>
                    <a:pt x="0" y="195"/>
                    <a:pt x="6" y="248"/>
                    <a:pt x="34" y="293"/>
                  </a:cubicBezTo>
                  <a:cubicBezTo>
                    <a:pt x="550" y="1144"/>
                    <a:pt x="1044" y="1911"/>
                    <a:pt x="1538" y="2633"/>
                  </a:cubicBezTo>
                  <a:cubicBezTo>
                    <a:pt x="2084" y="3426"/>
                    <a:pt x="2648" y="4173"/>
                    <a:pt x="3198" y="4865"/>
                  </a:cubicBezTo>
                  <a:cubicBezTo>
                    <a:pt x="4372" y="6333"/>
                    <a:pt x="5633" y="7716"/>
                    <a:pt x="6944" y="8983"/>
                  </a:cubicBezTo>
                  <a:cubicBezTo>
                    <a:pt x="7714" y="9725"/>
                    <a:pt x="8370" y="10319"/>
                    <a:pt x="9014" y="10849"/>
                  </a:cubicBezTo>
                  <a:cubicBezTo>
                    <a:pt x="9092" y="10911"/>
                    <a:pt x="9165" y="10972"/>
                    <a:pt x="9237" y="11033"/>
                  </a:cubicBezTo>
                  <a:cubicBezTo>
                    <a:pt x="9868" y="11555"/>
                    <a:pt x="10521" y="12096"/>
                    <a:pt x="11241" y="12551"/>
                  </a:cubicBezTo>
                  <a:cubicBezTo>
                    <a:pt x="11720" y="12847"/>
                    <a:pt x="12136" y="13042"/>
                    <a:pt x="12543" y="13159"/>
                  </a:cubicBezTo>
                  <a:cubicBezTo>
                    <a:pt x="12878" y="13265"/>
                    <a:pt x="13216" y="13318"/>
                    <a:pt x="13542" y="13318"/>
                  </a:cubicBezTo>
                  <a:cubicBezTo>
                    <a:pt x="13701" y="13318"/>
                    <a:pt x="13863" y="13307"/>
                    <a:pt x="14019" y="13276"/>
                  </a:cubicBezTo>
                  <a:cubicBezTo>
                    <a:pt x="14533" y="13182"/>
                    <a:pt x="14996" y="12961"/>
                    <a:pt x="15358" y="12643"/>
                  </a:cubicBezTo>
                  <a:cubicBezTo>
                    <a:pt x="15763" y="12306"/>
                    <a:pt x="16017" y="11820"/>
                    <a:pt x="16059" y="11315"/>
                  </a:cubicBezTo>
                  <a:cubicBezTo>
                    <a:pt x="16067" y="11212"/>
                    <a:pt x="15986" y="11117"/>
                    <a:pt x="15880" y="11109"/>
                  </a:cubicBezTo>
                  <a:cubicBezTo>
                    <a:pt x="15876" y="11109"/>
                    <a:pt x="15873" y="11108"/>
                    <a:pt x="15869" y="11108"/>
                  </a:cubicBezTo>
                  <a:cubicBezTo>
                    <a:pt x="15823" y="11108"/>
                    <a:pt x="15777" y="11125"/>
                    <a:pt x="15741" y="11156"/>
                  </a:cubicBezTo>
                  <a:cubicBezTo>
                    <a:pt x="15704" y="11187"/>
                    <a:pt x="15679" y="11234"/>
                    <a:pt x="15676" y="11285"/>
                  </a:cubicBezTo>
                  <a:cubicBezTo>
                    <a:pt x="15629" y="11686"/>
                    <a:pt x="15417" y="12066"/>
                    <a:pt x="15090" y="12328"/>
                  </a:cubicBezTo>
                  <a:cubicBezTo>
                    <a:pt x="15090" y="12331"/>
                    <a:pt x="15085" y="12331"/>
                    <a:pt x="15085" y="12331"/>
                  </a:cubicBezTo>
                  <a:cubicBezTo>
                    <a:pt x="14786" y="12585"/>
                    <a:pt x="14387" y="12763"/>
                    <a:pt x="13941" y="12844"/>
                  </a:cubicBezTo>
                  <a:cubicBezTo>
                    <a:pt x="13817" y="12864"/>
                    <a:pt x="13689" y="12875"/>
                    <a:pt x="13559" y="12875"/>
                  </a:cubicBezTo>
                  <a:cubicBezTo>
                    <a:pt x="13278" y="12875"/>
                    <a:pt x="12984" y="12828"/>
                    <a:pt x="12677" y="12732"/>
                  </a:cubicBezTo>
                  <a:cubicBezTo>
                    <a:pt x="12306" y="12618"/>
                    <a:pt x="11930" y="12434"/>
                    <a:pt x="11486" y="12161"/>
                  </a:cubicBezTo>
                  <a:cubicBezTo>
                    <a:pt x="10808" y="11723"/>
                    <a:pt x="10172" y="11190"/>
                    <a:pt x="9556" y="10674"/>
                  </a:cubicBezTo>
                  <a:cubicBezTo>
                    <a:pt x="9477" y="10612"/>
                    <a:pt x="9402" y="10545"/>
                    <a:pt x="9324" y="10484"/>
                  </a:cubicBezTo>
                  <a:cubicBezTo>
                    <a:pt x="8554" y="9828"/>
                    <a:pt x="7882" y="9223"/>
                    <a:pt x="7279" y="8643"/>
                  </a:cubicBezTo>
                  <a:cubicBezTo>
                    <a:pt x="5985" y="7407"/>
                    <a:pt x="4729" y="6043"/>
                    <a:pt x="3555" y="4589"/>
                  </a:cubicBezTo>
                  <a:cubicBezTo>
                    <a:pt x="2400" y="3152"/>
                    <a:pt x="1328" y="1643"/>
                    <a:pt x="366" y="95"/>
                  </a:cubicBezTo>
                  <a:cubicBezTo>
                    <a:pt x="363" y="95"/>
                    <a:pt x="363" y="92"/>
                    <a:pt x="363" y="92"/>
                  </a:cubicBezTo>
                  <a:cubicBezTo>
                    <a:pt x="326" y="33"/>
                    <a:pt x="264" y="1"/>
                    <a:pt x="201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5" name="Google Shape;4209;p57">
              <a:extLst>
                <a:ext uri="{FF2B5EF4-FFF2-40B4-BE49-F238E27FC236}">
                  <a16:creationId xmlns:a16="http://schemas.microsoft.com/office/drawing/2014/main" id="{8D1D921C-CA2B-425F-879B-9A6803F0AA9A}"/>
                </a:ext>
              </a:extLst>
            </p:cNvPr>
            <p:cNvSpPr/>
            <p:nvPr/>
          </p:nvSpPr>
          <p:spPr>
            <a:xfrm>
              <a:off x="6419600" y="2004425"/>
              <a:ext cx="527225" cy="556825"/>
            </a:xfrm>
            <a:custGeom>
              <a:avLst/>
              <a:gdLst/>
              <a:ahLst/>
              <a:cxnLst/>
              <a:rect l="l" t="t" r="r" b="b"/>
              <a:pathLst>
                <a:path w="21089" h="22273" extrusionOk="0">
                  <a:moveTo>
                    <a:pt x="1919" y="1"/>
                  </a:moveTo>
                  <a:cubicBezTo>
                    <a:pt x="1342" y="1"/>
                    <a:pt x="760" y="34"/>
                    <a:pt x="176" y="100"/>
                  </a:cubicBezTo>
                  <a:lnTo>
                    <a:pt x="170" y="100"/>
                  </a:lnTo>
                  <a:cubicBezTo>
                    <a:pt x="117" y="105"/>
                    <a:pt x="70" y="133"/>
                    <a:pt x="39" y="181"/>
                  </a:cubicBezTo>
                  <a:cubicBezTo>
                    <a:pt x="11" y="222"/>
                    <a:pt x="0" y="267"/>
                    <a:pt x="9" y="314"/>
                  </a:cubicBezTo>
                  <a:cubicBezTo>
                    <a:pt x="14" y="362"/>
                    <a:pt x="39" y="407"/>
                    <a:pt x="78" y="437"/>
                  </a:cubicBezTo>
                  <a:cubicBezTo>
                    <a:pt x="108" y="467"/>
                    <a:pt x="148" y="481"/>
                    <a:pt x="191" y="481"/>
                  </a:cubicBezTo>
                  <a:cubicBezTo>
                    <a:pt x="201" y="481"/>
                    <a:pt x="211" y="481"/>
                    <a:pt x="221" y="479"/>
                  </a:cubicBezTo>
                  <a:cubicBezTo>
                    <a:pt x="686" y="431"/>
                    <a:pt x="1159" y="407"/>
                    <a:pt x="1638" y="407"/>
                  </a:cubicBezTo>
                  <a:cubicBezTo>
                    <a:pt x="3860" y="407"/>
                    <a:pt x="6214" y="920"/>
                    <a:pt x="8523" y="1919"/>
                  </a:cubicBezTo>
                  <a:cubicBezTo>
                    <a:pt x="9831" y="2491"/>
                    <a:pt x="11090" y="3182"/>
                    <a:pt x="12273" y="3969"/>
                  </a:cubicBezTo>
                  <a:cubicBezTo>
                    <a:pt x="13561" y="4831"/>
                    <a:pt x="14658" y="5696"/>
                    <a:pt x="15620" y="6619"/>
                  </a:cubicBezTo>
                  <a:cubicBezTo>
                    <a:pt x="17858" y="8748"/>
                    <a:pt x="19417" y="11203"/>
                    <a:pt x="20126" y="13725"/>
                  </a:cubicBezTo>
                  <a:cubicBezTo>
                    <a:pt x="20313" y="14369"/>
                    <a:pt x="20452" y="15070"/>
                    <a:pt x="20541" y="15803"/>
                  </a:cubicBezTo>
                  <a:cubicBezTo>
                    <a:pt x="20628" y="16520"/>
                    <a:pt x="20653" y="17232"/>
                    <a:pt x="20611" y="17918"/>
                  </a:cubicBezTo>
                  <a:cubicBezTo>
                    <a:pt x="20541" y="19335"/>
                    <a:pt x="20182" y="20744"/>
                    <a:pt x="19573" y="21991"/>
                  </a:cubicBezTo>
                  <a:cubicBezTo>
                    <a:pt x="19554" y="22039"/>
                    <a:pt x="19551" y="22089"/>
                    <a:pt x="19565" y="22139"/>
                  </a:cubicBezTo>
                  <a:cubicBezTo>
                    <a:pt x="19579" y="22186"/>
                    <a:pt x="19612" y="22225"/>
                    <a:pt x="19654" y="22251"/>
                  </a:cubicBezTo>
                  <a:cubicBezTo>
                    <a:pt x="19682" y="22267"/>
                    <a:pt x="19713" y="22273"/>
                    <a:pt x="19746" y="22273"/>
                  </a:cubicBezTo>
                  <a:cubicBezTo>
                    <a:pt x="19766" y="22273"/>
                    <a:pt x="19783" y="22270"/>
                    <a:pt x="19802" y="22262"/>
                  </a:cubicBezTo>
                  <a:cubicBezTo>
                    <a:pt x="19852" y="22248"/>
                    <a:pt x="19891" y="22212"/>
                    <a:pt x="19917" y="22164"/>
                  </a:cubicBezTo>
                  <a:cubicBezTo>
                    <a:pt x="20561" y="20870"/>
                    <a:pt x="20949" y="19408"/>
                    <a:pt x="21035" y="17943"/>
                  </a:cubicBezTo>
                  <a:cubicBezTo>
                    <a:pt x="21088" y="17248"/>
                    <a:pt x="21066" y="16509"/>
                    <a:pt x="20979" y="15750"/>
                  </a:cubicBezTo>
                  <a:cubicBezTo>
                    <a:pt x="20893" y="14997"/>
                    <a:pt x="20754" y="14272"/>
                    <a:pt x="20558" y="13602"/>
                  </a:cubicBezTo>
                  <a:cubicBezTo>
                    <a:pt x="19833" y="10999"/>
                    <a:pt x="18240" y="8466"/>
                    <a:pt x="15949" y="6276"/>
                  </a:cubicBezTo>
                  <a:cubicBezTo>
                    <a:pt x="14928" y="5291"/>
                    <a:pt x="13782" y="4382"/>
                    <a:pt x="12538" y="3570"/>
                  </a:cubicBezTo>
                  <a:cubicBezTo>
                    <a:pt x="11324" y="2767"/>
                    <a:pt x="10032" y="2069"/>
                    <a:pt x="8704" y="1497"/>
                  </a:cubicBezTo>
                  <a:cubicBezTo>
                    <a:pt x="7231" y="878"/>
                    <a:pt x="5870" y="465"/>
                    <a:pt x="4534" y="236"/>
                  </a:cubicBezTo>
                  <a:cubicBezTo>
                    <a:pt x="3681" y="79"/>
                    <a:pt x="2806" y="1"/>
                    <a:pt x="1919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6" name="Google Shape;4210;p57">
              <a:extLst>
                <a:ext uri="{FF2B5EF4-FFF2-40B4-BE49-F238E27FC236}">
                  <a16:creationId xmlns:a16="http://schemas.microsoft.com/office/drawing/2014/main" id="{11C7E600-EA9B-434E-A16C-79A0936A7CAB}"/>
                </a:ext>
              </a:extLst>
            </p:cNvPr>
            <p:cNvSpPr/>
            <p:nvPr/>
          </p:nvSpPr>
          <p:spPr>
            <a:xfrm>
              <a:off x="5877675" y="2022325"/>
              <a:ext cx="237025" cy="338825"/>
            </a:xfrm>
            <a:custGeom>
              <a:avLst/>
              <a:gdLst/>
              <a:ahLst/>
              <a:cxnLst/>
              <a:rect l="l" t="t" r="r" b="b"/>
              <a:pathLst>
                <a:path w="9481" h="13553" extrusionOk="0">
                  <a:moveTo>
                    <a:pt x="9265" y="1"/>
                  </a:moveTo>
                  <a:cubicBezTo>
                    <a:pt x="9234" y="1"/>
                    <a:pt x="9204" y="8"/>
                    <a:pt x="9176" y="23"/>
                  </a:cubicBezTo>
                  <a:cubicBezTo>
                    <a:pt x="7965" y="653"/>
                    <a:pt x="6816" y="1462"/>
                    <a:pt x="5748" y="2427"/>
                  </a:cubicBezTo>
                  <a:cubicBezTo>
                    <a:pt x="4682" y="3390"/>
                    <a:pt x="3753" y="4453"/>
                    <a:pt x="2988" y="5580"/>
                  </a:cubicBezTo>
                  <a:cubicBezTo>
                    <a:pt x="2199" y="6738"/>
                    <a:pt x="1543" y="7982"/>
                    <a:pt x="1036" y="9279"/>
                  </a:cubicBezTo>
                  <a:cubicBezTo>
                    <a:pt x="525" y="10576"/>
                    <a:pt x="179" y="11943"/>
                    <a:pt x="9" y="13335"/>
                  </a:cubicBezTo>
                  <a:lnTo>
                    <a:pt x="9" y="13344"/>
                  </a:lnTo>
                  <a:cubicBezTo>
                    <a:pt x="1" y="13444"/>
                    <a:pt x="70" y="13531"/>
                    <a:pt x="168" y="13547"/>
                  </a:cubicBezTo>
                  <a:cubicBezTo>
                    <a:pt x="179" y="13553"/>
                    <a:pt x="193" y="13553"/>
                    <a:pt x="204" y="13553"/>
                  </a:cubicBezTo>
                  <a:cubicBezTo>
                    <a:pt x="240" y="13553"/>
                    <a:pt x="277" y="13542"/>
                    <a:pt x="316" y="13517"/>
                  </a:cubicBezTo>
                  <a:cubicBezTo>
                    <a:pt x="360" y="13486"/>
                    <a:pt x="388" y="13441"/>
                    <a:pt x="394" y="13388"/>
                  </a:cubicBezTo>
                  <a:cubicBezTo>
                    <a:pt x="796" y="10696"/>
                    <a:pt x="1831" y="8088"/>
                    <a:pt x="3390" y="5848"/>
                  </a:cubicBezTo>
                  <a:cubicBezTo>
                    <a:pt x="4202" y="4687"/>
                    <a:pt x="5103" y="3652"/>
                    <a:pt x="6063" y="2765"/>
                  </a:cubicBezTo>
                  <a:cubicBezTo>
                    <a:pt x="7067" y="1844"/>
                    <a:pt x="8175" y="1035"/>
                    <a:pt x="9360" y="360"/>
                  </a:cubicBezTo>
                  <a:cubicBezTo>
                    <a:pt x="9447" y="307"/>
                    <a:pt x="9480" y="198"/>
                    <a:pt x="9438" y="109"/>
                  </a:cubicBezTo>
                  <a:cubicBezTo>
                    <a:pt x="9416" y="64"/>
                    <a:pt x="9377" y="28"/>
                    <a:pt x="9330" y="11"/>
                  </a:cubicBezTo>
                  <a:cubicBezTo>
                    <a:pt x="9309" y="4"/>
                    <a:pt x="9287" y="1"/>
                    <a:pt x="926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7" name="Google Shape;4211;p57">
              <a:extLst>
                <a:ext uri="{FF2B5EF4-FFF2-40B4-BE49-F238E27FC236}">
                  <a16:creationId xmlns:a16="http://schemas.microsoft.com/office/drawing/2014/main" id="{F15D9C34-0ED6-4543-B702-E4C65D640ABF}"/>
                </a:ext>
              </a:extLst>
            </p:cNvPr>
            <p:cNvSpPr/>
            <p:nvPr/>
          </p:nvSpPr>
          <p:spPr>
            <a:xfrm>
              <a:off x="5955375" y="2113275"/>
              <a:ext cx="174525" cy="231500"/>
            </a:xfrm>
            <a:custGeom>
              <a:avLst/>
              <a:gdLst/>
              <a:ahLst/>
              <a:cxnLst/>
              <a:rect l="l" t="t" r="r" b="b"/>
              <a:pathLst>
                <a:path w="6981" h="9260" extrusionOk="0">
                  <a:moveTo>
                    <a:pt x="6780" y="1"/>
                  </a:moveTo>
                  <a:cubicBezTo>
                    <a:pt x="6697" y="1"/>
                    <a:pt x="6619" y="56"/>
                    <a:pt x="6595" y="140"/>
                  </a:cubicBezTo>
                  <a:cubicBezTo>
                    <a:pt x="6261" y="1275"/>
                    <a:pt x="5873" y="2344"/>
                    <a:pt x="5440" y="3312"/>
                  </a:cubicBezTo>
                  <a:cubicBezTo>
                    <a:pt x="5000" y="4285"/>
                    <a:pt x="4467" y="5287"/>
                    <a:pt x="3848" y="6283"/>
                  </a:cubicBezTo>
                  <a:cubicBezTo>
                    <a:pt x="3546" y="6763"/>
                    <a:pt x="3228" y="7231"/>
                    <a:pt x="2893" y="7678"/>
                  </a:cubicBezTo>
                  <a:cubicBezTo>
                    <a:pt x="2584" y="8116"/>
                    <a:pt x="2229" y="8542"/>
                    <a:pt x="1755" y="8746"/>
                  </a:cubicBezTo>
                  <a:cubicBezTo>
                    <a:pt x="1647" y="8794"/>
                    <a:pt x="1533" y="8818"/>
                    <a:pt x="1421" y="8818"/>
                  </a:cubicBezTo>
                  <a:cubicBezTo>
                    <a:pt x="1311" y="8818"/>
                    <a:pt x="1203" y="8795"/>
                    <a:pt x="1105" y="8749"/>
                  </a:cubicBezTo>
                  <a:cubicBezTo>
                    <a:pt x="915" y="8662"/>
                    <a:pt x="754" y="8484"/>
                    <a:pt x="642" y="8247"/>
                  </a:cubicBezTo>
                  <a:cubicBezTo>
                    <a:pt x="422" y="7772"/>
                    <a:pt x="519" y="7173"/>
                    <a:pt x="600" y="6693"/>
                  </a:cubicBezTo>
                  <a:cubicBezTo>
                    <a:pt x="611" y="6643"/>
                    <a:pt x="597" y="6590"/>
                    <a:pt x="570" y="6548"/>
                  </a:cubicBezTo>
                  <a:cubicBezTo>
                    <a:pt x="542" y="6511"/>
                    <a:pt x="500" y="6484"/>
                    <a:pt x="450" y="6472"/>
                  </a:cubicBezTo>
                  <a:cubicBezTo>
                    <a:pt x="436" y="6470"/>
                    <a:pt x="422" y="6468"/>
                    <a:pt x="409" y="6468"/>
                  </a:cubicBezTo>
                  <a:cubicBezTo>
                    <a:pt x="371" y="6468"/>
                    <a:pt x="336" y="6480"/>
                    <a:pt x="304" y="6500"/>
                  </a:cubicBezTo>
                  <a:cubicBezTo>
                    <a:pt x="263" y="6528"/>
                    <a:pt x="235" y="6570"/>
                    <a:pt x="224" y="6617"/>
                  </a:cubicBezTo>
                  <a:lnTo>
                    <a:pt x="224" y="6623"/>
                  </a:lnTo>
                  <a:lnTo>
                    <a:pt x="221" y="6640"/>
                  </a:lnTo>
                  <a:cubicBezTo>
                    <a:pt x="118" y="7195"/>
                    <a:pt x="0" y="7825"/>
                    <a:pt x="254" y="8417"/>
                  </a:cubicBezTo>
                  <a:cubicBezTo>
                    <a:pt x="394" y="8752"/>
                    <a:pt x="631" y="9011"/>
                    <a:pt x="921" y="9148"/>
                  </a:cubicBezTo>
                  <a:cubicBezTo>
                    <a:pt x="1077" y="9220"/>
                    <a:pt x="1256" y="9259"/>
                    <a:pt x="1434" y="9259"/>
                  </a:cubicBezTo>
                  <a:cubicBezTo>
                    <a:pt x="1602" y="9259"/>
                    <a:pt x="1772" y="9226"/>
                    <a:pt x="1931" y="9162"/>
                  </a:cubicBezTo>
                  <a:cubicBezTo>
                    <a:pt x="2536" y="8911"/>
                    <a:pt x="2944" y="8409"/>
                    <a:pt x="3273" y="7957"/>
                  </a:cubicBezTo>
                  <a:cubicBezTo>
                    <a:pt x="3616" y="7502"/>
                    <a:pt x="3948" y="7028"/>
                    <a:pt x="4255" y="6542"/>
                  </a:cubicBezTo>
                  <a:cubicBezTo>
                    <a:pt x="4843" y="5635"/>
                    <a:pt x="5371" y="4637"/>
                    <a:pt x="5865" y="3498"/>
                  </a:cubicBezTo>
                  <a:cubicBezTo>
                    <a:pt x="6107" y="2932"/>
                    <a:pt x="6308" y="2405"/>
                    <a:pt x="6487" y="1894"/>
                  </a:cubicBezTo>
                  <a:cubicBezTo>
                    <a:pt x="6651" y="1406"/>
                    <a:pt x="6810" y="865"/>
                    <a:pt x="6967" y="240"/>
                  </a:cubicBezTo>
                  <a:lnTo>
                    <a:pt x="6967" y="237"/>
                  </a:lnTo>
                  <a:cubicBezTo>
                    <a:pt x="6980" y="187"/>
                    <a:pt x="6972" y="131"/>
                    <a:pt x="6944" y="89"/>
                  </a:cubicBezTo>
                  <a:cubicBezTo>
                    <a:pt x="6916" y="45"/>
                    <a:pt x="6869" y="17"/>
                    <a:pt x="6821" y="6"/>
                  </a:cubicBezTo>
                  <a:cubicBezTo>
                    <a:pt x="6807" y="2"/>
                    <a:pt x="6793" y="1"/>
                    <a:pt x="6780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8" name="Google Shape;4212;p57">
              <a:extLst>
                <a:ext uri="{FF2B5EF4-FFF2-40B4-BE49-F238E27FC236}">
                  <a16:creationId xmlns:a16="http://schemas.microsoft.com/office/drawing/2014/main" id="{A7907322-0E93-49CD-BEF3-4AFE2B3F9F05}"/>
                </a:ext>
              </a:extLst>
            </p:cNvPr>
            <p:cNvSpPr/>
            <p:nvPr/>
          </p:nvSpPr>
          <p:spPr>
            <a:xfrm>
              <a:off x="5977750" y="2093800"/>
              <a:ext cx="95375" cy="142375"/>
            </a:xfrm>
            <a:custGeom>
              <a:avLst/>
              <a:gdLst/>
              <a:ahLst/>
              <a:cxnLst/>
              <a:rect l="l" t="t" r="r" b="b"/>
              <a:pathLst>
                <a:path w="3815" h="5695" extrusionOk="0">
                  <a:moveTo>
                    <a:pt x="3615" y="1"/>
                  </a:moveTo>
                  <a:cubicBezTo>
                    <a:pt x="3575" y="1"/>
                    <a:pt x="3537" y="11"/>
                    <a:pt x="3505" y="37"/>
                  </a:cubicBezTo>
                  <a:cubicBezTo>
                    <a:pt x="2634" y="656"/>
                    <a:pt x="1881" y="1465"/>
                    <a:pt x="1267" y="2431"/>
                  </a:cubicBezTo>
                  <a:cubicBezTo>
                    <a:pt x="659" y="3388"/>
                    <a:pt x="241" y="4409"/>
                    <a:pt x="23" y="5463"/>
                  </a:cubicBezTo>
                  <a:cubicBezTo>
                    <a:pt x="1" y="5561"/>
                    <a:pt x="57" y="5658"/>
                    <a:pt x="154" y="5689"/>
                  </a:cubicBezTo>
                  <a:cubicBezTo>
                    <a:pt x="157" y="5692"/>
                    <a:pt x="163" y="5692"/>
                    <a:pt x="166" y="5692"/>
                  </a:cubicBezTo>
                  <a:cubicBezTo>
                    <a:pt x="182" y="5695"/>
                    <a:pt x="196" y="5695"/>
                    <a:pt x="210" y="5695"/>
                  </a:cubicBezTo>
                  <a:cubicBezTo>
                    <a:pt x="294" y="5695"/>
                    <a:pt x="372" y="5639"/>
                    <a:pt x="400" y="5561"/>
                  </a:cubicBezTo>
                  <a:cubicBezTo>
                    <a:pt x="679" y="4545"/>
                    <a:pt x="1111" y="3583"/>
                    <a:pt x="1678" y="2701"/>
                  </a:cubicBezTo>
                  <a:cubicBezTo>
                    <a:pt x="2236" y="1839"/>
                    <a:pt x="2930" y="1047"/>
                    <a:pt x="3748" y="344"/>
                  </a:cubicBezTo>
                  <a:cubicBezTo>
                    <a:pt x="3784" y="310"/>
                    <a:pt x="3809" y="266"/>
                    <a:pt x="3812" y="218"/>
                  </a:cubicBezTo>
                  <a:cubicBezTo>
                    <a:pt x="3815" y="168"/>
                    <a:pt x="3803" y="121"/>
                    <a:pt x="3773" y="82"/>
                  </a:cubicBezTo>
                  <a:cubicBezTo>
                    <a:pt x="3742" y="40"/>
                    <a:pt x="3700" y="15"/>
                    <a:pt x="3653" y="4"/>
                  </a:cubicBezTo>
                  <a:cubicBezTo>
                    <a:pt x="3640" y="2"/>
                    <a:pt x="3628" y="1"/>
                    <a:pt x="3615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09" name="Google Shape;4213;p57">
              <a:extLst>
                <a:ext uri="{FF2B5EF4-FFF2-40B4-BE49-F238E27FC236}">
                  <a16:creationId xmlns:a16="http://schemas.microsoft.com/office/drawing/2014/main" id="{AB9AA631-F559-4CF1-B5AC-E0015DD96EA9}"/>
                </a:ext>
              </a:extLst>
            </p:cNvPr>
            <p:cNvSpPr/>
            <p:nvPr/>
          </p:nvSpPr>
          <p:spPr>
            <a:xfrm>
              <a:off x="6753250" y="2222775"/>
              <a:ext cx="107775" cy="243225"/>
            </a:xfrm>
            <a:custGeom>
              <a:avLst/>
              <a:gdLst/>
              <a:ahLst/>
              <a:cxnLst/>
              <a:rect l="l" t="t" r="r" b="b"/>
              <a:pathLst>
                <a:path w="4311" h="9729" extrusionOk="0">
                  <a:moveTo>
                    <a:pt x="216" y="1"/>
                  </a:moveTo>
                  <a:cubicBezTo>
                    <a:pt x="162" y="1"/>
                    <a:pt x="109" y="24"/>
                    <a:pt x="70" y="67"/>
                  </a:cubicBezTo>
                  <a:cubicBezTo>
                    <a:pt x="70" y="70"/>
                    <a:pt x="68" y="70"/>
                    <a:pt x="68" y="73"/>
                  </a:cubicBezTo>
                  <a:cubicBezTo>
                    <a:pt x="1" y="156"/>
                    <a:pt x="12" y="276"/>
                    <a:pt x="90" y="340"/>
                  </a:cubicBezTo>
                  <a:cubicBezTo>
                    <a:pt x="1393" y="1451"/>
                    <a:pt x="2400" y="2879"/>
                    <a:pt x="3002" y="4483"/>
                  </a:cubicBezTo>
                  <a:cubicBezTo>
                    <a:pt x="3619" y="6101"/>
                    <a:pt x="3837" y="7839"/>
                    <a:pt x="3630" y="9510"/>
                  </a:cubicBezTo>
                  <a:cubicBezTo>
                    <a:pt x="3616" y="9600"/>
                    <a:pt x="3672" y="9686"/>
                    <a:pt x="3764" y="9720"/>
                  </a:cubicBezTo>
                  <a:cubicBezTo>
                    <a:pt x="3770" y="9722"/>
                    <a:pt x="3781" y="9725"/>
                    <a:pt x="3786" y="9725"/>
                  </a:cubicBezTo>
                  <a:cubicBezTo>
                    <a:pt x="3798" y="9728"/>
                    <a:pt x="3806" y="9728"/>
                    <a:pt x="3814" y="9728"/>
                  </a:cubicBezTo>
                  <a:cubicBezTo>
                    <a:pt x="3853" y="9728"/>
                    <a:pt x="3892" y="9714"/>
                    <a:pt x="3926" y="9695"/>
                  </a:cubicBezTo>
                  <a:cubicBezTo>
                    <a:pt x="3968" y="9667"/>
                    <a:pt x="4001" y="9622"/>
                    <a:pt x="4007" y="9569"/>
                  </a:cubicBezTo>
                  <a:cubicBezTo>
                    <a:pt x="4311" y="7870"/>
                    <a:pt x="4113" y="6004"/>
                    <a:pt x="3446" y="4313"/>
                  </a:cubicBezTo>
                  <a:cubicBezTo>
                    <a:pt x="3117" y="3473"/>
                    <a:pt x="2690" y="2684"/>
                    <a:pt x="2174" y="1970"/>
                  </a:cubicBezTo>
                  <a:cubicBezTo>
                    <a:pt x="1661" y="1247"/>
                    <a:pt x="1038" y="600"/>
                    <a:pt x="333" y="42"/>
                  </a:cubicBezTo>
                  <a:lnTo>
                    <a:pt x="327" y="39"/>
                  </a:lnTo>
                  <a:cubicBezTo>
                    <a:pt x="294" y="13"/>
                    <a:pt x="255" y="1"/>
                    <a:pt x="216" y="1"/>
                  </a:cubicBezTo>
                  <a:close/>
                </a:path>
              </a:pathLst>
            </a:custGeom>
            <a:solidFill>
              <a:srgbClr val="68373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0" name="Google Shape;4214;p57">
              <a:extLst>
                <a:ext uri="{FF2B5EF4-FFF2-40B4-BE49-F238E27FC236}">
                  <a16:creationId xmlns:a16="http://schemas.microsoft.com/office/drawing/2014/main" id="{593AE906-ED16-4627-AFF9-64AA96ADE637}"/>
                </a:ext>
              </a:extLst>
            </p:cNvPr>
            <p:cNvSpPr/>
            <p:nvPr/>
          </p:nvSpPr>
          <p:spPr>
            <a:xfrm>
              <a:off x="6325375" y="2783925"/>
              <a:ext cx="122700" cy="84750"/>
            </a:xfrm>
            <a:custGeom>
              <a:avLst/>
              <a:gdLst/>
              <a:ahLst/>
              <a:cxnLst/>
              <a:rect l="l" t="t" r="r" b="b"/>
              <a:pathLst>
                <a:path w="4908" h="3390" extrusionOk="0">
                  <a:moveTo>
                    <a:pt x="753" y="1"/>
                  </a:moveTo>
                  <a:cubicBezTo>
                    <a:pt x="444" y="1"/>
                    <a:pt x="166" y="223"/>
                    <a:pt x="117" y="525"/>
                  </a:cubicBezTo>
                  <a:cubicBezTo>
                    <a:pt x="0" y="1301"/>
                    <a:pt x="193" y="2687"/>
                    <a:pt x="1674" y="3220"/>
                  </a:cubicBezTo>
                  <a:cubicBezTo>
                    <a:pt x="2001" y="3338"/>
                    <a:pt x="2310" y="3390"/>
                    <a:pt x="2599" y="3390"/>
                  </a:cubicBezTo>
                  <a:cubicBezTo>
                    <a:pt x="3614" y="3390"/>
                    <a:pt x="4373" y="2750"/>
                    <a:pt x="4721" y="2107"/>
                  </a:cubicBezTo>
                  <a:cubicBezTo>
                    <a:pt x="4907" y="1761"/>
                    <a:pt x="4902" y="1390"/>
                    <a:pt x="4545" y="1228"/>
                  </a:cubicBezTo>
                  <a:cubicBezTo>
                    <a:pt x="3836" y="907"/>
                    <a:pt x="2556" y="400"/>
                    <a:pt x="899" y="17"/>
                  </a:cubicBezTo>
                  <a:cubicBezTo>
                    <a:pt x="850" y="6"/>
                    <a:pt x="801" y="1"/>
                    <a:pt x="7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1" name="Google Shape;4215;p57">
              <a:extLst>
                <a:ext uri="{FF2B5EF4-FFF2-40B4-BE49-F238E27FC236}">
                  <a16:creationId xmlns:a16="http://schemas.microsoft.com/office/drawing/2014/main" id="{CFD6EB86-4555-492F-A8E8-6251D59CA4C1}"/>
                </a:ext>
              </a:extLst>
            </p:cNvPr>
            <p:cNvSpPr/>
            <p:nvPr/>
          </p:nvSpPr>
          <p:spPr>
            <a:xfrm>
              <a:off x="6301450" y="2074625"/>
              <a:ext cx="151925" cy="133575"/>
            </a:xfrm>
            <a:custGeom>
              <a:avLst/>
              <a:gdLst/>
              <a:ahLst/>
              <a:cxnLst/>
              <a:rect l="l" t="t" r="r" b="b"/>
              <a:pathLst>
                <a:path w="6077" h="5343" extrusionOk="0">
                  <a:moveTo>
                    <a:pt x="313" y="1"/>
                  </a:moveTo>
                  <a:lnTo>
                    <a:pt x="0" y="224"/>
                  </a:lnTo>
                  <a:cubicBezTo>
                    <a:pt x="1526" y="2366"/>
                    <a:pt x="3566" y="4138"/>
                    <a:pt x="5901" y="5343"/>
                  </a:cubicBezTo>
                  <a:lnTo>
                    <a:pt x="6077" y="5003"/>
                  </a:lnTo>
                  <a:cubicBezTo>
                    <a:pt x="3794" y="3823"/>
                    <a:pt x="1800" y="2093"/>
                    <a:pt x="313" y="1"/>
                  </a:cubicBezTo>
                  <a:close/>
                </a:path>
              </a:pathLst>
            </a:custGeom>
            <a:solidFill>
              <a:srgbClr val="F77E6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2" name="Google Shape;4216;p57">
              <a:extLst>
                <a:ext uri="{FF2B5EF4-FFF2-40B4-BE49-F238E27FC236}">
                  <a16:creationId xmlns:a16="http://schemas.microsoft.com/office/drawing/2014/main" id="{4F8FBBA7-3A63-4CDE-8462-E340FE458555}"/>
                </a:ext>
              </a:extLst>
            </p:cNvPr>
            <p:cNvSpPr/>
            <p:nvPr/>
          </p:nvSpPr>
          <p:spPr>
            <a:xfrm>
              <a:off x="6611250" y="4731975"/>
              <a:ext cx="124600" cy="103725"/>
            </a:xfrm>
            <a:custGeom>
              <a:avLst/>
              <a:gdLst/>
              <a:ahLst/>
              <a:cxnLst/>
              <a:rect l="l" t="t" r="r" b="b"/>
              <a:pathLst>
                <a:path w="4984" h="4149" extrusionOk="0">
                  <a:moveTo>
                    <a:pt x="642" y="0"/>
                  </a:moveTo>
                  <a:lnTo>
                    <a:pt x="642" y="0"/>
                  </a:lnTo>
                  <a:cubicBezTo>
                    <a:pt x="1" y="1406"/>
                    <a:pt x="171" y="2823"/>
                    <a:pt x="812" y="4149"/>
                  </a:cubicBezTo>
                  <a:cubicBezTo>
                    <a:pt x="2308" y="4026"/>
                    <a:pt x="2961" y="3844"/>
                    <a:pt x="4222" y="3579"/>
                  </a:cubicBezTo>
                  <a:cubicBezTo>
                    <a:pt x="4219" y="3579"/>
                    <a:pt x="4983" y="857"/>
                    <a:pt x="642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3" name="Google Shape;4217;p57">
              <a:extLst>
                <a:ext uri="{FF2B5EF4-FFF2-40B4-BE49-F238E27FC236}">
                  <a16:creationId xmlns:a16="http://schemas.microsoft.com/office/drawing/2014/main" id="{61E51F1F-A1E6-4104-840C-6276AFD2DE40}"/>
                </a:ext>
              </a:extLst>
            </p:cNvPr>
            <p:cNvSpPr/>
            <p:nvPr/>
          </p:nvSpPr>
          <p:spPr>
            <a:xfrm>
              <a:off x="6315300" y="4631000"/>
              <a:ext cx="317800" cy="207575"/>
            </a:xfrm>
            <a:custGeom>
              <a:avLst/>
              <a:gdLst/>
              <a:ahLst/>
              <a:cxnLst/>
              <a:rect l="l" t="t" r="r" b="b"/>
              <a:pathLst>
                <a:path w="12712" h="8303" extrusionOk="0">
                  <a:moveTo>
                    <a:pt x="8131" y="1"/>
                  </a:moveTo>
                  <a:cubicBezTo>
                    <a:pt x="8009" y="1"/>
                    <a:pt x="7883" y="6"/>
                    <a:pt x="7752" y="16"/>
                  </a:cubicBezTo>
                  <a:cubicBezTo>
                    <a:pt x="5799" y="170"/>
                    <a:pt x="4845" y="1821"/>
                    <a:pt x="4942" y="2658"/>
                  </a:cubicBezTo>
                  <a:cubicBezTo>
                    <a:pt x="4940" y="2648"/>
                    <a:pt x="4937" y="2641"/>
                    <a:pt x="4934" y="2638"/>
                  </a:cubicBezTo>
                  <a:lnTo>
                    <a:pt x="4934" y="2638"/>
                  </a:lnTo>
                  <a:cubicBezTo>
                    <a:pt x="4776" y="2218"/>
                    <a:pt x="4456" y="1652"/>
                    <a:pt x="3422" y="1202"/>
                  </a:cubicBezTo>
                  <a:cubicBezTo>
                    <a:pt x="3099" y="1062"/>
                    <a:pt x="2770" y="997"/>
                    <a:pt x="2449" y="997"/>
                  </a:cubicBezTo>
                  <a:cubicBezTo>
                    <a:pt x="1155" y="997"/>
                    <a:pt x="0" y="2047"/>
                    <a:pt x="18" y="3462"/>
                  </a:cubicBezTo>
                  <a:lnTo>
                    <a:pt x="74" y="7928"/>
                  </a:lnTo>
                  <a:cubicBezTo>
                    <a:pt x="74" y="7928"/>
                    <a:pt x="3111" y="8303"/>
                    <a:pt x="7360" y="8303"/>
                  </a:cubicBezTo>
                  <a:cubicBezTo>
                    <a:pt x="8998" y="8303"/>
                    <a:pt x="10817" y="8247"/>
                    <a:pt x="12712" y="8093"/>
                  </a:cubicBezTo>
                  <a:cubicBezTo>
                    <a:pt x="12067" y="6770"/>
                    <a:pt x="11897" y="5350"/>
                    <a:pt x="12539" y="3950"/>
                  </a:cubicBezTo>
                  <a:cubicBezTo>
                    <a:pt x="11523" y="3752"/>
                    <a:pt x="11493" y="3735"/>
                    <a:pt x="11063" y="3716"/>
                  </a:cubicBezTo>
                  <a:cubicBezTo>
                    <a:pt x="11063" y="3716"/>
                    <a:pt x="11439" y="1"/>
                    <a:pt x="8131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4" name="Google Shape;4218;p57">
              <a:extLst>
                <a:ext uri="{FF2B5EF4-FFF2-40B4-BE49-F238E27FC236}">
                  <a16:creationId xmlns:a16="http://schemas.microsoft.com/office/drawing/2014/main" id="{F405E2C3-29E0-41DB-86E4-F743096A6369}"/>
                </a:ext>
              </a:extLst>
            </p:cNvPr>
            <p:cNvSpPr/>
            <p:nvPr/>
          </p:nvSpPr>
          <p:spPr>
            <a:xfrm>
              <a:off x="631560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15907" y="0"/>
                  </a:moveTo>
                  <a:cubicBezTo>
                    <a:pt x="15902" y="0"/>
                    <a:pt x="15897" y="1"/>
                    <a:pt x="15891" y="2"/>
                  </a:cubicBezTo>
                  <a:cubicBezTo>
                    <a:pt x="12327" y="582"/>
                    <a:pt x="8751" y="742"/>
                    <a:pt x="5896" y="742"/>
                  </a:cubicBezTo>
                  <a:cubicBezTo>
                    <a:pt x="2411" y="742"/>
                    <a:pt x="1" y="504"/>
                    <a:pt x="1" y="504"/>
                  </a:cubicBezTo>
                  <a:lnTo>
                    <a:pt x="1" y="504"/>
                  </a:lnTo>
                  <a:lnTo>
                    <a:pt x="6" y="1506"/>
                  </a:lnTo>
                  <a:cubicBezTo>
                    <a:pt x="6" y="1506"/>
                    <a:pt x="3471" y="2010"/>
                    <a:pt x="7666" y="2010"/>
                  </a:cubicBezTo>
                  <a:cubicBezTo>
                    <a:pt x="10324" y="2010"/>
                    <a:pt x="13275" y="1808"/>
                    <a:pt x="15824" y="1146"/>
                  </a:cubicBezTo>
                  <a:cubicBezTo>
                    <a:pt x="15824" y="1146"/>
                    <a:pt x="16165" y="0"/>
                    <a:pt x="15907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5" name="Google Shape;4219;p57">
              <a:extLst>
                <a:ext uri="{FF2B5EF4-FFF2-40B4-BE49-F238E27FC236}">
                  <a16:creationId xmlns:a16="http://schemas.microsoft.com/office/drawing/2014/main" id="{B6ED1FBC-BA4C-4A79-80F2-651761021FEB}"/>
                </a:ext>
              </a:extLst>
            </p:cNvPr>
            <p:cNvSpPr/>
            <p:nvPr/>
          </p:nvSpPr>
          <p:spPr>
            <a:xfrm>
              <a:off x="6361700" y="4727375"/>
              <a:ext cx="57425" cy="57200"/>
            </a:xfrm>
            <a:custGeom>
              <a:avLst/>
              <a:gdLst/>
              <a:ahLst/>
              <a:cxnLst/>
              <a:rect l="l" t="t" r="r" b="b"/>
              <a:pathLst>
                <a:path w="2297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11" y="3"/>
                    <a:pt x="1" y="519"/>
                    <a:pt x="4" y="1149"/>
                  </a:cubicBezTo>
                  <a:cubicBezTo>
                    <a:pt x="9" y="1781"/>
                    <a:pt x="520" y="2288"/>
                    <a:pt x="1151" y="2288"/>
                  </a:cubicBezTo>
                  <a:cubicBezTo>
                    <a:pt x="1152" y="2288"/>
                    <a:pt x="1154" y="2288"/>
                    <a:pt x="1156" y="2288"/>
                  </a:cubicBezTo>
                  <a:cubicBezTo>
                    <a:pt x="1786" y="2285"/>
                    <a:pt x="2297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6" name="Google Shape;4220;p57">
              <a:extLst>
                <a:ext uri="{FF2B5EF4-FFF2-40B4-BE49-F238E27FC236}">
                  <a16:creationId xmlns:a16="http://schemas.microsoft.com/office/drawing/2014/main" id="{4E0C3D2D-BAEE-4F5C-8902-16EB23A36360}"/>
                </a:ext>
              </a:extLst>
            </p:cNvPr>
            <p:cNvSpPr/>
            <p:nvPr/>
          </p:nvSpPr>
          <p:spPr>
            <a:xfrm>
              <a:off x="6485575" y="4720450"/>
              <a:ext cx="110625" cy="18025"/>
            </a:xfrm>
            <a:custGeom>
              <a:avLst/>
              <a:gdLst/>
              <a:ahLst/>
              <a:cxnLst/>
              <a:rect l="l" t="t" r="r" b="b"/>
              <a:pathLst>
                <a:path w="4425" h="721" extrusionOk="0">
                  <a:moveTo>
                    <a:pt x="4195" y="0"/>
                  </a:moveTo>
                  <a:cubicBezTo>
                    <a:pt x="4190" y="0"/>
                    <a:pt x="4185" y="0"/>
                    <a:pt x="4180" y="1"/>
                  </a:cubicBezTo>
                  <a:lnTo>
                    <a:pt x="221" y="266"/>
                  </a:lnTo>
                  <a:cubicBezTo>
                    <a:pt x="95" y="277"/>
                    <a:pt x="0" y="383"/>
                    <a:pt x="9" y="506"/>
                  </a:cubicBezTo>
                  <a:cubicBezTo>
                    <a:pt x="20" y="629"/>
                    <a:pt x="118" y="721"/>
                    <a:pt x="235" y="721"/>
                  </a:cubicBezTo>
                  <a:lnTo>
                    <a:pt x="249" y="721"/>
                  </a:lnTo>
                  <a:lnTo>
                    <a:pt x="4207" y="456"/>
                  </a:lnTo>
                  <a:cubicBezTo>
                    <a:pt x="4333" y="444"/>
                    <a:pt x="4425" y="338"/>
                    <a:pt x="4419" y="216"/>
                  </a:cubicBezTo>
                  <a:cubicBezTo>
                    <a:pt x="4414" y="90"/>
                    <a:pt x="4314" y="0"/>
                    <a:pt x="4195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7" name="Google Shape;4221;p57">
              <a:extLst>
                <a:ext uri="{FF2B5EF4-FFF2-40B4-BE49-F238E27FC236}">
                  <a16:creationId xmlns:a16="http://schemas.microsoft.com/office/drawing/2014/main" id="{1D860113-00AE-41B2-9DC1-582D6A2E8BFE}"/>
                </a:ext>
              </a:extLst>
            </p:cNvPr>
            <p:cNvSpPr/>
            <p:nvPr/>
          </p:nvSpPr>
          <p:spPr>
            <a:xfrm>
              <a:off x="6478175" y="4621525"/>
              <a:ext cx="161900" cy="95400"/>
            </a:xfrm>
            <a:custGeom>
              <a:avLst/>
              <a:gdLst/>
              <a:ahLst/>
              <a:cxnLst/>
              <a:rect l="l" t="t" r="r" b="b"/>
              <a:pathLst>
                <a:path w="6476" h="3816" extrusionOk="0">
                  <a:moveTo>
                    <a:pt x="4392" y="454"/>
                  </a:moveTo>
                  <a:cubicBezTo>
                    <a:pt x="4417" y="454"/>
                    <a:pt x="4436" y="459"/>
                    <a:pt x="4450" y="471"/>
                  </a:cubicBezTo>
                  <a:cubicBezTo>
                    <a:pt x="4503" y="512"/>
                    <a:pt x="4501" y="660"/>
                    <a:pt x="4439" y="844"/>
                  </a:cubicBezTo>
                  <a:cubicBezTo>
                    <a:pt x="4241" y="1450"/>
                    <a:pt x="3937" y="2016"/>
                    <a:pt x="3547" y="2518"/>
                  </a:cubicBezTo>
                  <a:lnTo>
                    <a:pt x="3474" y="2591"/>
                  </a:lnTo>
                  <a:cubicBezTo>
                    <a:pt x="3516" y="2432"/>
                    <a:pt x="3552" y="2267"/>
                    <a:pt x="3586" y="2111"/>
                  </a:cubicBezTo>
                  <a:cubicBezTo>
                    <a:pt x="3694" y="1634"/>
                    <a:pt x="3798" y="1179"/>
                    <a:pt x="4049" y="761"/>
                  </a:cubicBezTo>
                  <a:cubicBezTo>
                    <a:pt x="4110" y="660"/>
                    <a:pt x="4183" y="546"/>
                    <a:pt x="4277" y="487"/>
                  </a:cubicBezTo>
                  <a:cubicBezTo>
                    <a:pt x="4311" y="465"/>
                    <a:pt x="4353" y="454"/>
                    <a:pt x="4392" y="454"/>
                  </a:cubicBezTo>
                  <a:close/>
                  <a:moveTo>
                    <a:pt x="5759" y="1536"/>
                  </a:moveTo>
                  <a:cubicBezTo>
                    <a:pt x="5868" y="1536"/>
                    <a:pt x="5979" y="1606"/>
                    <a:pt x="5988" y="1679"/>
                  </a:cubicBezTo>
                  <a:cubicBezTo>
                    <a:pt x="5996" y="1732"/>
                    <a:pt x="5960" y="1824"/>
                    <a:pt x="5776" y="1974"/>
                  </a:cubicBezTo>
                  <a:cubicBezTo>
                    <a:pt x="5187" y="2457"/>
                    <a:pt x="4467" y="2795"/>
                    <a:pt x="3795" y="2926"/>
                  </a:cubicBezTo>
                  <a:cubicBezTo>
                    <a:pt x="3825" y="2892"/>
                    <a:pt x="3853" y="2853"/>
                    <a:pt x="3887" y="2814"/>
                  </a:cubicBezTo>
                  <a:cubicBezTo>
                    <a:pt x="4314" y="2401"/>
                    <a:pt x="4785" y="2030"/>
                    <a:pt x="5296" y="1720"/>
                  </a:cubicBezTo>
                  <a:cubicBezTo>
                    <a:pt x="5444" y="1626"/>
                    <a:pt x="5605" y="1536"/>
                    <a:pt x="5759" y="1536"/>
                  </a:cubicBezTo>
                  <a:close/>
                  <a:moveTo>
                    <a:pt x="4391" y="1"/>
                  </a:moveTo>
                  <a:cubicBezTo>
                    <a:pt x="4272" y="1"/>
                    <a:pt x="4148" y="36"/>
                    <a:pt x="4035" y="105"/>
                  </a:cubicBezTo>
                  <a:cubicBezTo>
                    <a:pt x="3867" y="214"/>
                    <a:pt x="3756" y="373"/>
                    <a:pt x="3664" y="526"/>
                  </a:cubicBezTo>
                  <a:cubicBezTo>
                    <a:pt x="3374" y="1006"/>
                    <a:pt x="3256" y="1514"/>
                    <a:pt x="3142" y="2011"/>
                  </a:cubicBezTo>
                  <a:cubicBezTo>
                    <a:pt x="3053" y="2401"/>
                    <a:pt x="2969" y="2769"/>
                    <a:pt x="2804" y="3107"/>
                  </a:cubicBezTo>
                  <a:lnTo>
                    <a:pt x="218" y="3364"/>
                  </a:lnTo>
                  <a:cubicBezTo>
                    <a:pt x="93" y="3378"/>
                    <a:pt x="1" y="3484"/>
                    <a:pt x="15" y="3609"/>
                  </a:cubicBezTo>
                  <a:cubicBezTo>
                    <a:pt x="26" y="3729"/>
                    <a:pt x="126" y="3816"/>
                    <a:pt x="241" y="3816"/>
                  </a:cubicBezTo>
                  <a:cubicBezTo>
                    <a:pt x="249" y="3816"/>
                    <a:pt x="255" y="3816"/>
                    <a:pt x="263" y="3813"/>
                  </a:cubicBezTo>
                  <a:lnTo>
                    <a:pt x="3025" y="3539"/>
                  </a:lnTo>
                  <a:cubicBezTo>
                    <a:pt x="3053" y="3551"/>
                    <a:pt x="3081" y="3559"/>
                    <a:pt x="3109" y="3559"/>
                  </a:cubicBezTo>
                  <a:cubicBezTo>
                    <a:pt x="3148" y="3559"/>
                    <a:pt x="3184" y="3545"/>
                    <a:pt x="3220" y="3523"/>
                  </a:cubicBezTo>
                  <a:lnTo>
                    <a:pt x="4409" y="3405"/>
                  </a:lnTo>
                  <a:cubicBezTo>
                    <a:pt x="4534" y="3392"/>
                    <a:pt x="4626" y="3283"/>
                    <a:pt x="4612" y="3157"/>
                  </a:cubicBezTo>
                  <a:cubicBezTo>
                    <a:pt x="5173" y="2940"/>
                    <a:pt x="5681" y="2630"/>
                    <a:pt x="6063" y="2323"/>
                  </a:cubicBezTo>
                  <a:cubicBezTo>
                    <a:pt x="6166" y="2239"/>
                    <a:pt x="6476" y="1985"/>
                    <a:pt x="6440" y="1628"/>
                  </a:cubicBezTo>
                  <a:cubicBezTo>
                    <a:pt x="6403" y="1290"/>
                    <a:pt x="6070" y="1084"/>
                    <a:pt x="5765" y="1084"/>
                  </a:cubicBezTo>
                  <a:cubicBezTo>
                    <a:pt x="5763" y="1084"/>
                    <a:pt x="5761" y="1084"/>
                    <a:pt x="5759" y="1084"/>
                  </a:cubicBezTo>
                  <a:cubicBezTo>
                    <a:pt x="5485" y="1090"/>
                    <a:pt x="5257" y="1215"/>
                    <a:pt x="5059" y="1335"/>
                  </a:cubicBezTo>
                  <a:cubicBezTo>
                    <a:pt x="4908" y="1430"/>
                    <a:pt x="4760" y="1525"/>
                    <a:pt x="4618" y="1626"/>
                  </a:cubicBezTo>
                  <a:cubicBezTo>
                    <a:pt x="4715" y="1416"/>
                    <a:pt x="4799" y="1204"/>
                    <a:pt x="4869" y="984"/>
                  </a:cubicBezTo>
                  <a:cubicBezTo>
                    <a:pt x="5033" y="490"/>
                    <a:pt x="4886" y="239"/>
                    <a:pt x="4732" y="116"/>
                  </a:cubicBezTo>
                  <a:cubicBezTo>
                    <a:pt x="4636" y="39"/>
                    <a:pt x="4517" y="1"/>
                    <a:pt x="4391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8" name="Google Shape;4222;p57">
              <a:extLst>
                <a:ext uri="{FF2B5EF4-FFF2-40B4-BE49-F238E27FC236}">
                  <a16:creationId xmlns:a16="http://schemas.microsoft.com/office/drawing/2014/main" id="{30296B8D-58FF-4580-A846-86B15BF53FCF}"/>
                </a:ext>
              </a:extLst>
            </p:cNvPr>
            <p:cNvSpPr/>
            <p:nvPr/>
          </p:nvSpPr>
          <p:spPr>
            <a:xfrm>
              <a:off x="5690350" y="4731975"/>
              <a:ext cx="124650" cy="103725"/>
            </a:xfrm>
            <a:custGeom>
              <a:avLst/>
              <a:gdLst/>
              <a:ahLst/>
              <a:cxnLst/>
              <a:rect l="l" t="t" r="r" b="b"/>
              <a:pathLst>
                <a:path w="4986" h="4149" extrusionOk="0">
                  <a:moveTo>
                    <a:pt x="4344" y="0"/>
                  </a:moveTo>
                  <a:lnTo>
                    <a:pt x="4344" y="0"/>
                  </a:lnTo>
                  <a:cubicBezTo>
                    <a:pt x="0" y="857"/>
                    <a:pt x="765" y="3579"/>
                    <a:pt x="765" y="3579"/>
                  </a:cubicBezTo>
                  <a:cubicBezTo>
                    <a:pt x="2026" y="3844"/>
                    <a:pt x="2678" y="4026"/>
                    <a:pt x="4174" y="4149"/>
                  </a:cubicBezTo>
                  <a:cubicBezTo>
                    <a:pt x="4815" y="2823"/>
                    <a:pt x="4986" y="1406"/>
                    <a:pt x="4344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19" name="Google Shape;4223;p57">
              <a:extLst>
                <a:ext uri="{FF2B5EF4-FFF2-40B4-BE49-F238E27FC236}">
                  <a16:creationId xmlns:a16="http://schemas.microsoft.com/office/drawing/2014/main" id="{3EC40F1E-850A-4284-83A1-B3B7BECBA9EC}"/>
                </a:ext>
              </a:extLst>
            </p:cNvPr>
            <p:cNvSpPr/>
            <p:nvPr/>
          </p:nvSpPr>
          <p:spPr>
            <a:xfrm>
              <a:off x="5793000" y="4631000"/>
              <a:ext cx="317875" cy="207575"/>
            </a:xfrm>
            <a:custGeom>
              <a:avLst/>
              <a:gdLst/>
              <a:ahLst/>
              <a:cxnLst/>
              <a:rect l="l" t="t" r="r" b="b"/>
              <a:pathLst>
                <a:path w="12715" h="8303" extrusionOk="0">
                  <a:moveTo>
                    <a:pt x="4585" y="1"/>
                  </a:moveTo>
                  <a:cubicBezTo>
                    <a:pt x="1276" y="1"/>
                    <a:pt x="1652" y="3716"/>
                    <a:pt x="1652" y="3716"/>
                  </a:cubicBezTo>
                  <a:cubicBezTo>
                    <a:pt x="1223" y="3735"/>
                    <a:pt x="1192" y="3752"/>
                    <a:pt x="177" y="3950"/>
                  </a:cubicBezTo>
                  <a:cubicBezTo>
                    <a:pt x="818" y="5350"/>
                    <a:pt x="642" y="6770"/>
                    <a:pt x="1" y="8093"/>
                  </a:cubicBezTo>
                  <a:cubicBezTo>
                    <a:pt x="1895" y="8247"/>
                    <a:pt x="3714" y="8303"/>
                    <a:pt x="5353" y="8303"/>
                  </a:cubicBezTo>
                  <a:cubicBezTo>
                    <a:pt x="9602" y="8303"/>
                    <a:pt x="12639" y="7928"/>
                    <a:pt x="12639" y="7928"/>
                  </a:cubicBezTo>
                  <a:lnTo>
                    <a:pt x="12694" y="3462"/>
                  </a:lnTo>
                  <a:cubicBezTo>
                    <a:pt x="12714" y="2047"/>
                    <a:pt x="11560" y="997"/>
                    <a:pt x="10265" y="997"/>
                  </a:cubicBezTo>
                  <a:cubicBezTo>
                    <a:pt x="9944" y="997"/>
                    <a:pt x="9614" y="1062"/>
                    <a:pt x="9291" y="1202"/>
                  </a:cubicBezTo>
                  <a:cubicBezTo>
                    <a:pt x="8255" y="1654"/>
                    <a:pt x="7937" y="2223"/>
                    <a:pt x="7776" y="2643"/>
                  </a:cubicBezTo>
                  <a:lnTo>
                    <a:pt x="7776" y="2643"/>
                  </a:lnTo>
                  <a:cubicBezTo>
                    <a:pt x="7774" y="2646"/>
                    <a:pt x="7772" y="2652"/>
                    <a:pt x="7770" y="2658"/>
                  </a:cubicBezTo>
                  <a:cubicBezTo>
                    <a:pt x="7868" y="1821"/>
                    <a:pt x="6917" y="170"/>
                    <a:pt x="4964" y="16"/>
                  </a:cubicBezTo>
                  <a:cubicBezTo>
                    <a:pt x="4832" y="6"/>
                    <a:pt x="4706" y="1"/>
                    <a:pt x="4585" y="1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0" name="Google Shape;4224;p57">
              <a:extLst>
                <a:ext uri="{FF2B5EF4-FFF2-40B4-BE49-F238E27FC236}">
                  <a16:creationId xmlns:a16="http://schemas.microsoft.com/office/drawing/2014/main" id="{D290FDFF-DC20-4529-BCBD-F91E1E5D0A3B}"/>
                </a:ext>
              </a:extLst>
            </p:cNvPr>
            <p:cNvSpPr/>
            <p:nvPr/>
          </p:nvSpPr>
          <p:spPr>
            <a:xfrm>
              <a:off x="6015350" y="4727375"/>
              <a:ext cx="57350" cy="57200"/>
            </a:xfrm>
            <a:custGeom>
              <a:avLst/>
              <a:gdLst/>
              <a:ahLst/>
              <a:cxnLst/>
              <a:rect l="l" t="t" r="r" b="b"/>
              <a:pathLst>
                <a:path w="2294" h="2288" extrusionOk="0">
                  <a:moveTo>
                    <a:pt x="1147" y="0"/>
                  </a:moveTo>
                  <a:cubicBezTo>
                    <a:pt x="1145" y="0"/>
                    <a:pt x="1143" y="0"/>
                    <a:pt x="1142" y="0"/>
                  </a:cubicBezTo>
                  <a:cubicBezTo>
                    <a:pt x="508" y="3"/>
                    <a:pt x="1" y="519"/>
                    <a:pt x="3" y="1149"/>
                  </a:cubicBezTo>
                  <a:cubicBezTo>
                    <a:pt x="6" y="1781"/>
                    <a:pt x="519" y="2288"/>
                    <a:pt x="1148" y="2288"/>
                  </a:cubicBezTo>
                  <a:cubicBezTo>
                    <a:pt x="1149" y="2288"/>
                    <a:pt x="1151" y="2288"/>
                    <a:pt x="1153" y="2288"/>
                  </a:cubicBezTo>
                  <a:cubicBezTo>
                    <a:pt x="1786" y="2285"/>
                    <a:pt x="2294" y="1769"/>
                    <a:pt x="2291" y="1135"/>
                  </a:cubicBezTo>
                  <a:cubicBezTo>
                    <a:pt x="2288" y="507"/>
                    <a:pt x="1775" y="0"/>
                    <a:pt x="1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1" name="Google Shape;4225;p57">
              <a:extLst>
                <a:ext uri="{FF2B5EF4-FFF2-40B4-BE49-F238E27FC236}">
                  <a16:creationId xmlns:a16="http://schemas.microsoft.com/office/drawing/2014/main" id="{751F6BE8-7B97-4729-AB4E-0B40650BCA9E}"/>
                </a:ext>
              </a:extLst>
            </p:cNvPr>
            <p:cNvSpPr/>
            <p:nvPr/>
          </p:nvSpPr>
          <p:spPr>
            <a:xfrm>
              <a:off x="5706450" y="4818975"/>
              <a:ext cx="404125" cy="50275"/>
            </a:xfrm>
            <a:custGeom>
              <a:avLst/>
              <a:gdLst/>
              <a:ahLst/>
              <a:cxnLst/>
              <a:rect l="l" t="t" r="r" b="b"/>
              <a:pathLst>
                <a:path w="16165" h="2011" extrusionOk="0">
                  <a:moveTo>
                    <a:pt x="258" y="0"/>
                  </a:moveTo>
                  <a:cubicBezTo>
                    <a:pt x="0" y="0"/>
                    <a:pt x="338" y="1146"/>
                    <a:pt x="338" y="1146"/>
                  </a:cubicBezTo>
                  <a:cubicBezTo>
                    <a:pt x="2888" y="1808"/>
                    <a:pt x="5840" y="2010"/>
                    <a:pt x="8498" y="2010"/>
                  </a:cubicBezTo>
                  <a:cubicBezTo>
                    <a:pt x="12693" y="2010"/>
                    <a:pt x="16156" y="1506"/>
                    <a:pt x="16156" y="1506"/>
                  </a:cubicBezTo>
                  <a:lnTo>
                    <a:pt x="16165" y="504"/>
                  </a:lnTo>
                  <a:lnTo>
                    <a:pt x="16165" y="504"/>
                  </a:lnTo>
                  <a:cubicBezTo>
                    <a:pt x="16164" y="504"/>
                    <a:pt x="13754" y="742"/>
                    <a:pt x="10269" y="742"/>
                  </a:cubicBezTo>
                  <a:cubicBezTo>
                    <a:pt x="7414" y="742"/>
                    <a:pt x="3838" y="582"/>
                    <a:pt x="274" y="2"/>
                  </a:cubicBezTo>
                  <a:cubicBezTo>
                    <a:pt x="268" y="1"/>
                    <a:pt x="263" y="0"/>
                    <a:pt x="258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2" name="Google Shape;4226;p57">
              <a:extLst>
                <a:ext uri="{FF2B5EF4-FFF2-40B4-BE49-F238E27FC236}">
                  <a16:creationId xmlns:a16="http://schemas.microsoft.com/office/drawing/2014/main" id="{1D5669ED-9709-4830-8160-4A7092B6FA9B}"/>
                </a:ext>
              </a:extLst>
            </p:cNvPr>
            <p:cNvSpPr/>
            <p:nvPr/>
          </p:nvSpPr>
          <p:spPr>
            <a:xfrm>
              <a:off x="5829825" y="4720450"/>
              <a:ext cx="110725" cy="18025"/>
            </a:xfrm>
            <a:custGeom>
              <a:avLst/>
              <a:gdLst/>
              <a:ahLst/>
              <a:cxnLst/>
              <a:rect l="l" t="t" r="r" b="b"/>
              <a:pathLst>
                <a:path w="4429" h="721" extrusionOk="0">
                  <a:moveTo>
                    <a:pt x="236" y="0"/>
                  </a:moveTo>
                  <a:cubicBezTo>
                    <a:pt x="120" y="0"/>
                    <a:pt x="17" y="90"/>
                    <a:pt x="6" y="216"/>
                  </a:cubicBezTo>
                  <a:cubicBezTo>
                    <a:pt x="1" y="338"/>
                    <a:pt x="96" y="444"/>
                    <a:pt x="221" y="456"/>
                  </a:cubicBezTo>
                  <a:lnTo>
                    <a:pt x="4177" y="721"/>
                  </a:lnTo>
                  <a:lnTo>
                    <a:pt x="4191" y="721"/>
                  </a:lnTo>
                  <a:cubicBezTo>
                    <a:pt x="4311" y="721"/>
                    <a:pt x="4409" y="629"/>
                    <a:pt x="4420" y="506"/>
                  </a:cubicBezTo>
                  <a:cubicBezTo>
                    <a:pt x="4428" y="383"/>
                    <a:pt x="4336" y="277"/>
                    <a:pt x="4211" y="266"/>
                  </a:cubicBezTo>
                  <a:lnTo>
                    <a:pt x="252" y="1"/>
                  </a:lnTo>
                  <a:cubicBezTo>
                    <a:pt x="247" y="0"/>
                    <a:pt x="242" y="0"/>
                    <a:pt x="236" y="0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3" name="Google Shape;4227;p57">
              <a:extLst>
                <a:ext uri="{FF2B5EF4-FFF2-40B4-BE49-F238E27FC236}">
                  <a16:creationId xmlns:a16="http://schemas.microsoft.com/office/drawing/2014/main" id="{7672E186-6A13-4D03-BDD4-558FDA2380AC}"/>
                </a:ext>
              </a:extLst>
            </p:cNvPr>
            <p:cNvSpPr/>
            <p:nvPr/>
          </p:nvSpPr>
          <p:spPr>
            <a:xfrm>
              <a:off x="5786025" y="4621600"/>
              <a:ext cx="161975" cy="95400"/>
            </a:xfrm>
            <a:custGeom>
              <a:avLst/>
              <a:gdLst/>
              <a:ahLst/>
              <a:cxnLst/>
              <a:rect l="l" t="t" r="r" b="b"/>
              <a:pathLst>
                <a:path w="6479" h="3816" extrusionOk="0">
                  <a:moveTo>
                    <a:pt x="2090" y="448"/>
                  </a:moveTo>
                  <a:cubicBezTo>
                    <a:pt x="2124" y="448"/>
                    <a:pt x="2166" y="462"/>
                    <a:pt x="2205" y="482"/>
                  </a:cubicBezTo>
                  <a:cubicBezTo>
                    <a:pt x="2300" y="543"/>
                    <a:pt x="2369" y="657"/>
                    <a:pt x="2431" y="755"/>
                  </a:cubicBezTo>
                  <a:cubicBezTo>
                    <a:pt x="2682" y="1173"/>
                    <a:pt x="2788" y="1625"/>
                    <a:pt x="2897" y="2105"/>
                  </a:cubicBezTo>
                  <a:cubicBezTo>
                    <a:pt x="2927" y="2264"/>
                    <a:pt x="2964" y="2429"/>
                    <a:pt x="3008" y="2585"/>
                  </a:cubicBezTo>
                  <a:lnTo>
                    <a:pt x="2933" y="2513"/>
                  </a:lnTo>
                  <a:cubicBezTo>
                    <a:pt x="2545" y="2010"/>
                    <a:pt x="2241" y="1444"/>
                    <a:pt x="2040" y="839"/>
                  </a:cubicBezTo>
                  <a:cubicBezTo>
                    <a:pt x="1982" y="655"/>
                    <a:pt x="1979" y="509"/>
                    <a:pt x="2032" y="465"/>
                  </a:cubicBezTo>
                  <a:cubicBezTo>
                    <a:pt x="2046" y="454"/>
                    <a:pt x="2065" y="448"/>
                    <a:pt x="2090" y="448"/>
                  </a:cubicBezTo>
                  <a:close/>
                  <a:moveTo>
                    <a:pt x="721" y="1536"/>
                  </a:moveTo>
                  <a:cubicBezTo>
                    <a:pt x="874" y="1539"/>
                    <a:pt x="1033" y="1625"/>
                    <a:pt x="1184" y="1720"/>
                  </a:cubicBezTo>
                  <a:cubicBezTo>
                    <a:pt x="1694" y="2035"/>
                    <a:pt x="2168" y="2404"/>
                    <a:pt x="2592" y="2817"/>
                  </a:cubicBezTo>
                  <a:cubicBezTo>
                    <a:pt x="2620" y="2853"/>
                    <a:pt x="2651" y="2889"/>
                    <a:pt x="2685" y="2925"/>
                  </a:cubicBezTo>
                  <a:cubicBezTo>
                    <a:pt x="2015" y="2794"/>
                    <a:pt x="1292" y="2457"/>
                    <a:pt x="704" y="1974"/>
                  </a:cubicBezTo>
                  <a:cubicBezTo>
                    <a:pt x="517" y="1821"/>
                    <a:pt x="483" y="1729"/>
                    <a:pt x="489" y="1678"/>
                  </a:cubicBezTo>
                  <a:cubicBezTo>
                    <a:pt x="497" y="1606"/>
                    <a:pt x="612" y="1536"/>
                    <a:pt x="721" y="1536"/>
                  </a:cubicBezTo>
                  <a:close/>
                  <a:moveTo>
                    <a:pt x="2088" y="1"/>
                  </a:moveTo>
                  <a:cubicBezTo>
                    <a:pt x="1963" y="1"/>
                    <a:pt x="1842" y="39"/>
                    <a:pt x="1744" y="116"/>
                  </a:cubicBezTo>
                  <a:cubicBezTo>
                    <a:pt x="1591" y="239"/>
                    <a:pt x="1446" y="490"/>
                    <a:pt x="1610" y="984"/>
                  </a:cubicBezTo>
                  <a:cubicBezTo>
                    <a:pt x="1680" y="1204"/>
                    <a:pt x="1767" y="1416"/>
                    <a:pt x="1862" y="1625"/>
                  </a:cubicBezTo>
                  <a:cubicBezTo>
                    <a:pt x="1717" y="1525"/>
                    <a:pt x="1571" y="1427"/>
                    <a:pt x="1421" y="1335"/>
                  </a:cubicBezTo>
                  <a:cubicBezTo>
                    <a:pt x="1226" y="1215"/>
                    <a:pt x="991" y="1090"/>
                    <a:pt x="723" y="1084"/>
                  </a:cubicBezTo>
                  <a:lnTo>
                    <a:pt x="721" y="1084"/>
                  </a:lnTo>
                  <a:cubicBezTo>
                    <a:pt x="717" y="1084"/>
                    <a:pt x="712" y="1084"/>
                    <a:pt x="708" y="1084"/>
                  </a:cubicBezTo>
                  <a:cubicBezTo>
                    <a:pt x="405" y="1084"/>
                    <a:pt x="76" y="1290"/>
                    <a:pt x="40" y="1631"/>
                  </a:cubicBezTo>
                  <a:cubicBezTo>
                    <a:pt x="1" y="1985"/>
                    <a:pt x="316" y="2239"/>
                    <a:pt x="416" y="2323"/>
                  </a:cubicBezTo>
                  <a:cubicBezTo>
                    <a:pt x="796" y="2632"/>
                    <a:pt x="1306" y="2945"/>
                    <a:pt x="1867" y="3157"/>
                  </a:cubicBezTo>
                  <a:cubicBezTo>
                    <a:pt x="1853" y="3283"/>
                    <a:pt x="1945" y="3391"/>
                    <a:pt x="2071" y="3405"/>
                  </a:cubicBezTo>
                  <a:lnTo>
                    <a:pt x="3259" y="3522"/>
                  </a:lnTo>
                  <a:cubicBezTo>
                    <a:pt x="3293" y="3545"/>
                    <a:pt x="3332" y="3559"/>
                    <a:pt x="3371" y="3559"/>
                  </a:cubicBezTo>
                  <a:cubicBezTo>
                    <a:pt x="3399" y="3559"/>
                    <a:pt x="3427" y="3550"/>
                    <a:pt x="3455" y="3539"/>
                  </a:cubicBezTo>
                  <a:lnTo>
                    <a:pt x="6216" y="3813"/>
                  </a:lnTo>
                  <a:cubicBezTo>
                    <a:pt x="6222" y="3813"/>
                    <a:pt x="6230" y="3815"/>
                    <a:pt x="6236" y="3815"/>
                  </a:cubicBezTo>
                  <a:cubicBezTo>
                    <a:pt x="6353" y="3815"/>
                    <a:pt x="6454" y="3729"/>
                    <a:pt x="6465" y="3612"/>
                  </a:cubicBezTo>
                  <a:cubicBezTo>
                    <a:pt x="6479" y="3483"/>
                    <a:pt x="6387" y="3377"/>
                    <a:pt x="6261" y="3363"/>
                  </a:cubicBezTo>
                  <a:lnTo>
                    <a:pt x="3675" y="3107"/>
                  </a:lnTo>
                  <a:cubicBezTo>
                    <a:pt x="3510" y="2769"/>
                    <a:pt x="3427" y="2401"/>
                    <a:pt x="3335" y="2010"/>
                  </a:cubicBezTo>
                  <a:cubicBezTo>
                    <a:pt x="3223" y="1517"/>
                    <a:pt x="3106" y="1009"/>
                    <a:pt x="2816" y="526"/>
                  </a:cubicBezTo>
                  <a:cubicBezTo>
                    <a:pt x="2721" y="370"/>
                    <a:pt x="2609" y="211"/>
                    <a:pt x="2442" y="105"/>
                  </a:cubicBezTo>
                  <a:cubicBezTo>
                    <a:pt x="2332" y="35"/>
                    <a:pt x="2208" y="1"/>
                    <a:pt x="2088" y="1"/>
                  </a:cubicBezTo>
                  <a:close/>
                </a:path>
              </a:pathLst>
            </a:custGeom>
            <a:solidFill>
              <a:srgbClr val="0044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4" name="Google Shape;4228;p57">
              <a:extLst>
                <a:ext uri="{FF2B5EF4-FFF2-40B4-BE49-F238E27FC236}">
                  <a16:creationId xmlns:a16="http://schemas.microsoft.com/office/drawing/2014/main" id="{3FCED952-3A95-4C6E-999E-0E7CF4B731F6}"/>
                </a:ext>
              </a:extLst>
            </p:cNvPr>
            <p:cNvSpPr/>
            <p:nvPr/>
          </p:nvSpPr>
          <p:spPr>
            <a:xfrm>
              <a:off x="6083150" y="1657775"/>
              <a:ext cx="977700" cy="804300"/>
            </a:xfrm>
            <a:custGeom>
              <a:avLst/>
              <a:gdLst/>
              <a:ahLst/>
              <a:cxnLst/>
              <a:rect l="l" t="t" r="r" b="b"/>
              <a:pathLst>
                <a:path w="39108" h="32172" extrusionOk="0">
                  <a:moveTo>
                    <a:pt x="0" y="0"/>
                  </a:moveTo>
                  <a:cubicBezTo>
                    <a:pt x="0" y="0"/>
                    <a:pt x="10362" y="23936"/>
                    <a:pt x="10680" y="24469"/>
                  </a:cubicBezTo>
                  <a:cubicBezTo>
                    <a:pt x="22341" y="28944"/>
                    <a:pt x="39108" y="32172"/>
                    <a:pt x="39108" y="32172"/>
                  </a:cubicBezTo>
                  <a:lnTo>
                    <a:pt x="28679" y="67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5" name="Google Shape;4229;p57">
              <a:extLst>
                <a:ext uri="{FF2B5EF4-FFF2-40B4-BE49-F238E27FC236}">
                  <a16:creationId xmlns:a16="http://schemas.microsoft.com/office/drawing/2014/main" id="{7BE15AE2-5A3C-4566-824F-AF00C03D574B}"/>
                </a:ext>
              </a:extLst>
            </p:cNvPr>
            <p:cNvSpPr/>
            <p:nvPr/>
          </p:nvSpPr>
          <p:spPr>
            <a:xfrm>
              <a:off x="6079450" y="1647925"/>
              <a:ext cx="1022350" cy="809900"/>
            </a:xfrm>
            <a:custGeom>
              <a:avLst/>
              <a:gdLst/>
              <a:ahLst/>
              <a:cxnLst/>
              <a:rect l="l" t="t" r="r" b="b"/>
              <a:pathLst>
                <a:path w="40894" h="32396" extrusionOk="0">
                  <a:moveTo>
                    <a:pt x="0" y="1"/>
                  </a:moveTo>
                  <a:cubicBezTo>
                    <a:pt x="1" y="1"/>
                    <a:pt x="10663" y="24428"/>
                    <a:pt x="10649" y="24470"/>
                  </a:cubicBezTo>
                  <a:cubicBezTo>
                    <a:pt x="23011" y="29026"/>
                    <a:pt x="40893" y="32396"/>
                    <a:pt x="40893" y="32396"/>
                  </a:cubicBezTo>
                  <a:lnTo>
                    <a:pt x="30549" y="698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6" name="Google Shape;4230;p57">
              <a:extLst>
                <a:ext uri="{FF2B5EF4-FFF2-40B4-BE49-F238E27FC236}">
                  <a16:creationId xmlns:a16="http://schemas.microsoft.com/office/drawing/2014/main" id="{1A06A715-5945-4D6C-A9B5-D91D5F8A7202}"/>
                </a:ext>
              </a:extLst>
            </p:cNvPr>
            <p:cNvSpPr/>
            <p:nvPr/>
          </p:nvSpPr>
          <p:spPr>
            <a:xfrm>
              <a:off x="6076300" y="1638800"/>
              <a:ext cx="1061050" cy="813175"/>
            </a:xfrm>
            <a:custGeom>
              <a:avLst/>
              <a:gdLst/>
              <a:ahLst/>
              <a:cxnLst/>
              <a:rect l="l" t="t" r="r" b="b"/>
              <a:pathLst>
                <a:path w="42442" h="3252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0661" y="24422"/>
                    <a:pt x="10650" y="24467"/>
                  </a:cubicBezTo>
                  <a:cubicBezTo>
                    <a:pt x="21608" y="28445"/>
                    <a:pt x="42442" y="32526"/>
                    <a:pt x="42442" y="32526"/>
                  </a:cubicBezTo>
                  <a:lnTo>
                    <a:pt x="30549" y="69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7" name="Google Shape;4231;p57">
              <a:extLst>
                <a:ext uri="{FF2B5EF4-FFF2-40B4-BE49-F238E27FC236}">
                  <a16:creationId xmlns:a16="http://schemas.microsoft.com/office/drawing/2014/main" id="{EEFB4085-0195-4CC3-B57B-2BE53B762E40}"/>
                </a:ext>
              </a:extLst>
            </p:cNvPr>
            <p:cNvSpPr/>
            <p:nvPr/>
          </p:nvSpPr>
          <p:spPr>
            <a:xfrm>
              <a:off x="5480825" y="1669750"/>
              <a:ext cx="894375" cy="944450"/>
            </a:xfrm>
            <a:custGeom>
              <a:avLst/>
              <a:gdLst/>
              <a:ahLst/>
              <a:cxnLst/>
              <a:rect l="l" t="t" r="r" b="b"/>
              <a:pathLst>
                <a:path w="35775" h="37778" extrusionOk="0">
                  <a:moveTo>
                    <a:pt x="23940" y="1"/>
                  </a:moveTo>
                  <a:lnTo>
                    <a:pt x="1" y="13124"/>
                  </a:lnTo>
                  <a:lnTo>
                    <a:pt x="12998" y="37777"/>
                  </a:lnTo>
                  <a:cubicBezTo>
                    <a:pt x="12998" y="37777"/>
                    <a:pt x="27673" y="30730"/>
                    <a:pt x="35774" y="23898"/>
                  </a:cubicBezTo>
                  <a:cubicBezTo>
                    <a:pt x="35724" y="23865"/>
                    <a:pt x="23940" y="1"/>
                    <a:pt x="239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8" name="Google Shape;4232;p57">
              <a:extLst>
                <a:ext uri="{FF2B5EF4-FFF2-40B4-BE49-F238E27FC236}">
                  <a16:creationId xmlns:a16="http://schemas.microsoft.com/office/drawing/2014/main" id="{E3555497-3CF6-44CF-99B2-B105A6C7D927}"/>
                </a:ext>
              </a:extLst>
            </p:cNvPr>
            <p:cNvSpPr/>
            <p:nvPr/>
          </p:nvSpPr>
          <p:spPr>
            <a:xfrm>
              <a:off x="5431600" y="1660425"/>
              <a:ext cx="939050" cy="960400"/>
            </a:xfrm>
            <a:custGeom>
              <a:avLst/>
              <a:gdLst/>
              <a:ahLst/>
              <a:cxnLst/>
              <a:rect l="l" t="t" r="r" b="b"/>
              <a:pathLst>
                <a:path w="37562" h="38416" extrusionOk="0">
                  <a:moveTo>
                    <a:pt x="25697" y="0"/>
                  </a:moveTo>
                  <a:lnTo>
                    <a:pt x="0" y="13793"/>
                  </a:lnTo>
                  <a:lnTo>
                    <a:pt x="13073" y="38415"/>
                  </a:lnTo>
                  <a:cubicBezTo>
                    <a:pt x="13073" y="38415"/>
                    <a:pt x="28796" y="30964"/>
                    <a:pt x="37562" y="23881"/>
                  </a:cubicBezTo>
                  <a:cubicBezTo>
                    <a:pt x="37509" y="23853"/>
                    <a:pt x="25697" y="0"/>
                    <a:pt x="25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29" name="Google Shape;4233;p57">
              <a:extLst>
                <a:ext uri="{FF2B5EF4-FFF2-40B4-BE49-F238E27FC236}">
                  <a16:creationId xmlns:a16="http://schemas.microsoft.com/office/drawing/2014/main" id="{DDA5E0F7-82D5-4CF1-BC9D-50B7504B7DF4}"/>
                </a:ext>
              </a:extLst>
            </p:cNvPr>
            <p:cNvSpPr/>
            <p:nvPr/>
          </p:nvSpPr>
          <p:spPr>
            <a:xfrm>
              <a:off x="5426350" y="1651700"/>
              <a:ext cx="939075" cy="973175"/>
            </a:xfrm>
            <a:custGeom>
              <a:avLst/>
              <a:gdLst/>
              <a:ahLst/>
              <a:cxnLst/>
              <a:rect l="l" t="t" r="r" b="b"/>
              <a:pathLst>
                <a:path w="37563" h="38927" extrusionOk="0">
                  <a:moveTo>
                    <a:pt x="25698" y="0"/>
                  </a:moveTo>
                  <a:lnTo>
                    <a:pt x="1" y="13793"/>
                  </a:lnTo>
                  <a:lnTo>
                    <a:pt x="11565" y="38926"/>
                  </a:lnTo>
                  <a:cubicBezTo>
                    <a:pt x="11565" y="38926"/>
                    <a:pt x="29740" y="30108"/>
                    <a:pt x="37563" y="23886"/>
                  </a:cubicBezTo>
                  <a:cubicBezTo>
                    <a:pt x="37510" y="23853"/>
                    <a:pt x="25698" y="0"/>
                    <a:pt x="256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0" name="Google Shape;4234;p57">
              <a:extLst>
                <a:ext uri="{FF2B5EF4-FFF2-40B4-BE49-F238E27FC236}">
                  <a16:creationId xmlns:a16="http://schemas.microsoft.com/office/drawing/2014/main" id="{4F24AB7E-3896-4AD2-98AA-45D242643A77}"/>
                </a:ext>
              </a:extLst>
            </p:cNvPr>
            <p:cNvSpPr/>
            <p:nvPr/>
          </p:nvSpPr>
          <p:spPr>
            <a:xfrm>
              <a:off x="6087100" y="1596550"/>
              <a:ext cx="1105350" cy="826050"/>
            </a:xfrm>
            <a:custGeom>
              <a:avLst/>
              <a:gdLst/>
              <a:ahLst/>
              <a:cxnLst/>
              <a:rect l="l" t="t" r="r" b="b"/>
              <a:pathLst>
                <a:path w="44214" h="33042" extrusionOk="0">
                  <a:moveTo>
                    <a:pt x="989" y="0"/>
                  </a:moveTo>
                  <a:cubicBezTo>
                    <a:pt x="307" y="0"/>
                    <a:pt x="1" y="448"/>
                    <a:pt x="300" y="1116"/>
                  </a:cubicBezTo>
                  <a:lnTo>
                    <a:pt x="11426" y="25632"/>
                  </a:lnTo>
                  <a:cubicBezTo>
                    <a:pt x="11777" y="26405"/>
                    <a:pt x="12823" y="27183"/>
                    <a:pt x="13758" y="27365"/>
                  </a:cubicBezTo>
                  <a:lnTo>
                    <a:pt x="42855" y="33003"/>
                  </a:lnTo>
                  <a:cubicBezTo>
                    <a:pt x="42989" y="33029"/>
                    <a:pt x="43114" y="33041"/>
                    <a:pt x="43228" y="33041"/>
                  </a:cubicBezTo>
                  <a:cubicBezTo>
                    <a:pt x="43909" y="33041"/>
                    <a:pt x="44214" y="32596"/>
                    <a:pt x="43913" y="31929"/>
                  </a:cubicBezTo>
                  <a:lnTo>
                    <a:pt x="32787" y="7415"/>
                  </a:lnTo>
                  <a:cubicBezTo>
                    <a:pt x="32435" y="6639"/>
                    <a:pt x="31389" y="5861"/>
                    <a:pt x="30455" y="5680"/>
                  </a:cubicBezTo>
                  <a:lnTo>
                    <a:pt x="1360" y="39"/>
                  </a:lnTo>
                  <a:cubicBezTo>
                    <a:pt x="1227" y="13"/>
                    <a:pt x="1103" y="0"/>
                    <a:pt x="98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1" name="Google Shape;4235;p57">
              <a:extLst>
                <a:ext uri="{FF2B5EF4-FFF2-40B4-BE49-F238E27FC236}">
                  <a16:creationId xmlns:a16="http://schemas.microsoft.com/office/drawing/2014/main" id="{187FB599-8A2C-477E-A071-64B2349C5CBC}"/>
                </a:ext>
              </a:extLst>
            </p:cNvPr>
            <p:cNvSpPr/>
            <p:nvPr/>
          </p:nvSpPr>
          <p:spPr>
            <a:xfrm>
              <a:off x="6087050" y="1596550"/>
              <a:ext cx="1095650" cy="818775"/>
            </a:xfrm>
            <a:custGeom>
              <a:avLst/>
              <a:gdLst/>
              <a:ahLst/>
              <a:cxnLst/>
              <a:rect l="l" t="t" r="r" b="b"/>
              <a:pathLst>
                <a:path w="43826" h="32751" extrusionOk="0">
                  <a:moveTo>
                    <a:pt x="979" y="0"/>
                  </a:moveTo>
                  <a:cubicBezTo>
                    <a:pt x="303" y="0"/>
                    <a:pt x="1" y="445"/>
                    <a:pt x="302" y="1104"/>
                  </a:cubicBezTo>
                  <a:lnTo>
                    <a:pt x="11330" y="25403"/>
                  </a:lnTo>
                  <a:cubicBezTo>
                    <a:pt x="11679" y="26173"/>
                    <a:pt x="12714" y="26941"/>
                    <a:pt x="13640" y="27125"/>
                  </a:cubicBezTo>
                  <a:lnTo>
                    <a:pt x="42481" y="32713"/>
                  </a:lnTo>
                  <a:cubicBezTo>
                    <a:pt x="42612" y="32738"/>
                    <a:pt x="42735" y="32750"/>
                    <a:pt x="42847" y="32750"/>
                  </a:cubicBezTo>
                  <a:cubicBezTo>
                    <a:pt x="43524" y="32750"/>
                    <a:pt x="43826" y="32307"/>
                    <a:pt x="43527" y="31647"/>
                  </a:cubicBezTo>
                  <a:lnTo>
                    <a:pt x="32499" y="7348"/>
                  </a:lnTo>
                  <a:cubicBezTo>
                    <a:pt x="32150" y="6578"/>
                    <a:pt x="31115" y="5811"/>
                    <a:pt x="30189" y="5629"/>
                  </a:cubicBezTo>
                  <a:lnTo>
                    <a:pt x="1348" y="39"/>
                  </a:lnTo>
                  <a:cubicBezTo>
                    <a:pt x="1215" y="13"/>
                    <a:pt x="1092" y="0"/>
                    <a:pt x="979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2" name="Google Shape;4236;p57">
              <a:extLst>
                <a:ext uri="{FF2B5EF4-FFF2-40B4-BE49-F238E27FC236}">
                  <a16:creationId xmlns:a16="http://schemas.microsoft.com/office/drawing/2014/main" id="{4CEBD6B5-0A2B-4D44-92B1-963F4443B5AF}"/>
                </a:ext>
              </a:extLst>
            </p:cNvPr>
            <p:cNvSpPr/>
            <p:nvPr/>
          </p:nvSpPr>
          <p:spPr>
            <a:xfrm>
              <a:off x="6108525" y="1609850"/>
              <a:ext cx="1052750" cy="792250"/>
            </a:xfrm>
            <a:custGeom>
              <a:avLst/>
              <a:gdLst/>
              <a:ahLst/>
              <a:cxnLst/>
              <a:rect l="l" t="t" r="r" b="b"/>
              <a:pathLst>
                <a:path w="42110" h="31690" extrusionOk="0">
                  <a:moveTo>
                    <a:pt x="1175" y="586"/>
                  </a:moveTo>
                  <a:cubicBezTo>
                    <a:pt x="1267" y="586"/>
                    <a:pt x="1365" y="597"/>
                    <a:pt x="1468" y="617"/>
                  </a:cubicBezTo>
                  <a:lnTo>
                    <a:pt x="28856" y="5929"/>
                  </a:lnTo>
                  <a:cubicBezTo>
                    <a:pt x="29640" y="6082"/>
                    <a:pt x="30549" y="6752"/>
                    <a:pt x="30839" y="7393"/>
                  </a:cubicBezTo>
                  <a:lnTo>
                    <a:pt x="41306" y="30470"/>
                  </a:lnTo>
                  <a:cubicBezTo>
                    <a:pt x="41404" y="30685"/>
                    <a:pt x="41418" y="30867"/>
                    <a:pt x="41337" y="30967"/>
                  </a:cubicBezTo>
                  <a:cubicBezTo>
                    <a:pt x="41266" y="31057"/>
                    <a:pt x="41119" y="31102"/>
                    <a:pt x="40926" y="31102"/>
                  </a:cubicBezTo>
                  <a:cubicBezTo>
                    <a:pt x="40837" y="31102"/>
                    <a:pt x="40739" y="31092"/>
                    <a:pt x="40634" y="31073"/>
                  </a:cubicBezTo>
                  <a:lnTo>
                    <a:pt x="13250" y="25761"/>
                  </a:lnTo>
                  <a:cubicBezTo>
                    <a:pt x="12463" y="25608"/>
                    <a:pt x="11553" y="24938"/>
                    <a:pt x="11266" y="24297"/>
                  </a:cubicBezTo>
                  <a:lnTo>
                    <a:pt x="796" y="1222"/>
                  </a:lnTo>
                  <a:cubicBezTo>
                    <a:pt x="698" y="1005"/>
                    <a:pt x="684" y="823"/>
                    <a:pt x="765" y="723"/>
                  </a:cubicBezTo>
                  <a:cubicBezTo>
                    <a:pt x="835" y="634"/>
                    <a:pt x="986" y="586"/>
                    <a:pt x="1175" y="586"/>
                  </a:cubicBezTo>
                  <a:close/>
                  <a:moveTo>
                    <a:pt x="1173" y="0"/>
                  </a:moveTo>
                  <a:cubicBezTo>
                    <a:pt x="793" y="0"/>
                    <a:pt x="493" y="123"/>
                    <a:pt x="308" y="360"/>
                  </a:cubicBezTo>
                  <a:cubicBezTo>
                    <a:pt x="179" y="525"/>
                    <a:pt x="1" y="885"/>
                    <a:pt x="266" y="1465"/>
                  </a:cubicBezTo>
                  <a:lnTo>
                    <a:pt x="10736" y="24542"/>
                  </a:lnTo>
                  <a:cubicBezTo>
                    <a:pt x="11104" y="25357"/>
                    <a:pt x="12161" y="26149"/>
                    <a:pt x="13141" y="26336"/>
                  </a:cubicBezTo>
                  <a:lnTo>
                    <a:pt x="40525" y="31648"/>
                  </a:lnTo>
                  <a:cubicBezTo>
                    <a:pt x="40668" y="31676"/>
                    <a:pt x="40804" y="31690"/>
                    <a:pt x="40935" y="31690"/>
                  </a:cubicBezTo>
                  <a:cubicBezTo>
                    <a:pt x="41315" y="31690"/>
                    <a:pt x="41613" y="31564"/>
                    <a:pt x="41803" y="31330"/>
                  </a:cubicBezTo>
                  <a:cubicBezTo>
                    <a:pt x="41931" y="31168"/>
                    <a:pt x="42110" y="30808"/>
                    <a:pt x="41845" y="30225"/>
                  </a:cubicBezTo>
                  <a:lnTo>
                    <a:pt x="31375" y="7151"/>
                  </a:lnTo>
                  <a:cubicBezTo>
                    <a:pt x="31007" y="6333"/>
                    <a:pt x="29946" y="5544"/>
                    <a:pt x="28970" y="5354"/>
                  </a:cubicBezTo>
                  <a:lnTo>
                    <a:pt x="1585" y="42"/>
                  </a:lnTo>
                  <a:cubicBezTo>
                    <a:pt x="1440" y="14"/>
                    <a:pt x="1302" y="0"/>
                    <a:pt x="11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3" name="Google Shape;4237;p57">
              <a:extLst>
                <a:ext uri="{FF2B5EF4-FFF2-40B4-BE49-F238E27FC236}">
                  <a16:creationId xmlns:a16="http://schemas.microsoft.com/office/drawing/2014/main" id="{D9114EB8-95D6-4A89-8135-AE2EC17AF1D2}"/>
                </a:ext>
              </a:extLst>
            </p:cNvPr>
            <p:cNvSpPr/>
            <p:nvPr/>
          </p:nvSpPr>
          <p:spPr>
            <a:xfrm>
              <a:off x="5324325" y="1617275"/>
              <a:ext cx="1003500" cy="991300"/>
            </a:xfrm>
            <a:custGeom>
              <a:avLst/>
              <a:gdLst/>
              <a:ahLst/>
              <a:cxnLst/>
              <a:rect l="l" t="t" r="r" b="b"/>
              <a:pathLst>
                <a:path w="40140" h="39652" extrusionOk="0">
                  <a:moveTo>
                    <a:pt x="27015" y="0"/>
                  </a:moveTo>
                  <a:cubicBezTo>
                    <a:pt x="26764" y="0"/>
                    <a:pt x="26506" y="58"/>
                    <a:pt x="26261" y="180"/>
                  </a:cubicBezTo>
                  <a:lnTo>
                    <a:pt x="1169" y="12670"/>
                  </a:lnTo>
                  <a:cubicBezTo>
                    <a:pt x="363" y="13069"/>
                    <a:pt x="0" y="14012"/>
                    <a:pt x="360" y="14771"/>
                  </a:cubicBezTo>
                  <a:lnTo>
                    <a:pt x="11768" y="38822"/>
                  </a:lnTo>
                  <a:cubicBezTo>
                    <a:pt x="12020" y="39349"/>
                    <a:pt x="12553" y="39651"/>
                    <a:pt x="13124" y="39651"/>
                  </a:cubicBezTo>
                  <a:cubicBezTo>
                    <a:pt x="13375" y="39651"/>
                    <a:pt x="13634" y="39593"/>
                    <a:pt x="13880" y="39469"/>
                  </a:cubicBezTo>
                  <a:lnTo>
                    <a:pt x="38971" y="26982"/>
                  </a:lnTo>
                  <a:cubicBezTo>
                    <a:pt x="39777" y="26580"/>
                    <a:pt x="40140" y="25640"/>
                    <a:pt x="39780" y="24878"/>
                  </a:cubicBezTo>
                  <a:lnTo>
                    <a:pt x="28373" y="831"/>
                  </a:lnTo>
                  <a:cubicBezTo>
                    <a:pt x="28120" y="303"/>
                    <a:pt x="27587" y="0"/>
                    <a:pt x="27015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4" name="Google Shape;4238;p57">
              <a:extLst>
                <a:ext uri="{FF2B5EF4-FFF2-40B4-BE49-F238E27FC236}">
                  <a16:creationId xmlns:a16="http://schemas.microsoft.com/office/drawing/2014/main" id="{923782AB-5880-47A7-99E2-B7EFE4EDBA8A}"/>
                </a:ext>
              </a:extLst>
            </p:cNvPr>
            <p:cNvSpPr/>
            <p:nvPr/>
          </p:nvSpPr>
          <p:spPr>
            <a:xfrm>
              <a:off x="5330450" y="1617200"/>
              <a:ext cx="994725" cy="982650"/>
            </a:xfrm>
            <a:custGeom>
              <a:avLst/>
              <a:gdLst/>
              <a:ahLst/>
              <a:cxnLst/>
              <a:rect l="l" t="t" r="r" b="b"/>
              <a:pathLst>
                <a:path w="39789" h="39306" extrusionOk="0">
                  <a:moveTo>
                    <a:pt x="26777" y="0"/>
                  </a:moveTo>
                  <a:cubicBezTo>
                    <a:pt x="26529" y="0"/>
                    <a:pt x="26273" y="57"/>
                    <a:pt x="26030" y="178"/>
                  </a:cubicBezTo>
                  <a:lnTo>
                    <a:pt x="1159" y="12559"/>
                  </a:lnTo>
                  <a:cubicBezTo>
                    <a:pt x="361" y="12955"/>
                    <a:pt x="1" y="13890"/>
                    <a:pt x="355" y="14643"/>
                  </a:cubicBezTo>
                  <a:lnTo>
                    <a:pt x="11665" y="38482"/>
                  </a:lnTo>
                  <a:cubicBezTo>
                    <a:pt x="11915" y="39005"/>
                    <a:pt x="12445" y="39305"/>
                    <a:pt x="13012" y="39305"/>
                  </a:cubicBezTo>
                  <a:cubicBezTo>
                    <a:pt x="13261" y="39305"/>
                    <a:pt x="13517" y="39248"/>
                    <a:pt x="13760" y="39126"/>
                  </a:cubicBezTo>
                  <a:lnTo>
                    <a:pt x="38631" y="26748"/>
                  </a:lnTo>
                  <a:cubicBezTo>
                    <a:pt x="39432" y="26349"/>
                    <a:pt x="39789" y="25414"/>
                    <a:pt x="39435" y="24661"/>
                  </a:cubicBezTo>
                  <a:lnTo>
                    <a:pt x="28128" y="822"/>
                  </a:lnTo>
                  <a:cubicBezTo>
                    <a:pt x="27875" y="299"/>
                    <a:pt x="27345" y="0"/>
                    <a:pt x="26777" y="0"/>
                  </a:cubicBezTo>
                  <a:close/>
                </a:path>
              </a:pathLst>
            </a:custGeom>
            <a:solidFill>
              <a:srgbClr val="10B0B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5" name="Google Shape;4239;p57">
              <a:extLst>
                <a:ext uri="{FF2B5EF4-FFF2-40B4-BE49-F238E27FC236}">
                  <a16:creationId xmlns:a16="http://schemas.microsoft.com/office/drawing/2014/main" id="{9EF7B604-1571-41A6-94DE-19ACD27B3C82}"/>
                </a:ext>
              </a:extLst>
            </p:cNvPr>
            <p:cNvSpPr/>
            <p:nvPr/>
          </p:nvSpPr>
          <p:spPr>
            <a:xfrm>
              <a:off x="5342325" y="1629875"/>
              <a:ext cx="970650" cy="957250"/>
            </a:xfrm>
            <a:custGeom>
              <a:avLst/>
              <a:gdLst/>
              <a:ahLst/>
              <a:cxnLst/>
              <a:rect l="l" t="t" r="r" b="b"/>
              <a:pathLst>
                <a:path w="38826" h="38290" extrusionOk="0">
                  <a:moveTo>
                    <a:pt x="26021" y="591"/>
                  </a:moveTo>
                  <a:cubicBezTo>
                    <a:pt x="26158" y="591"/>
                    <a:pt x="26295" y="613"/>
                    <a:pt x="26425" y="658"/>
                  </a:cubicBezTo>
                  <a:cubicBezTo>
                    <a:pt x="26704" y="756"/>
                    <a:pt x="26927" y="951"/>
                    <a:pt x="27050" y="1211"/>
                  </a:cubicBezTo>
                  <a:lnTo>
                    <a:pt x="37897" y="24079"/>
                  </a:lnTo>
                  <a:cubicBezTo>
                    <a:pt x="38170" y="24656"/>
                    <a:pt x="37888" y="25379"/>
                    <a:pt x="37263" y="25688"/>
                  </a:cubicBezTo>
                  <a:lnTo>
                    <a:pt x="13408" y="37565"/>
                  </a:lnTo>
                  <a:cubicBezTo>
                    <a:pt x="13219" y="37659"/>
                    <a:pt x="13019" y="37706"/>
                    <a:pt x="12822" y="37706"/>
                  </a:cubicBezTo>
                  <a:cubicBezTo>
                    <a:pt x="12688" y="37706"/>
                    <a:pt x="12554" y="37684"/>
                    <a:pt x="12426" y="37640"/>
                  </a:cubicBezTo>
                  <a:cubicBezTo>
                    <a:pt x="12141" y="37542"/>
                    <a:pt x="11918" y="37344"/>
                    <a:pt x="11793" y="37082"/>
                  </a:cubicBezTo>
                  <a:lnTo>
                    <a:pt x="949" y="14217"/>
                  </a:lnTo>
                  <a:cubicBezTo>
                    <a:pt x="672" y="13637"/>
                    <a:pt x="954" y="12917"/>
                    <a:pt x="1579" y="12604"/>
                  </a:cubicBezTo>
                  <a:lnTo>
                    <a:pt x="25432" y="731"/>
                  </a:lnTo>
                  <a:cubicBezTo>
                    <a:pt x="25619" y="638"/>
                    <a:pt x="25821" y="591"/>
                    <a:pt x="26021" y="591"/>
                  </a:cubicBezTo>
                  <a:close/>
                  <a:moveTo>
                    <a:pt x="26018" y="0"/>
                  </a:moveTo>
                  <a:cubicBezTo>
                    <a:pt x="25728" y="0"/>
                    <a:pt x="25435" y="68"/>
                    <a:pt x="25167" y="201"/>
                  </a:cubicBezTo>
                  <a:lnTo>
                    <a:pt x="1314" y="12074"/>
                  </a:lnTo>
                  <a:cubicBezTo>
                    <a:pt x="405" y="12526"/>
                    <a:pt x="0" y="13600"/>
                    <a:pt x="410" y="14465"/>
                  </a:cubicBezTo>
                  <a:lnTo>
                    <a:pt x="11257" y="37330"/>
                  </a:lnTo>
                  <a:cubicBezTo>
                    <a:pt x="11449" y="37738"/>
                    <a:pt x="11793" y="38042"/>
                    <a:pt x="12225" y="38192"/>
                  </a:cubicBezTo>
                  <a:cubicBezTo>
                    <a:pt x="12415" y="38256"/>
                    <a:pt x="12613" y="38290"/>
                    <a:pt x="12811" y="38290"/>
                  </a:cubicBezTo>
                  <a:cubicBezTo>
                    <a:pt x="13104" y="38290"/>
                    <a:pt x="13397" y="38220"/>
                    <a:pt x="13659" y="38083"/>
                  </a:cubicBezTo>
                  <a:lnTo>
                    <a:pt x="37512" y="26210"/>
                  </a:lnTo>
                  <a:cubicBezTo>
                    <a:pt x="38421" y="25758"/>
                    <a:pt x="38826" y="24684"/>
                    <a:pt x="38416" y="23819"/>
                  </a:cubicBezTo>
                  <a:lnTo>
                    <a:pt x="27569" y="954"/>
                  </a:lnTo>
                  <a:cubicBezTo>
                    <a:pt x="27382" y="550"/>
                    <a:pt x="27036" y="246"/>
                    <a:pt x="26606" y="98"/>
                  </a:cubicBezTo>
                  <a:cubicBezTo>
                    <a:pt x="26418" y="33"/>
                    <a:pt x="26219" y="0"/>
                    <a:pt x="26018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6" name="Google Shape;4240;p57">
              <a:extLst>
                <a:ext uri="{FF2B5EF4-FFF2-40B4-BE49-F238E27FC236}">
                  <a16:creationId xmlns:a16="http://schemas.microsoft.com/office/drawing/2014/main" id="{CEB7A980-3272-4FBA-967E-96A540B9A007}"/>
                </a:ext>
              </a:extLst>
            </p:cNvPr>
            <p:cNvSpPr/>
            <p:nvPr/>
          </p:nvSpPr>
          <p:spPr>
            <a:xfrm>
              <a:off x="5976025" y="1594825"/>
              <a:ext cx="485800" cy="696775"/>
            </a:xfrm>
            <a:custGeom>
              <a:avLst/>
              <a:gdLst/>
              <a:ahLst/>
              <a:cxnLst/>
              <a:rect l="l" t="t" r="r" b="b"/>
              <a:pathLst>
                <a:path w="19432" h="27871" extrusionOk="0">
                  <a:moveTo>
                    <a:pt x="5764" y="0"/>
                  </a:moveTo>
                  <a:cubicBezTo>
                    <a:pt x="5720" y="0"/>
                    <a:pt x="5676" y="2"/>
                    <a:pt x="5633" y="7"/>
                  </a:cubicBezTo>
                  <a:lnTo>
                    <a:pt x="767" y="551"/>
                  </a:lnTo>
                  <a:cubicBezTo>
                    <a:pt x="260" y="607"/>
                    <a:pt x="0" y="978"/>
                    <a:pt x="193" y="1380"/>
                  </a:cubicBezTo>
                  <a:lnTo>
                    <a:pt x="12529" y="27238"/>
                  </a:lnTo>
                  <a:cubicBezTo>
                    <a:pt x="12705" y="27606"/>
                    <a:pt x="13196" y="27870"/>
                    <a:pt x="13667" y="27870"/>
                  </a:cubicBezTo>
                  <a:cubicBezTo>
                    <a:pt x="13711" y="27870"/>
                    <a:pt x="13755" y="27868"/>
                    <a:pt x="13798" y="27863"/>
                  </a:cubicBezTo>
                  <a:lnTo>
                    <a:pt x="18664" y="27319"/>
                  </a:lnTo>
                  <a:cubicBezTo>
                    <a:pt x="19174" y="27263"/>
                    <a:pt x="19431" y="26890"/>
                    <a:pt x="19239" y="26488"/>
                  </a:cubicBezTo>
                  <a:lnTo>
                    <a:pt x="6902" y="629"/>
                  </a:lnTo>
                  <a:cubicBezTo>
                    <a:pt x="6726" y="265"/>
                    <a:pt x="6235" y="0"/>
                    <a:pt x="5764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7" name="Google Shape;4241;p57">
              <a:extLst>
                <a:ext uri="{FF2B5EF4-FFF2-40B4-BE49-F238E27FC236}">
                  <a16:creationId xmlns:a16="http://schemas.microsoft.com/office/drawing/2014/main" id="{C6231A9F-0C37-4BEC-BEB2-45988CB22685}"/>
                </a:ext>
              </a:extLst>
            </p:cNvPr>
            <p:cNvSpPr/>
            <p:nvPr/>
          </p:nvSpPr>
          <p:spPr>
            <a:xfrm>
              <a:off x="6596050" y="2037400"/>
              <a:ext cx="310650" cy="210900"/>
            </a:xfrm>
            <a:custGeom>
              <a:avLst/>
              <a:gdLst/>
              <a:ahLst/>
              <a:cxnLst/>
              <a:rect l="l" t="t" r="r" b="b"/>
              <a:pathLst>
                <a:path w="12426" h="8436" extrusionOk="0">
                  <a:moveTo>
                    <a:pt x="1601" y="316"/>
                  </a:moveTo>
                  <a:cubicBezTo>
                    <a:pt x="1692" y="316"/>
                    <a:pt x="1787" y="324"/>
                    <a:pt x="1886" y="340"/>
                  </a:cubicBezTo>
                  <a:lnTo>
                    <a:pt x="8693" y="1428"/>
                  </a:lnTo>
                  <a:cubicBezTo>
                    <a:pt x="9675" y="1584"/>
                    <a:pt x="10683" y="2488"/>
                    <a:pt x="10948" y="3445"/>
                  </a:cubicBezTo>
                  <a:lnTo>
                    <a:pt x="11829" y="6648"/>
                  </a:lnTo>
                  <a:cubicBezTo>
                    <a:pt x="12068" y="7513"/>
                    <a:pt x="11623" y="8124"/>
                    <a:pt x="10811" y="8124"/>
                  </a:cubicBezTo>
                  <a:cubicBezTo>
                    <a:pt x="10723" y="8124"/>
                    <a:pt x="10629" y="8117"/>
                    <a:pt x="10532" y="8101"/>
                  </a:cubicBezTo>
                  <a:lnTo>
                    <a:pt x="3725" y="7013"/>
                  </a:lnTo>
                  <a:cubicBezTo>
                    <a:pt x="2746" y="6857"/>
                    <a:pt x="1738" y="5953"/>
                    <a:pt x="1473" y="4994"/>
                  </a:cubicBezTo>
                  <a:lnTo>
                    <a:pt x="589" y="1794"/>
                  </a:lnTo>
                  <a:cubicBezTo>
                    <a:pt x="351" y="929"/>
                    <a:pt x="798" y="316"/>
                    <a:pt x="1601" y="316"/>
                  </a:cubicBezTo>
                  <a:close/>
                  <a:moveTo>
                    <a:pt x="1473" y="0"/>
                  </a:moveTo>
                  <a:cubicBezTo>
                    <a:pt x="527" y="0"/>
                    <a:pt x="1" y="724"/>
                    <a:pt x="279" y="1741"/>
                  </a:cubicBezTo>
                  <a:lnTo>
                    <a:pt x="1161" y="4941"/>
                  </a:lnTo>
                  <a:cubicBezTo>
                    <a:pt x="1473" y="6068"/>
                    <a:pt x="2662" y="7136"/>
                    <a:pt x="3817" y="7320"/>
                  </a:cubicBezTo>
                  <a:lnTo>
                    <a:pt x="10624" y="8408"/>
                  </a:lnTo>
                  <a:cubicBezTo>
                    <a:pt x="10739" y="8427"/>
                    <a:pt x="10849" y="8436"/>
                    <a:pt x="10954" y="8436"/>
                  </a:cubicBezTo>
                  <a:cubicBezTo>
                    <a:pt x="11900" y="8436"/>
                    <a:pt x="12426" y="7712"/>
                    <a:pt x="12147" y="6695"/>
                  </a:cubicBezTo>
                  <a:lnTo>
                    <a:pt x="11266" y="3495"/>
                  </a:lnTo>
                  <a:cubicBezTo>
                    <a:pt x="10953" y="2368"/>
                    <a:pt x="9765" y="1303"/>
                    <a:pt x="8610" y="1116"/>
                  </a:cubicBezTo>
                  <a:lnTo>
                    <a:pt x="1803" y="28"/>
                  </a:lnTo>
                  <a:cubicBezTo>
                    <a:pt x="1688" y="9"/>
                    <a:pt x="1578" y="0"/>
                    <a:pt x="1473" y="0"/>
                  </a:cubicBez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8" name="Google Shape;4242;p57">
              <a:extLst>
                <a:ext uri="{FF2B5EF4-FFF2-40B4-BE49-F238E27FC236}">
                  <a16:creationId xmlns:a16="http://schemas.microsoft.com/office/drawing/2014/main" id="{7FC8BE99-9078-449F-B0F8-A8614062486B}"/>
                </a:ext>
              </a:extLst>
            </p:cNvPr>
            <p:cNvSpPr/>
            <p:nvPr/>
          </p:nvSpPr>
          <p:spPr>
            <a:xfrm>
              <a:off x="6604925" y="2045300"/>
              <a:ext cx="292775" cy="195225"/>
            </a:xfrm>
            <a:custGeom>
              <a:avLst/>
              <a:gdLst/>
              <a:ahLst/>
              <a:cxnLst/>
              <a:rect l="l" t="t" r="r" b="b"/>
              <a:pathLst>
                <a:path w="11711" h="7809" extrusionOk="0">
                  <a:moveTo>
                    <a:pt x="1246" y="0"/>
                  </a:moveTo>
                  <a:cubicBezTo>
                    <a:pt x="444" y="0"/>
                    <a:pt x="1" y="613"/>
                    <a:pt x="234" y="1478"/>
                  </a:cubicBezTo>
                  <a:lnTo>
                    <a:pt x="1118" y="4678"/>
                  </a:lnTo>
                  <a:cubicBezTo>
                    <a:pt x="1383" y="5637"/>
                    <a:pt x="2391" y="6541"/>
                    <a:pt x="3370" y="6697"/>
                  </a:cubicBezTo>
                  <a:lnTo>
                    <a:pt x="10177" y="7785"/>
                  </a:lnTo>
                  <a:cubicBezTo>
                    <a:pt x="10275" y="7801"/>
                    <a:pt x="10369" y="7809"/>
                    <a:pt x="10459" y="7809"/>
                  </a:cubicBezTo>
                  <a:cubicBezTo>
                    <a:pt x="11264" y="7809"/>
                    <a:pt x="11710" y="7198"/>
                    <a:pt x="11474" y="6332"/>
                  </a:cubicBezTo>
                  <a:lnTo>
                    <a:pt x="10593" y="3129"/>
                  </a:lnTo>
                  <a:cubicBezTo>
                    <a:pt x="10328" y="2172"/>
                    <a:pt x="9320" y="1268"/>
                    <a:pt x="8338" y="1112"/>
                  </a:cubicBezTo>
                  <a:lnTo>
                    <a:pt x="1531" y="24"/>
                  </a:lnTo>
                  <a:cubicBezTo>
                    <a:pt x="1432" y="8"/>
                    <a:pt x="1337" y="0"/>
                    <a:pt x="12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39" name="Google Shape;4243;p57">
              <a:extLst>
                <a:ext uri="{FF2B5EF4-FFF2-40B4-BE49-F238E27FC236}">
                  <a16:creationId xmlns:a16="http://schemas.microsoft.com/office/drawing/2014/main" id="{4E36D1C5-B3EE-4578-9633-16C0563F7994}"/>
                </a:ext>
              </a:extLst>
            </p:cNvPr>
            <p:cNvSpPr/>
            <p:nvPr/>
          </p:nvSpPr>
          <p:spPr>
            <a:xfrm>
              <a:off x="6662175" y="2184550"/>
              <a:ext cx="212950" cy="35250"/>
            </a:xfrm>
            <a:custGeom>
              <a:avLst/>
              <a:gdLst/>
              <a:ahLst/>
              <a:cxnLst/>
              <a:rect l="l" t="t" r="r" b="b"/>
              <a:pathLst>
                <a:path w="8518" h="1410" extrusionOk="0">
                  <a:moveTo>
                    <a:pt x="0" y="0"/>
                  </a:moveTo>
                  <a:lnTo>
                    <a:pt x="14" y="48"/>
                  </a:lnTo>
                  <a:lnTo>
                    <a:pt x="201" y="78"/>
                  </a:lnTo>
                  <a:lnTo>
                    <a:pt x="187" y="34"/>
                  </a:lnTo>
                  <a:lnTo>
                    <a:pt x="0" y="0"/>
                  </a:lnTo>
                  <a:close/>
                  <a:moveTo>
                    <a:pt x="377" y="62"/>
                  </a:moveTo>
                  <a:lnTo>
                    <a:pt x="388" y="106"/>
                  </a:lnTo>
                  <a:lnTo>
                    <a:pt x="578" y="137"/>
                  </a:lnTo>
                  <a:lnTo>
                    <a:pt x="564" y="92"/>
                  </a:lnTo>
                  <a:lnTo>
                    <a:pt x="377" y="62"/>
                  </a:lnTo>
                  <a:close/>
                  <a:moveTo>
                    <a:pt x="756" y="120"/>
                  </a:moveTo>
                  <a:lnTo>
                    <a:pt x="770" y="165"/>
                  </a:lnTo>
                  <a:lnTo>
                    <a:pt x="957" y="196"/>
                  </a:lnTo>
                  <a:lnTo>
                    <a:pt x="943" y="151"/>
                  </a:lnTo>
                  <a:lnTo>
                    <a:pt x="756" y="120"/>
                  </a:lnTo>
                  <a:close/>
                  <a:moveTo>
                    <a:pt x="1133" y="182"/>
                  </a:moveTo>
                  <a:lnTo>
                    <a:pt x="1147" y="229"/>
                  </a:lnTo>
                  <a:lnTo>
                    <a:pt x="1334" y="260"/>
                  </a:lnTo>
                  <a:lnTo>
                    <a:pt x="1334" y="260"/>
                  </a:lnTo>
                  <a:lnTo>
                    <a:pt x="1320" y="215"/>
                  </a:lnTo>
                  <a:lnTo>
                    <a:pt x="1133" y="182"/>
                  </a:lnTo>
                  <a:close/>
                  <a:moveTo>
                    <a:pt x="1509" y="243"/>
                  </a:moveTo>
                  <a:lnTo>
                    <a:pt x="1523" y="288"/>
                  </a:lnTo>
                  <a:lnTo>
                    <a:pt x="1710" y="318"/>
                  </a:lnTo>
                  <a:lnTo>
                    <a:pt x="1710" y="318"/>
                  </a:lnTo>
                  <a:lnTo>
                    <a:pt x="1696" y="274"/>
                  </a:lnTo>
                  <a:lnTo>
                    <a:pt x="1509" y="243"/>
                  </a:lnTo>
                  <a:close/>
                  <a:moveTo>
                    <a:pt x="1889" y="304"/>
                  </a:moveTo>
                  <a:lnTo>
                    <a:pt x="1903" y="349"/>
                  </a:lnTo>
                  <a:lnTo>
                    <a:pt x="2092" y="382"/>
                  </a:lnTo>
                  <a:lnTo>
                    <a:pt x="2079" y="335"/>
                  </a:lnTo>
                  <a:lnTo>
                    <a:pt x="1889" y="304"/>
                  </a:lnTo>
                  <a:close/>
                  <a:moveTo>
                    <a:pt x="2265" y="363"/>
                  </a:moveTo>
                  <a:lnTo>
                    <a:pt x="2279" y="410"/>
                  </a:lnTo>
                  <a:lnTo>
                    <a:pt x="2469" y="441"/>
                  </a:lnTo>
                  <a:lnTo>
                    <a:pt x="2455" y="396"/>
                  </a:lnTo>
                  <a:lnTo>
                    <a:pt x="2265" y="363"/>
                  </a:lnTo>
                  <a:close/>
                  <a:moveTo>
                    <a:pt x="2645" y="424"/>
                  </a:moveTo>
                  <a:lnTo>
                    <a:pt x="2659" y="469"/>
                  </a:lnTo>
                  <a:lnTo>
                    <a:pt x="2849" y="500"/>
                  </a:lnTo>
                  <a:lnTo>
                    <a:pt x="2849" y="500"/>
                  </a:lnTo>
                  <a:lnTo>
                    <a:pt x="2835" y="455"/>
                  </a:lnTo>
                  <a:lnTo>
                    <a:pt x="2645" y="424"/>
                  </a:lnTo>
                  <a:close/>
                  <a:moveTo>
                    <a:pt x="3021" y="486"/>
                  </a:moveTo>
                  <a:lnTo>
                    <a:pt x="3035" y="530"/>
                  </a:lnTo>
                  <a:lnTo>
                    <a:pt x="3225" y="564"/>
                  </a:lnTo>
                  <a:lnTo>
                    <a:pt x="3225" y="564"/>
                  </a:lnTo>
                  <a:lnTo>
                    <a:pt x="3211" y="516"/>
                  </a:lnTo>
                  <a:lnTo>
                    <a:pt x="3021" y="486"/>
                  </a:lnTo>
                  <a:close/>
                  <a:moveTo>
                    <a:pt x="3404" y="544"/>
                  </a:moveTo>
                  <a:lnTo>
                    <a:pt x="3418" y="592"/>
                  </a:lnTo>
                  <a:lnTo>
                    <a:pt x="3605" y="622"/>
                  </a:lnTo>
                  <a:lnTo>
                    <a:pt x="3591" y="578"/>
                  </a:lnTo>
                  <a:lnTo>
                    <a:pt x="3404" y="544"/>
                  </a:lnTo>
                  <a:close/>
                  <a:moveTo>
                    <a:pt x="3780" y="608"/>
                  </a:moveTo>
                  <a:lnTo>
                    <a:pt x="3794" y="653"/>
                  </a:lnTo>
                  <a:lnTo>
                    <a:pt x="3981" y="684"/>
                  </a:lnTo>
                  <a:lnTo>
                    <a:pt x="3967" y="639"/>
                  </a:lnTo>
                  <a:lnTo>
                    <a:pt x="3780" y="608"/>
                  </a:lnTo>
                  <a:close/>
                  <a:moveTo>
                    <a:pt x="4157" y="667"/>
                  </a:moveTo>
                  <a:lnTo>
                    <a:pt x="4171" y="712"/>
                  </a:lnTo>
                  <a:lnTo>
                    <a:pt x="4358" y="745"/>
                  </a:lnTo>
                  <a:lnTo>
                    <a:pt x="4344" y="698"/>
                  </a:lnTo>
                  <a:lnTo>
                    <a:pt x="4157" y="667"/>
                  </a:lnTo>
                  <a:close/>
                  <a:moveTo>
                    <a:pt x="4536" y="731"/>
                  </a:moveTo>
                  <a:lnTo>
                    <a:pt x="4550" y="776"/>
                  </a:lnTo>
                  <a:lnTo>
                    <a:pt x="4737" y="807"/>
                  </a:lnTo>
                  <a:lnTo>
                    <a:pt x="4723" y="762"/>
                  </a:lnTo>
                  <a:lnTo>
                    <a:pt x="4536" y="731"/>
                  </a:lnTo>
                  <a:close/>
                  <a:moveTo>
                    <a:pt x="4913" y="790"/>
                  </a:moveTo>
                  <a:lnTo>
                    <a:pt x="4927" y="834"/>
                  </a:lnTo>
                  <a:lnTo>
                    <a:pt x="5114" y="865"/>
                  </a:lnTo>
                  <a:lnTo>
                    <a:pt x="5100" y="820"/>
                  </a:lnTo>
                  <a:lnTo>
                    <a:pt x="4913" y="790"/>
                  </a:lnTo>
                  <a:close/>
                  <a:moveTo>
                    <a:pt x="5292" y="848"/>
                  </a:moveTo>
                  <a:lnTo>
                    <a:pt x="5306" y="893"/>
                  </a:lnTo>
                  <a:lnTo>
                    <a:pt x="5493" y="926"/>
                  </a:lnTo>
                  <a:lnTo>
                    <a:pt x="5493" y="926"/>
                  </a:lnTo>
                  <a:lnTo>
                    <a:pt x="5479" y="879"/>
                  </a:lnTo>
                  <a:lnTo>
                    <a:pt x="5292" y="848"/>
                  </a:lnTo>
                  <a:close/>
                  <a:moveTo>
                    <a:pt x="5669" y="913"/>
                  </a:moveTo>
                  <a:lnTo>
                    <a:pt x="5683" y="957"/>
                  </a:lnTo>
                  <a:lnTo>
                    <a:pt x="5870" y="988"/>
                  </a:lnTo>
                  <a:lnTo>
                    <a:pt x="5859" y="943"/>
                  </a:lnTo>
                  <a:lnTo>
                    <a:pt x="5669" y="913"/>
                  </a:lnTo>
                  <a:close/>
                  <a:moveTo>
                    <a:pt x="6048" y="971"/>
                  </a:moveTo>
                  <a:lnTo>
                    <a:pt x="6062" y="1016"/>
                  </a:lnTo>
                  <a:lnTo>
                    <a:pt x="6252" y="1046"/>
                  </a:lnTo>
                  <a:lnTo>
                    <a:pt x="6238" y="1002"/>
                  </a:lnTo>
                  <a:lnTo>
                    <a:pt x="6048" y="971"/>
                  </a:lnTo>
                  <a:close/>
                  <a:moveTo>
                    <a:pt x="6425" y="1030"/>
                  </a:moveTo>
                  <a:lnTo>
                    <a:pt x="6439" y="1074"/>
                  </a:lnTo>
                  <a:lnTo>
                    <a:pt x="6629" y="1108"/>
                  </a:lnTo>
                  <a:lnTo>
                    <a:pt x="6629" y="1108"/>
                  </a:lnTo>
                  <a:lnTo>
                    <a:pt x="6615" y="1060"/>
                  </a:lnTo>
                  <a:lnTo>
                    <a:pt x="6425" y="1030"/>
                  </a:lnTo>
                  <a:close/>
                  <a:moveTo>
                    <a:pt x="6807" y="1094"/>
                  </a:moveTo>
                  <a:lnTo>
                    <a:pt x="6821" y="1138"/>
                  </a:lnTo>
                  <a:lnTo>
                    <a:pt x="7008" y="1169"/>
                  </a:lnTo>
                  <a:lnTo>
                    <a:pt x="7008" y="1169"/>
                  </a:lnTo>
                  <a:lnTo>
                    <a:pt x="6994" y="1125"/>
                  </a:lnTo>
                  <a:lnTo>
                    <a:pt x="6807" y="1094"/>
                  </a:lnTo>
                  <a:close/>
                  <a:moveTo>
                    <a:pt x="7184" y="1152"/>
                  </a:moveTo>
                  <a:lnTo>
                    <a:pt x="7198" y="1197"/>
                  </a:lnTo>
                  <a:lnTo>
                    <a:pt x="7385" y="1228"/>
                  </a:lnTo>
                  <a:lnTo>
                    <a:pt x="7371" y="1183"/>
                  </a:lnTo>
                  <a:lnTo>
                    <a:pt x="7184" y="1152"/>
                  </a:lnTo>
                  <a:close/>
                  <a:moveTo>
                    <a:pt x="7560" y="1211"/>
                  </a:moveTo>
                  <a:lnTo>
                    <a:pt x="7572" y="1256"/>
                  </a:lnTo>
                  <a:lnTo>
                    <a:pt x="7761" y="1289"/>
                  </a:lnTo>
                  <a:lnTo>
                    <a:pt x="7761" y="1289"/>
                  </a:lnTo>
                  <a:lnTo>
                    <a:pt x="7747" y="1242"/>
                  </a:lnTo>
                  <a:lnTo>
                    <a:pt x="7560" y="1211"/>
                  </a:lnTo>
                  <a:close/>
                  <a:moveTo>
                    <a:pt x="7940" y="1275"/>
                  </a:moveTo>
                  <a:lnTo>
                    <a:pt x="7954" y="1320"/>
                  </a:lnTo>
                  <a:lnTo>
                    <a:pt x="8141" y="1351"/>
                  </a:lnTo>
                  <a:lnTo>
                    <a:pt x="8141" y="1351"/>
                  </a:lnTo>
                  <a:lnTo>
                    <a:pt x="8127" y="1306"/>
                  </a:lnTo>
                  <a:lnTo>
                    <a:pt x="7940" y="1275"/>
                  </a:lnTo>
                  <a:close/>
                  <a:moveTo>
                    <a:pt x="8317" y="1334"/>
                  </a:moveTo>
                  <a:lnTo>
                    <a:pt x="8330" y="1378"/>
                  </a:lnTo>
                  <a:lnTo>
                    <a:pt x="8517" y="1409"/>
                  </a:lnTo>
                  <a:lnTo>
                    <a:pt x="8517" y="1409"/>
                  </a:lnTo>
                  <a:lnTo>
                    <a:pt x="8503" y="1364"/>
                  </a:lnTo>
                  <a:lnTo>
                    <a:pt x="8317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0" name="Google Shape;4244;p57">
              <a:extLst>
                <a:ext uri="{FF2B5EF4-FFF2-40B4-BE49-F238E27FC236}">
                  <a16:creationId xmlns:a16="http://schemas.microsoft.com/office/drawing/2014/main" id="{2D100B5E-70F7-4C53-B41D-B8726756F479}"/>
                </a:ext>
              </a:extLst>
            </p:cNvPr>
            <p:cNvSpPr/>
            <p:nvPr/>
          </p:nvSpPr>
          <p:spPr>
            <a:xfrm>
              <a:off x="6652050" y="2148125"/>
              <a:ext cx="213100" cy="35325"/>
            </a:xfrm>
            <a:custGeom>
              <a:avLst/>
              <a:gdLst/>
              <a:ahLst/>
              <a:cxnLst/>
              <a:rect l="l" t="t" r="r" b="b"/>
              <a:pathLst>
                <a:path w="8524" h="1413" extrusionOk="0">
                  <a:moveTo>
                    <a:pt x="1" y="1"/>
                  </a:moveTo>
                  <a:lnTo>
                    <a:pt x="15" y="46"/>
                  </a:lnTo>
                  <a:lnTo>
                    <a:pt x="201" y="76"/>
                  </a:lnTo>
                  <a:lnTo>
                    <a:pt x="188" y="32"/>
                  </a:lnTo>
                  <a:lnTo>
                    <a:pt x="1" y="1"/>
                  </a:lnTo>
                  <a:close/>
                  <a:moveTo>
                    <a:pt x="380" y="62"/>
                  </a:moveTo>
                  <a:lnTo>
                    <a:pt x="394" y="110"/>
                  </a:lnTo>
                  <a:lnTo>
                    <a:pt x="581" y="140"/>
                  </a:lnTo>
                  <a:lnTo>
                    <a:pt x="567" y="96"/>
                  </a:lnTo>
                  <a:lnTo>
                    <a:pt x="380" y="62"/>
                  </a:lnTo>
                  <a:close/>
                  <a:moveTo>
                    <a:pt x="757" y="124"/>
                  </a:moveTo>
                  <a:lnTo>
                    <a:pt x="771" y="168"/>
                  </a:lnTo>
                  <a:lnTo>
                    <a:pt x="958" y="199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7" y="124"/>
                  </a:lnTo>
                  <a:close/>
                  <a:moveTo>
                    <a:pt x="1136" y="182"/>
                  </a:moveTo>
                  <a:lnTo>
                    <a:pt x="1150" y="227"/>
                  </a:lnTo>
                  <a:lnTo>
                    <a:pt x="1340" y="258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4"/>
                  </a:moveTo>
                  <a:lnTo>
                    <a:pt x="1527" y="291"/>
                  </a:lnTo>
                  <a:lnTo>
                    <a:pt x="1714" y="322"/>
                  </a:lnTo>
                  <a:lnTo>
                    <a:pt x="1714" y="322"/>
                  </a:lnTo>
                  <a:lnTo>
                    <a:pt x="1700" y="277"/>
                  </a:lnTo>
                  <a:lnTo>
                    <a:pt x="1513" y="244"/>
                  </a:lnTo>
                  <a:close/>
                  <a:moveTo>
                    <a:pt x="1892" y="305"/>
                  </a:moveTo>
                  <a:lnTo>
                    <a:pt x="1906" y="350"/>
                  </a:lnTo>
                  <a:lnTo>
                    <a:pt x="2096" y="380"/>
                  </a:lnTo>
                  <a:lnTo>
                    <a:pt x="2096" y="380"/>
                  </a:lnTo>
                  <a:lnTo>
                    <a:pt x="2082" y="336"/>
                  </a:lnTo>
                  <a:lnTo>
                    <a:pt x="1892" y="305"/>
                  </a:lnTo>
                  <a:close/>
                  <a:moveTo>
                    <a:pt x="2269" y="364"/>
                  </a:moveTo>
                  <a:lnTo>
                    <a:pt x="2283" y="408"/>
                  </a:lnTo>
                  <a:lnTo>
                    <a:pt x="2472" y="439"/>
                  </a:lnTo>
                  <a:lnTo>
                    <a:pt x="2458" y="394"/>
                  </a:lnTo>
                  <a:lnTo>
                    <a:pt x="2269" y="364"/>
                  </a:lnTo>
                  <a:close/>
                  <a:moveTo>
                    <a:pt x="2651" y="425"/>
                  </a:moveTo>
                  <a:lnTo>
                    <a:pt x="2665" y="472"/>
                  </a:lnTo>
                  <a:lnTo>
                    <a:pt x="2852" y="503"/>
                  </a:lnTo>
                  <a:lnTo>
                    <a:pt x="2838" y="459"/>
                  </a:lnTo>
                  <a:lnTo>
                    <a:pt x="2651" y="425"/>
                  </a:lnTo>
                  <a:close/>
                  <a:moveTo>
                    <a:pt x="3028" y="486"/>
                  </a:moveTo>
                  <a:lnTo>
                    <a:pt x="3042" y="531"/>
                  </a:lnTo>
                  <a:lnTo>
                    <a:pt x="3228" y="562"/>
                  </a:lnTo>
                  <a:lnTo>
                    <a:pt x="3214" y="517"/>
                  </a:lnTo>
                  <a:lnTo>
                    <a:pt x="3028" y="486"/>
                  </a:lnTo>
                  <a:close/>
                  <a:moveTo>
                    <a:pt x="3404" y="545"/>
                  </a:moveTo>
                  <a:lnTo>
                    <a:pt x="3418" y="590"/>
                  </a:lnTo>
                  <a:lnTo>
                    <a:pt x="3605" y="620"/>
                  </a:lnTo>
                  <a:lnTo>
                    <a:pt x="3591" y="576"/>
                  </a:lnTo>
                  <a:lnTo>
                    <a:pt x="3404" y="545"/>
                  </a:lnTo>
                  <a:close/>
                  <a:moveTo>
                    <a:pt x="3784" y="606"/>
                  </a:moveTo>
                  <a:lnTo>
                    <a:pt x="3798" y="654"/>
                  </a:lnTo>
                  <a:lnTo>
                    <a:pt x="3984" y="684"/>
                  </a:lnTo>
                  <a:lnTo>
                    <a:pt x="3971" y="640"/>
                  </a:lnTo>
                  <a:lnTo>
                    <a:pt x="3784" y="606"/>
                  </a:lnTo>
                  <a:close/>
                  <a:moveTo>
                    <a:pt x="4160" y="668"/>
                  </a:moveTo>
                  <a:lnTo>
                    <a:pt x="4174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60" y="668"/>
                  </a:lnTo>
                  <a:close/>
                  <a:moveTo>
                    <a:pt x="4540" y="726"/>
                  </a:moveTo>
                  <a:lnTo>
                    <a:pt x="4554" y="771"/>
                  </a:lnTo>
                  <a:lnTo>
                    <a:pt x="4740" y="802"/>
                  </a:lnTo>
                  <a:lnTo>
                    <a:pt x="4729" y="757"/>
                  </a:lnTo>
                  <a:lnTo>
                    <a:pt x="4540" y="726"/>
                  </a:lnTo>
                  <a:close/>
                  <a:moveTo>
                    <a:pt x="4916" y="788"/>
                  </a:moveTo>
                  <a:lnTo>
                    <a:pt x="4930" y="835"/>
                  </a:lnTo>
                  <a:lnTo>
                    <a:pt x="5117" y="866"/>
                  </a:lnTo>
                  <a:lnTo>
                    <a:pt x="5106" y="821"/>
                  </a:lnTo>
                  <a:lnTo>
                    <a:pt x="4916" y="788"/>
                  </a:lnTo>
                  <a:close/>
                  <a:moveTo>
                    <a:pt x="5296" y="852"/>
                  </a:moveTo>
                  <a:lnTo>
                    <a:pt x="5310" y="897"/>
                  </a:lnTo>
                  <a:lnTo>
                    <a:pt x="5499" y="927"/>
                  </a:lnTo>
                  <a:lnTo>
                    <a:pt x="5499" y="927"/>
                  </a:lnTo>
                  <a:lnTo>
                    <a:pt x="5485" y="883"/>
                  </a:lnTo>
                  <a:lnTo>
                    <a:pt x="5296" y="852"/>
                  </a:lnTo>
                  <a:close/>
                  <a:moveTo>
                    <a:pt x="5672" y="910"/>
                  </a:moveTo>
                  <a:lnTo>
                    <a:pt x="5686" y="955"/>
                  </a:lnTo>
                  <a:lnTo>
                    <a:pt x="5876" y="989"/>
                  </a:lnTo>
                  <a:lnTo>
                    <a:pt x="5876" y="989"/>
                  </a:lnTo>
                  <a:lnTo>
                    <a:pt x="5862" y="941"/>
                  </a:lnTo>
                  <a:lnTo>
                    <a:pt x="5672" y="910"/>
                  </a:lnTo>
                  <a:close/>
                  <a:moveTo>
                    <a:pt x="6054" y="969"/>
                  </a:moveTo>
                  <a:lnTo>
                    <a:pt x="6068" y="1016"/>
                  </a:lnTo>
                  <a:lnTo>
                    <a:pt x="6255" y="1047"/>
                  </a:lnTo>
                  <a:lnTo>
                    <a:pt x="6241" y="1003"/>
                  </a:lnTo>
                  <a:lnTo>
                    <a:pt x="6054" y="969"/>
                  </a:lnTo>
                  <a:close/>
                  <a:moveTo>
                    <a:pt x="6431" y="1033"/>
                  </a:moveTo>
                  <a:lnTo>
                    <a:pt x="6442" y="1078"/>
                  </a:lnTo>
                  <a:lnTo>
                    <a:pt x="6632" y="1109"/>
                  </a:lnTo>
                  <a:lnTo>
                    <a:pt x="6618" y="1064"/>
                  </a:lnTo>
                  <a:lnTo>
                    <a:pt x="6431" y="1033"/>
                  </a:lnTo>
                  <a:close/>
                  <a:moveTo>
                    <a:pt x="6811" y="1092"/>
                  </a:moveTo>
                  <a:lnTo>
                    <a:pt x="6824" y="1136"/>
                  </a:lnTo>
                  <a:lnTo>
                    <a:pt x="7011" y="1170"/>
                  </a:lnTo>
                  <a:lnTo>
                    <a:pt x="7011" y="1170"/>
                  </a:lnTo>
                  <a:lnTo>
                    <a:pt x="6997" y="1122"/>
                  </a:lnTo>
                  <a:lnTo>
                    <a:pt x="6811" y="1092"/>
                  </a:lnTo>
                  <a:close/>
                  <a:moveTo>
                    <a:pt x="7187" y="1150"/>
                  </a:moveTo>
                  <a:lnTo>
                    <a:pt x="7201" y="1198"/>
                  </a:lnTo>
                  <a:lnTo>
                    <a:pt x="7388" y="1229"/>
                  </a:lnTo>
                  <a:lnTo>
                    <a:pt x="7388" y="1229"/>
                  </a:lnTo>
                  <a:lnTo>
                    <a:pt x="7374" y="1184"/>
                  </a:lnTo>
                  <a:lnTo>
                    <a:pt x="7187" y="1150"/>
                  </a:lnTo>
                  <a:close/>
                  <a:moveTo>
                    <a:pt x="7564" y="1215"/>
                  </a:moveTo>
                  <a:lnTo>
                    <a:pt x="7578" y="1259"/>
                  </a:lnTo>
                  <a:lnTo>
                    <a:pt x="7765" y="1290"/>
                  </a:lnTo>
                  <a:lnTo>
                    <a:pt x="7765" y="1290"/>
                  </a:lnTo>
                  <a:lnTo>
                    <a:pt x="7751" y="1245"/>
                  </a:lnTo>
                  <a:lnTo>
                    <a:pt x="7564" y="1215"/>
                  </a:lnTo>
                  <a:close/>
                  <a:moveTo>
                    <a:pt x="7943" y="1273"/>
                  </a:moveTo>
                  <a:lnTo>
                    <a:pt x="7957" y="1318"/>
                  </a:lnTo>
                  <a:lnTo>
                    <a:pt x="8147" y="1351"/>
                  </a:lnTo>
                  <a:lnTo>
                    <a:pt x="8133" y="1304"/>
                  </a:lnTo>
                  <a:lnTo>
                    <a:pt x="7943" y="1273"/>
                  </a:lnTo>
                  <a:close/>
                  <a:moveTo>
                    <a:pt x="8320" y="1337"/>
                  </a:moveTo>
                  <a:lnTo>
                    <a:pt x="8334" y="1382"/>
                  </a:lnTo>
                  <a:lnTo>
                    <a:pt x="8523" y="1413"/>
                  </a:lnTo>
                  <a:lnTo>
                    <a:pt x="8509" y="1368"/>
                  </a:lnTo>
                  <a:lnTo>
                    <a:pt x="8320" y="1337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1" name="Google Shape;4245;p57">
              <a:extLst>
                <a:ext uri="{FF2B5EF4-FFF2-40B4-BE49-F238E27FC236}">
                  <a16:creationId xmlns:a16="http://schemas.microsoft.com/office/drawing/2014/main" id="{C5D925FE-4097-4829-9206-C974CBDF3DB7}"/>
                </a:ext>
              </a:extLst>
            </p:cNvPr>
            <p:cNvSpPr/>
            <p:nvPr/>
          </p:nvSpPr>
          <p:spPr>
            <a:xfrm>
              <a:off x="6642000" y="2111800"/>
              <a:ext cx="213100" cy="35250"/>
            </a:xfrm>
            <a:custGeom>
              <a:avLst/>
              <a:gdLst/>
              <a:ahLst/>
              <a:cxnLst/>
              <a:rect l="l" t="t" r="r" b="b"/>
              <a:pathLst>
                <a:path w="8524" h="1410" extrusionOk="0">
                  <a:moveTo>
                    <a:pt x="1" y="1"/>
                  </a:moveTo>
                  <a:lnTo>
                    <a:pt x="15" y="45"/>
                  </a:lnTo>
                  <a:lnTo>
                    <a:pt x="202" y="76"/>
                  </a:lnTo>
                  <a:lnTo>
                    <a:pt x="188" y="31"/>
                  </a:lnTo>
                  <a:lnTo>
                    <a:pt x="1" y="1"/>
                  </a:lnTo>
                  <a:close/>
                  <a:moveTo>
                    <a:pt x="380" y="59"/>
                  </a:moveTo>
                  <a:lnTo>
                    <a:pt x="394" y="104"/>
                  </a:lnTo>
                  <a:lnTo>
                    <a:pt x="581" y="134"/>
                  </a:lnTo>
                  <a:lnTo>
                    <a:pt x="567" y="90"/>
                  </a:lnTo>
                  <a:lnTo>
                    <a:pt x="380" y="59"/>
                  </a:lnTo>
                  <a:close/>
                  <a:moveTo>
                    <a:pt x="757" y="118"/>
                  </a:moveTo>
                  <a:lnTo>
                    <a:pt x="771" y="162"/>
                  </a:lnTo>
                  <a:lnTo>
                    <a:pt x="958" y="196"/>
                  </a:lnTo>
                  <a:lnTo>
                    <a:pt x="958" y="196"/>
                  </a:lnTo>
                  <a:lnTo>
                    <a:pt x="947" y="148"/>
                  </a:lnTo>
                  <a:lnTo>
                    <a:pt x="757" y="118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40" y="257"/>
                  </a:lnTo>
                  <a:lnTo>
                    <a:pt x="1326" y="213"/>
                  </a:lnTo>
                  <a:lnTo>
                    <a:pt x="1136" y="182"/>
                  </a:lnTo>
                  <a:close/>
                  <a:moveTo>
                    <a:pt x="1513" y="240"/>
                  </a:moveTo>
                  <a:lnTo>
                    <a:pt x="1527" y="285"/>
                  </a:lnTo>
                  <a:lnTo>
                    <a:pt x="1717" y="316"/>
                  </a:lnTo>
                  <a:lnTo>
                    <a:pt x="1703" y="271"/>
                  </a:lnTo>
                  <a:lnTo>
                    <a:pt x="1513" y="240"/>
                  </a:lnTo>
                  <a:close/>
                  <a:moveTo>
                    <a:pt x="1890" y="299"/>
                  </a:moveTo>
                  <a:lnTo>
                    <a:pt x="1904" y="344"/>
                  </a:lnTo>
                  <a:lnTo>
                    <a:pt x="2093" y="377"/>
                  </a:lnTo>
                  <a:lnTo>
                    <a:pt x="2079" y="330"/>
                  </a:lnTo>
                  <a:lnTo>
                    <a:pt x="1890" y="299"/>
                  </a:lnTo>
                  <a:close/>
                  <a:moveTo>
                    <a:pt x="2272" y="363"/>
                  </a:moveTo>
                  <a:lnTo>
                    <a:pt x="2286" y="408"/>
                  </a:lnTo>
                  <a:lnTo>
                    <a:pt x="2473" y="439"/>
                  </a:lnTo>
                  <a:lnTo>
                    <a:pt x="2459" y="394"/>
                  </a:lnTo>
                  <a:lnTo>
                    <a:pt x="2272" y="363"/>
                  </a:lnTo>
                  <a:close/>
                  <a:moveTo>
                    <a:pt x="2648" y="422"/>
                  </a:moveTo>
                  <a:lnTo>
                    <a:pt x="2660" y="466"/>
                  </a:lnTo>
                  <a:lnTo>
                    <a:pt x="2849" y="497"/>
                  </a:lnTo>
                  <a:lnTo>
                    <a:pt x="2835" y="452"/>
                  </a:lnTo>
                  <a:lnTo>
                    <a:pt x="2648" y="422"/>
                  </a:lnTo>
                  <a:close/>
                  <a:moveTo>
                    <a:pt x="3028" y="483"/>
                  </a:moveTo>
                  <a:lnTo>
                    <a:pt x="3042" y="53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8" y="483"/>
                  </a:lnTo>
                  <a:close/>
                  <a:moveTo>
                    <a:pt x="3404" y="545"/>
                  </a:moveTo>
                  <a:lnTo>
                    <a:pt x="3418" y="589"/>
                  </a:lnTo>
                  <a:lnTo>
                    <a:pt x="3605" y="620"/>
                  </a:lnTo>
                  <a:lnTo>
                    <a:pt x="3591" y="575"/>
                  </a:lnTo>
                  <a:lnTo>
                    <a:pt x="3404" y="545"/>
                  </a:lnTo>
                  <a:close/>
                  <a:moveTo>
                    <a:pt x="3784" y="603"/>
                  </a:moveTo>
                  <a:lnTo>
                    <a:pt x="3798" y="648"/>
                  </a:lnTo>
                  <a:lnTo>
                    <a:pt x="3985" y="678"/>
                  </a:lnTo>
                  <a:lnTo>
                    <a:pt x="3974" y="634"/>
                  </a:lnTo>
                  <a:lnTo>
                    <a:pt x="3784" y="603"/>
                  </a:lnTo>
                  <a:close/>
                  <a:moveTo>
                    <a:pt x="4160" y="664"/>
                  </a:moveTo>
                  <a:lnTo>
                    <a:pt x="4174" y="712"/>
                  </a:lnTo>
                  <a:lnTo>
                    <a:pt x="4364" y="743"/>
                  </a:lnTo>
                  <a:lnTo>
                    <a:pt x="4364" y="743"/>
                  </a:lnTo>
                  <a:lnTo>
                    <a:pt x="4350" y="698"/>
                  </a:lnTo>
                  <a:lnTo>
                    <a:pt x="4160" y="664"/>
                  </a:lnTo>
                  <a:close/>
                  <a:moveTo>
                    <a:pt x="4537" y="726"/>
                  </a:moveTo>
                  <a:lnTo>
                    <a:pt x="4551" y="771"/>
                  </a:lnTo>
                  <a:lnTo>
                    <a:pt x="4741" y="801"/>
                  </a:lnTo>
                  <a:lnTo>
                    <a:pt x="4727" y="757"/>
                  </a:lnTo>
                  <a:lnTo>
                    <a:pt x="4537" y="726"/>
                  </a:lnTo>
                  <a:close/>
                  <a:moveTo>
                    <a:pt x="4917" y="784"/>
                  </a:moveTo>
                  <a:lnTo>
                    <a:pt x="4930" y="829"/>
                  </a:lnTo>
                  <a:lnTo>
                    <a:pt x="5120" y="860"/>
                  </a:lnTo>
                  <a:lnTo>
                    <a:pt x="5106" y="815"/>
                  </a:lnTo>
                  <a:lnTo>
                    <a:pt x="4917" y="784"/>
                  </a:lnTo>
                  <a:close/>
                  <a:moveTo>
                    <a:pt x="5293" y="846"/>
                  </a:moveTo>
                  <a:lnTo>
                    <a:pt x="5307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3" y="846"/>
                  </a:lnTo>
                  <a:close/>
                  <a:moveTo>
                    <a:pt x="5675" y="907"/>
                  </a:moveTo>
                  <a:lnTo>
                    <a:pt x="5689" y="952"/>
                  </a:lnTo>
                  <a:lnTo>
                    <a:pt x="5876" y="983"/>
                  </a:lnTo>
                  <a:lnTo>
                    <a:pt x="5862" y="938"/>
                  </a:lnTo>
                  <a:lnTo>
                    <a:pt x="5675" y="907"/>
                  </a:lnTo>
                  <a:close/>
                  <a:moveTo>
                    <a:pt x="6052" y="966"/>
                  </a:moveTo>
                  <a:lnTo>
                    <a:pt x="6066" y="1010"/>
                  </a:lnTo>
                  <a:lnTo>
                    <a:pt x="6253" y="1041"/>
                  </a:lnTo>
                  <a:lnTo>
                    <a:pt x="6239" y="996"/>
                  </a:lnTo>
                  <a:lnTo>
                    <a:pt x="6052" y="966"/>
                  </a:lnTo>
                  <a:close/>
                  <a:moveTo>
                    <a:pt x="6431" y="1027"/>
                  </a:moveTo>
                  <a:lnTo>
                    <a:pt x="6445" y="1075"/>
                  </a:lnTo>
                  <a:lnTo>
                    <a:pt x="6632" y="1105"/>
                  </a:lnTo>
                  <a:lnTo>
                    <a:pt x="6618" y="1061"/>
                  </a:lnTo>
                  <a:lnTo>
                    <a:pt x="6431" y="1027"/>
                  </a:lnTo>
                  <a:close/>
                  <a:moveTo>
                    <a:pt x="6808" y="1089"/>
                  </a:moveTo>
                  <a:lnTo>
                    <a:pt x="6822" y="1133"/>
                  </a:lnTo>
                  <a:lnTo>
                    <a:pt x="7009" y="1164"/>
                  </a:lnTo>
                  <a:lnTo>
                    <a:pt x="6995" y="1119"/>
                  </a:lnTo>
                  <a:lnTo>
                    <a:pt x="6808" y="1089"/>
                  </a:lnTo>
                  <a:close/>
                  <a:moveTo>
                    <a:pt x="7187" y="1150"/>
                  </a:moveTo>
                  <a:lnTo>
                    <a:pt x="7201" y="1195"/>
                  </a:lnTo>
                  <a:lnTo>
                    <a:pt x="7391" y="1228"/>
                  </a:lnTo>
                  <a:lnTo>
                    <a:pt x="7377" y="1181"/>
                  </a:lnTo>
                  <a:lnTo>
                    <a:pt x="7187" y="1150"/>
                  </a:lnTo>
                  <a:close/>
                  <a:moveTo>
                    <a:pt x="7564" y="1208"/>
                  </a:moveTo>
                  <a:lnTo>
                    <a:pt x="7578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4" y="1208"/>
                  </a:lnTo>
                  <a:close/>
                  <a:moveTo>
                    <a:pt x="7943" y="1273"/>
                  </a:moveTo>
                  <a:lnTo>
                    <a:pt x="7957" y="1317"/>
                  </a:lnTo>
                  <a:lnTo>
                    <a:pt x="8147" y="1348"/>
                  </a:lnTo>
                  <a:lnTo>
                    <a:pt x="8133" y="1303"/>
                  </a:lnTo>
                  <a:lnTo>
                    <a:pt x="7943" y="1273"/>
                  </a:lnTo>
                  <a:close/>
                  <a:moveTo>
                    <a:pt x="8320" y="1331"/>
                  </a:moveTo>
                  <a:lnTo>
                    <a:pt x="8334" y="1376"/>
                  </a:lnTo>
                  <a:lnTo>
                    <a:pt x="8524" y="1409"/>
                  </a:lnTo>
                  <a:lnTo>
                    <a:pt x="8524" y="1409"/>
                  </a:lnTo>
                  <a:lnTo>
                    <a:pt x="8510" y="1362"/>
                  </a:lnTo>
                  <a:lnTo>
                    <a:pt x="8320" y="1331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2" name="Google Shape;4246;p57">
              <a:extLst>
                <a:ext uri="{FF2B5EF4-FFF2-40B4-BE49-F238E27FC236}">
                  <a16:creationId xmlns:a16="http://schemas.microsoft.com/office/drawing/2014/main" id="{05B5E07C-04A0-42A9-876F-9E39BC57211D}"/>
                </a:ext>
              </a:extLst>
            </p:cNvPr>
            <p:cNvSpPr/>
            <p:nvPr/>
          </p:nvSpPr>
          <p:spPr>
            <a:xfrm>
              <a:off x="6632025" y="2075325"/>
              <a:ext cx="213025" cy="35250"/>
            </a:xfrm>
            <a:custGeom>
              <a:avLst/>
              <a:gdLst/>
              <a:ahLst/>
              <a:cxnLst/>
              <a:rect l="l" t="t" r="r" b="b"/>
              <a:pathLst>
                <a:path w="8521" h="1410" extrusionOk="0">
                  <a:moveTo>
                    <a:pt x="1" y="0"/>
                  </a:moveTo>
                  <a:lnTo>
                    <a:pt x="15" y="45"/>
                  </a:lnTo>
                  <a:lnTo>
                    <a:pt x="205" y="79"/>
                  </a:lnTo>
                  <a:lnTo>
                    <a:pt x="205" y="79"/>
                  </a:lnTo>
                  <a:lnTo>
                    <a:pt x="191" y="31"/>
                  </a:lnTo>
                  <a:lnTo>
                    <a:pt x="1" y="0"/>
                  </a:lnTo>
                  <a:close/>
                  <a:moveTo>
                    <a:pt x="378" y="65"/>
                  </a:moveTo>
                  <a:lnTo>
                    <a:pt x="392" y="109"/>
                  </a:lnTo>
                  <a:lnTo>
                    <a:pt x="581" y="140"/>
                  </a:lnTo>
                  <a:lnTo>
                    <a:pt x="567" y="95"/>
                  </a:lnTo>
                  <a:lnTo>
                    <a:pt x="378" y="65"/>
                  </a:lnTo>
                  <a:close/>
                  <a:moveTo>
                    <a:pt x="754" y="123"/>
                  </a:moveTo>
                  <a:lnTo>
                    <a:pt x="768" y="168"/>
                  </a:lnTo>
                  <a:lnTo>
                    <a:pt x="958" y="199"/>
                  </a:lnTo>
                  <a:lnTo>
                    <a:pt x="944" y="154"/>
                  </a:lnTo>
                  <a:lnTo>
                    <a:pt x="754" y="123"/>
                  </a:lnTo>
                  <a:close/>
                  <a:moveTo>
                    <a:pt x="1136" y="182"/>
                  </a:moveTo>
                  <a:lnTo>
                    <a:pt x="1150" y="226"/>
                  </a:lnTo>
                  <a:lnTo>
                    <a:pt x="1337" y="260"/>
                  </a:lnTo>
                  <a:lnTo>
                    <a:pt x="1323" y="212"/>
                  </a:lnTo>
                  <a:lnTo>
                    <a:pt x="1136" y="182"/>
                  </a:lnTo>
                  <a:close/>
                  <a:moveTo>
                    <a:pt x="1513" y="246"/>
                  </a:moveTo>
                  <a:lnTo>
                    <a:pt x="1524" y="291"/>
                  </a:lnTo>
                  <a:lnTo>
                    <a:pt x="1714" y="321"/>
                  </a:lnTo>
                  <a:lnTo>
                    <a:pt x="1714" y="321"/>
                  </a:lnTo>
                  <a:lnTo>
                    <a:pt x="1700" y="277"/>
                  </a:lnTo>
                  <a:lnTo>
                    <a:pt x="1513" y="246"/>
                  </a:lnTo>
                  <a:close/>
                  <a:moveTo>
                    <a:pt x="1892" y="305"/>
                  </a:moveTo>
                  <a:lnTo>
                    <a:pt x="1906" y="349"/>
                  </a:lnTo>
                  <a:lnTo>
                    <a:pt x="2093" y="380"/>
                  </a:lnTo>
                  <a:lnTo>
                    <a:pt x="2079" y="335"/>
                  </a:lnTo>
                  <a:lnTo>
                    <a:pt x="1892" y="305"/>
                  </a:lnTo>
                  <a:close/>
                  <a:moveTo>
                    <a:pt x="2269" y="363"/>
                  </a:moveTo>
                  <a:lnTo>
                    <a:pt x="2283" y="408"/>
                  </a:lnTo>
                  <a:lnTo>
                    <a:pt x="2470" y="441"/>
                  </a:lnTo>
                  <a:lnTo>
                    <a:pt x="2456" y="394"/>
                  </a:lnTo>
                  <a:lnTo>
                    <a:pt x="2269" y="363"/>
                  </a:lnTo>
                  <a:close/>
                  <a:moveTo>
                    <a:pt x="2648" y="427"/>
                  </a:moveTo>
                  <a:lnTo>
                    <a:pt x="2662" y="472"/>
                  </a:lnTo>
                  <a:lnTo>
                    <a:pt x="2849" y="503"/>
                  </a:lnTo>
                  <a:lnTo>
                    <a:pt x="2849" y="503"/>
                  </a:lnTo>
                  <a:lnTo>
                    <a:pt x="2838" y="458"/>
                  </a:lnTo>
                  <a:lnTo>
                    <a:pt x="2648" y="427"/>
                  </a:lnTo>
                  <a:close/>
                  <a:moveTo>
                    <a:pt x="3025" y="486"/>
                  </a:moveTo>
                  <a:lnTo>
                    <a:pt x="3039" y="531"/>
                  </a:lnTo>
                  <a:lnTo>
                    <a:pt x="3229" y="561"/>
                  </a:lnTo>
                  <a:lnTo>
                    <a:pt x="3229" y="561"/>
                  </a:lnTo>
                  <a:lnTo>
                    <a:pt x="3215" y="517"/>
                  </a:lnTo>
                  <a:lnTo>
                    <a:pt x="3025" y="486"/>
                  </a:lnTo>
                  <a:close/>
                  <a:moveTo>
                    <a:pt x="3402" y="544"/>
                  </a:moveTo>
                  <a:lnTo>
                    <a:pt x="3416" y="589"/>
                  </a:lnTo>
                  <a:lnTo>
                    <a:pt x="3605" y="623"/>
                  </a:lnTo>
                  <a:lnTo>
                    <a:pt x="3591" y="575"/>
                  </a:lnTo>
                  <a:lnTo>
                    <a:pt x="3402" y="544"/>
                  </a:lnTo>
                  <a:close/>
                  <a:moveTo>
                    <a:pt x="3781" y="609"/>
                  </a:moveTo>
                  <a:lnTo>
                    <a:pt x="3795" y="653"/>
                  </a:lnTo>
                  <a:lnTo>
                    <a:pt x="3985" y="684"/>
                  </a:lnTo>
                  <a:lnTo>
                    <a:pt x="3985" y="684"/>
                  </a:lnTo>
                  <a:lnTo>
                    <a:pt x="3971" y="639"/>
                  </a:lnTo>
                  <a:lnTo>
                    <a:pt x="3781" y="609"/>
                  </a:lnTo>
                  <a:close/>
                  <a:moveTo>
                    <a:pt x="4158" y="667"/>
                  </a:moveTo>
                  <a:lnTo>
                    <a:pt x="4172" y="712"/>
                  </a:lnTo>
                  <a:lnTo>
                    <a:pt x="4361" y="743"/>
                  </a:lnTo>
                  <a:lnTo>
                    <a:pt x="4347" y="698"/>
                  </a:lnTo>
                  <a:lnTo>
                    <a:pt x="4158" y="667"/>
                  </a:lnTo>
                  <a:close/>
                  <a:moveTo>
                    <a:pt x="4540" y="726"/>
                  </a:moveTo>
                  <a:lnTo>
                    <a:pt x="4554" y="770"/>
                  </a:lnTo>
                  <a:lnTo>
                    <a:pt x="4741" y="804"/>
                  </a:lnTo>
                  <a:lnTo>
                    <a:pt x="4741" y="804"/>
                  </a:lnTo>
                  <a:lnTo>
                    <a:pt x="4727" y="756"/>
                  </a:lnTo>
                  <a:lnTo>
                    <a:pt x="4540" y="726"/>
                  </a:lnTo>
                  <a:close/>
                  <a:moveTo>
                    <a:pt x="4917" y="790"/>
                  </a:moveTo>
                  <a:lnTo>
                    <a:pt x="4931" y="835"/>
                  </a:lnTo>
                  <a:lnTo>
                    <a:pt x="5117" y="865"/>
                  </a:lnTo>
                  <a:lnTo>
                    <a:pt x="5103" y="821"/>
                  </a:lnTo>
                  <a:lnTo>
                    <a:pt x="4917" y="790"/>
                  </a:lnTo>
                  <a:close/>
                  <a:moveTo>
                    <a:pt x="5296" y="849"/>
                  </a:moveTo>
                  <a:lnTo>
                    <a:pt x="5310" y="893"/>
                  </a:lnTo>
                  <a:lnTo>
                    <a:pt x="5497" y="924"/>
                  </a:lnTo>
                  <a:lnTo>
                    <a:pt x="5483" y="879"/>
                  </a:lnTo>
                  <a:lnTo>
                    <a:pt x="5296" y="849"/>
                  </a:lnTo>
                  <a:close/>
                  <a:moveTo>
                    <a:pt x="5673" y="907"/>
                  </a:moveTo>
                  <a:lnTo>
                    <a:pt x="5687" y="952"/>
                  </a:lnTo>
                  <a:lnTo>
                    <a:pt x="5873" y="985"/>
                  </a:lnTo>
                  <a:lnTo>
                    <a:pt x="5860" y="938"/>
                  </a:lnTo>
                  <a:lnTo>
                    <a:pt x="5673" y="907"/>
                  </a:lnTo>
                  <a:close/>
                  <a:moveTo>
                    <a:pt x="6052" y="971"/>
                  </a:moveTo>
                  <a:lnTo>
                    <a:pt x="6066" y="1016"/>
                  </a:lnTo>
                  <a:lnTo>
                    <a:pt x="6256" y="1047"/>
                  </a:lnTo>
                  <a:lnTo>
                    <a:pt x="6242" y="1002"/>
                  </a:lnTo>
                  <a:lnTo>
                    <a:pt x="6052" y="971"/>
                  </a:lnTo>
                  <a:close/>
                  <a:moveTo>
                    <a:pt x="6429" y="1030"/>
                  </a:moveTo>
                  <a:lnTo>
                    <a:pt x="6443" y="1075"/>
                  </a:lnTo>
                  <a:lnTo>
                    <a:pt x="6630" y="1105"/>
                  </a:lnTo>
                  <a:lnTo>
                    <a:pt x="6616" y="1061"/>
                  </a:lnTo>
                  <a:lnTo>
                    <a:pt x="6429" y="1030"/>
                  </a:lnTo>
                  <a:close/>
                  <a:moveTo>
                    <a:pt x="6805" y="1091"/>
                  </a:moveTo>
                  <a:lnTo>
                    <a:pt x="6819" y="1139"/>
                  </a:lnTo>
                  <a:lnTo>
                    <a:pt x="7006" y="1169"/>
                  </a:lnTo>
                  <a:lnTo>
                    <a:pt x="6995" y="1125"/>
                  </a:lnTo>
                  <a:lnTo>
                    <a:pt x="6805" y="1091"/>
                  </a:lnTo>
                  <a:close/>
                  <a:moveTo>
                    <a:pt x="7185" y="1153"/>
                  </a:moveTo>
                  <a:lnTo>
                    <a:pt x="7199" y="1197"/>
                  </a:lnTo>
                  <a:lnTo>
                    <a:pt x="7388" y="1228"/>
                  </a:lnTo>
                  <a:lnTo>
                    <a:pt x="7374" y="1183"/>
                  </a:lnTo>
                  <a:lnTo>
                    <a:pt x="7185" y="1153"/>
                  </a:lnTo>
                  <a:close/>
                  <a:moveTo>
                    <a:pt x="7561" y="1211"/>
                  </a:moveTo>
                  <a:lnTo>
                    <a:pt x="7575" y="1256"/>
                  </a:lnTo>
                  <a:lnTo>
                    <a:pt x="7765" y="1287"/>
                  </a:lnTo>
                  <a:lnTo>
                    <a:pt x="7751" y="1242"/>
                  </a:lnTo>
                  <a:lnTo>
                    <a:pt x="7561" y="1211"/>
                  </a:lnTo>
                  <a:close/>
                  <a:moveTo>
                    <a:pt x="7944" y="1273"/>
                  </a:moveTo>
                  <a:lnTo>
                    <a:pt x="7957" y="1320"/>
                  </a:lnTo>
                  <a:lnTo>
                    <a:pt x="8144" y="1351"/>
                  </a:lnTo>
                  <a:lnTo>
                    <a:pt x="8144" y="1351"/>
                  </a:lnTo>
                  <a:lnTo>
                    <a:pt x="8130" y="1306"/>
                  </a:lnTo>
                  <a:lnTo>
                    <a:pt x="7944" y="1273"/>
                  </a:lnTo>
                  <a:close/>
                  <a:moveTo>
                    <a:pt x="8320" y="1334"/>
                  </a:moveTo>
                  <a:lnTo>
                    <a:pt x="8334" y="1379"/>
                  </a:lnTo>
                  <a:lnTo>
                    <a:pt x="8521" y="1409"/>
                  </a:lnTo>
                  <a:lnTo>
                    <a:pt x="8507" y="1365"/>
                  </a:lnTo>
                  <a:lnTo>
                    <a:pt x="8320" y="1334"/>
                  </a:lnTo>
                  <a:close/>
                </a:path>
              </a:pathLst>
            </a:custGeom>
            <a:solidFill>
              <a:srgbClr val="61D8C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3" name="Google Shape;4247;p57">
              <a:extLst>
                <a:ext uri="{FF2B5EF4-FFF2-40B4-BE49-F238E27FC236}">
                  <a16:creationId xmlns:a16="http://schemas.microsoft.com/office/drawing/2014/main" id="{2BCE62D9-26D2-4A71-9EB7-F15DBCA3E08E}"/>
                </a:ext>
              </a:extLst>
            </p:cNvPr>
            <p:cNvSpPr/>
            <p:nvPr/>
          </p:nvSpPr>
          <p:spPr>
            <a:xfrm>
              <a:off x="5502025" y="2359325"/>
              <a:ext cx="220575" cy="253775"/>
            </a:xfrm>
            <a:custGeom>
              <a:avLst/>
              <a:gdLst/>
              <a:ahLst/>
              <a:cxnLst/>
              <a:rect l="l" t="t" r="r" b="b"/>
              <a:pathLst>
                <a:path w="8823" h="10151" extrusionOk="0">
                  <a:moveTo>
                    <a:pt x="1114" y="0"/>
                  </a:moveTo>
                  <a:cubicBezTo>
                    <a:pt x="1077" y="0"/>
                    <a:pt x="1038" y="6"/>
                    <a:pt x="997" y="17"/>
                  </a:cubicBezTo>
                  <a:cubicBezTo>
                    <a:pt x="112" y="254"/>
                    <a:pt x="1" y="3273"/>
                    <a:pt x="1" y="3273"/>
                  </a:cubicBezTo>
                  <a:cubicBezTo>
                    <a:pt x="1" y="3273"/>
                    <a:pt x="1465" y="8423"/>
                    <a:pt x="3388" y="9773"/>
                  </a:cubicBezTo>
                  <a:cubicBezTo>
                    <a:pt x="3765" y="10039"/>
                    <a:pt x="4206" y="10151"/>
                    <a:pt x="4669" y="10151"/>
                  </a:cubicBezTo>
                  <a:cubicBezTo>
                    <a:pt x="6560" y="10151"/>
                    <a:pt x="8823" y="8286"/>
                    <a:pt x="8688" y="7399"/>
                  </a:cubicBezTo>
                  <a:cubicBezTo>
                    <a:pt x="8647" y="7123"/>
                    <a:pt x="8389" y="7020"/>
                    <a:pt x="8023" y="7020"/>
                  </a:cubicBezTo>
                  <a:cubicBezTo>
                    <a:pt x="7025" y="7020"/>
                    <a:pt x="5229" y="7794"/>
                    <a:pt x="4910" y="7935"/>
                  </a:cubicBezTo>
                  <a:lnTo>
                    <a:pt x="4910" y="7935"/>
                  </a:lnTo>
                  <a:cubicBezTo>
                    <a:pt x="5348" y="7738"/>
                    <a:pt x="8550" y="6252"/>
                    <a:pt x="8111" y="5215"/>
                  </a:cubicBezTo>
                  <a:cubicBezTo>
                    <a:pt x="8004" y="4964"/>
                    <a:pt x="7722" y="4866"/>
                    <a:pt x="7350" y="4866"/>
                  </a:cubicBezTo>
                  <a:cubicBezTo>
                    <a:pt x="6068" y="4866"/>
                    <a:pt x="3708" y="6021"/>
                    <a:pt x="3708" y="6021"/>
                  </a:cubicBezTo>
                  <a:cubicBezTo>
                    <a:pt x="3708" y="6021"/>
                    <a:pt x="7302" y="4160"/>
                    <a:pt x="6627" y="2893"/>
                  </a:cubicBezTo>
                  <a:cubicBezTo>
                    <a:pt x="6486" y="2631"/>
                    <a:pt x="6220" y="2527"/>
                    <a:pt x="5885" y="2527"/>
                  </a:cubicBezTo>
                  <a:cubicBezTo>
                    <a:pt x="4992" y="2527"/>
                    <a:pt x="3615" y="3271"/>
                    <a:pt x="2867" y="3719"/>
                  </a:cubicBezTo>
                  <a:lnTo>
                    <a:pt x="2867" y="3719"/>
                  </a:lnTo>
                  <a:cubicBezTo>
                    <a:pt x="3956" y="3017"/>
                    <a:pt x="6308" y="1394"/>
                    <a:pt x="5689" y="832"/>
                  </a:cubicBezTo>
                  <a:cubicBezTo>
                    <a:pt x="5573" y="726"/>
                    <a:pt x="5408" y="681"/>
                    <a:pt x="5210" y="681"/>
                  </a:cubicBezTo>
                  <a:cubicBezTo>
                    <a:pt x="4042" y="681"/>
                    <a:pt x="1744" y="2255"/>
                    <a:pt x="1744" y="2255"/>
                  </a:cubicBezTo>
                  <a:cubicBezTo>
                    <a:pt x="1744" y="2255"/>
                    <a:pt x="1871" y="0"/>
                    <a:pt x="1114" y="0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244" name="Google Shape;4248;p57">
              <a:extLst>
                <a:ext uri="{FF2B5EF4-FFF2-40B4-BE49-F238E27FC236}">
                  <a16:creationId xmlns:a16="http://schemas.microsoft.com/office/drawing/2014/main" id="{7ACBD249-84B2-4D6D-8F67-200166C74D14}"/>
                </a:ext>
              </a:extLst>
            </p:cNvPr>
            <p:cNvSpPr/>
            <p:nvPr/>
          </p:nvSpPr>
          <p:spPr>
            <a:xfrm>
              <a:off x="6993800" y="2120825"/>
              <a:ext cx="217500" cy="273450"/>
            </a:xfrm>
            <a:custGeom>
              <a:avLst/>
              <a:gdLst/>
              <a:ahLst/>
              <a:cxnLst/>
              <a:rect l="l" t="t" r="r" b="b"/>
              <a:pathLst>
                <a:path w="8700" h="10938" extrusionOk="0">
                  <a:moveTo>
                    <a:pt x="2668" y="1"/>
                  </a:moveTo>
                  <a:cubicBezTo>
                    <a:pt x="2510" y="1"/>
                    <a:pt x="2375" y="35"/>
                    <a:pt x="2274" y="114"/>
                  </a:cubicBezTo>
                  <a:cubicBezTo>
                    <a:pt x="1549" y="675"/>
                    <a:pt x="3608" y="2055"/>
                    <a:pt x="3608" y="2055"/>
                  </a:cubicBezTo>
                  <a:cubicBezTo>
                    <a:pt x="3608" y="2055"/>
                    <a:pt x="1" y="3266"/>
                    <a:pt x="98" y="4343"/>
                  </a:cubicBezTo>
                  <a:cubicBezTo>
                    <a:pt x="121" y="4590"/>
                    <a:pt x="373" y="4685"/>
                    <a:pt x="750" y="4685"/>
                  </a:cubicBezTo>
                  <a:cubicBezTo>
                    <a:pt x="1645" y="4685"/>
                    <a:pt x="3240" y="4147"/>
                    <a:pt x="4097" y="3832"/>
                  </a:cubicBezTo>
                  <a:lnTo>
                    <a:pt x="4097" y="3832"/>
                  </a:lnTo>
                  <a:cubicBezTo>
                    <a:pt x="2986" y="4282"/>
                    <a:pt x="716" y="5344"/>
                    <a:pt x="1175" y="6338"/>
                  </a:cubicBezTo>
                  <a:cubicBezTo>
                    <a:pt x="1339" y="6690"/>
                    <a:pt x="1726" y="6819"/>
                    <a:pt x="2205" y="6819"/>
                  </a:cubicBezTo>
                  <a:cubicBezTo>
                    <a:pt x="3490" y="6819"/>
                    <a:pt x="5428" y="5892"/>
                    <a:pt x="5430" y="5891"/>
                  </a:cubicBezTo>
                  <a:lnTo>
                    <a:pt x="5430" y="5891"/>
                  </a:lnTo>
                  <a:cubicBezTo>
                    <a:pt x="5428" y="5892"/>
                    <a:pt x="1530" y="7872"/>
                    <a:pt x="2135" y="8921"/>
                  </a:cubicBezTo>
                  <a:cubicBezTo>
                    <a:pt x="2261" y="9140"/>
                    <a:pt x="2514" y="9227"/>
                    <a:pt x="2837" y="9227"/>
                  </a:cubicBezTo>
                  <a:cubicBezTo>
                    <a:pt x="3945" y="9227"/>
                    <a:pt x="5866" y="8207"/>
                    <a:pt x="6223" y="8013"/>
                  </a:cubicBezTo>
                  <a:lnTo>
                    <a:pt x="6223" y="8013"/>
                  </a:lnTo>
                  <a:cubicBezTo>
                    <a:pt x="5768" y="8266"/>
                    <a:pt x="2803" y="9958"/>
                    <a:pt x="3530" y="10695"/>
                  </a:cubicBezTo>
                  <a:cubicBezTo>
                    <a:pt x="3690" y="10859"/>
                    <a:pt x="3994" y="10937"/>
                    <a:pt x="4377" y="10937"/>
                  </a:cubicBezTo>
                  <a:cubicBezTo>
                    <a:pt x="5867" y="10937"/>
                    <a:pt x="8551" y="9763"/>
                    <a:pt x="8615" y="7897"/>
                  </a:cubicBezTo>
                  <a:cubicBezTo>
                    <a:pt x="8699" y="5554"/>
                    <a:pt x="5471" y="1280"/>
                    <a:pt x="5471" y="1280"/>
                  </a:cubicBezTo>
                  <a:cubicBezTo>
                    <a:pt x="5471" y="1280"/>
                    <a:pt x="3637" y="1"/>
                    <a:pt x="2668" y="1"/>
                  </a:cubicBezTo>
                  <a:close/>
                </a:path>
              </a:pathLst>
            </a:custGeom>
            <a:solidFill>
              <a:srgbClr val="8E534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45" name="Google Shape;4250;p57">
            <a:extLst>
              <a:ext uri="{FF2B5EF4-FFF2-40B4-BE49-F238E27FC236}">
                <a16:creationId xmlns:a16="http://schemas.microsoft.com/office/drawing/2014/main" id="{7F5EED5A-8063-4516-BA34-27B4736369A9}"/>
              </a:ext>
            </a:extLst>
          </p:cNvPr>
          <p:cNvGrpSpPr/>
          <p:nvPr/>
        </p:nvGrpSpPr>
        <p:grpSpPr>
          <a:xfrm rot="-1541473">
            <a:off x="7354702" y="3770513"/>
            <a:ext cx="4049217" cy="2998711"/>
            <a:chOff x="75004" y="2532151"/>
            <a:chExt cx="3037060" cy="2249141"/>
          </a:xfrm>
        </p:grpSpPr>
        <p:grpSp>
          <p:nvGrpSpPr>
            <p:cNvPr id="246" name="Google Shape;4251;p57">
              <a:extLst>
                <a:ext uri="{FF2B5EF4-FFF2-40B4-BE49-F238E27FC236}">
                  <a16:creationId xmlns:a16="http://schemas.microsoft.com/office/drawing/2014/main" id="{353C96D9-1149-4F40-8A20-355F6AEA61B2}"/>
                </a:ext>
              </a:extLst>
            </p:cNvPr>
            <p:cNvGrpSpPr/>
            <p:nvPr/>
          </p:nvGrpSpPr>
          <p:grpSpPr>
            <a:xfrm rot="925807">
              <a:off x="236870" y="2864556"/>
              <a:ext cx="2713328" cy="1584332"/>
              <a:chOff x="1677050" y="1326500"/>
              <a:chExt cx="2265900" cy="1323075"/>
            </a:xfrm>
          </p:grpSpPr>
          <p:sp>
            <p:nvSpPr>
              <p:cNvPr id="254" name="Google Shape;4252;p57">
                <a:extLst>
                  <a:ext uri="{FF2B5EF4-FFF2-40B4-BE49-F238E27FC236}">
                    <a16:creationId xmlns:a16="http://schemas.microsoft.com/office/drawing/2014/main" id="{981E7162-6DAD-43FD-A0F9-99F6FC5E3B61}"/>
                  </a:ext>
                </a:extLst>
              </p:cNvPr>
              <p:cNvSpPr/>
              <p:nvPr/>
            </p:nvSpPr>
            <p:spPr>
              <a:xfrm>
                <a:off x="1677050" y="1326500"/>
                <a:ext cx="2265900" cy="1323075"/>
              </a:xfrm>
              <a:custGeom>
                <a:avLst/>
                <a:gdLst/>
                <a:ahLst/>
                <a:cxnLst/>
                <a:rect l="l" t="t" r="r" b="b"/>
                <a:pathLst>
                  <a:path w="90636" h="52923" extrusionOk="0">
                    <a:moveTo>
                      <a:pt x="41008" y="0"/>
                    </a:moveTo>
                    <a:cubicBezTo>
                      <a:pt x="40985" y="0"/>
                      <a:pt x="40962" y="4"/>
                      <a:pt x="40939" y="11"/>
                    </a:cubicBezTo>
                    <a:cubicBezTo>
                      <a:pt x="40013" y="291"/>
                      <a:pt x="39082" y="592"/>
                      <a:pt x="38168" y="905"/>
                    </a:cubicBezTo>
                    <a:cubicBezTo>
                      <a:pt x="38043" y="949"/>
                      <a:pt x="37976" y="1085"/>
                      <a:pt x="38019" y="1210"/>
                    </a:cubicBezTo>
                    <a:cubicBezTo>
                      <a:pt x="38054" y="1310"/>
                      <a:pt x="38145" y="1373"/>
                      <a:pt x="38246" y="1373"/>
                    </a:cubicBezTo>
                    <a:cubicBezTo>
                      <a:pt x="38271" y="1373"/>
                      <a:pt x="38298" y="1368"/>
                      <a:pt x="38325" y="1358"/>
                    </a:cubicBezTo>
                    <a:cubicBezTo>
                      <a:pt x="39233" y="1047"/>
                      <a:pt x="40159" y="748"/>
                      <a:pt x="41079" y="469"/>
                    </a:cubicBezTo>
                    <a:cubicBezTo>
                      <a:pt x="41204" y="431"/>
                      <a:pt x="41277" y="296"/>
                      <a:pt x="41238" y="170"/>
                    </a:cubicBezTo>
                    <a:cubicBezTo>
                      <a:pt x="41207" y="67"/>
                      <a:pt x="41111" y="0"/>
                      <a:pt x="41008" y="0"/>
                    </a:cubicBezTo>
                    <a:close/>
                    <a:moveTo>
                      <a:pt x="35515" y="1880"/>
                    </a:moveTo>
                    <a:cubicBezTo>
                      <a:pt x="35487" y="1880"/>
                      <a:pt x="35458" y="1885"/>
                      <a:pt x="35430" y="1895"/>
                    </a:cubicBezTo>
                    <a:cubicBezTo>
                      <a:pt x="34525" y="2242"/>
                      <a:pt x="33617" y="2607"/>
                      <a:pt x="32730" y="2982"/>
                    </a:cubicBezTo>
                    <a:cubicBezTo>
                      <a:pt x="32608" y="3034"/>
                      <a:pt x="32551" y="3175"/>
                      <a:pt x="32602" y="3297"/>
                    </a:cubicBezTo>
                    <a:cubicBezTo>
                      <a:pt x="32641" y="3388"/>
                      <a:pt x="32730" y="3444"/>
                      <a:pt x="32822" y="3444"/>
                    </a:cubicBezTo>
                    <a:cubicBezTo>
                      <a:pt x="32854" y="3444"/>
                      <a:pt x="32887" y="3438"/>
                      <a:pt x="32915" y="3423"/>
                    </a:cubicBezTo>
                    <a:cubicBezTo>
                      <a:pt x="33798" y="3051"/>
                      <a:pt x="34701" y="2688"/>
                      <a:pt x="35600" y="2344"/>
                    </a:cubicBezTo>
                    <a:cubicBezTo>
                      <a:pt x="35724" y="2296"/>
                      <a:pt x="35785" y="2159"/>
                      <a:pt x="35739" y="2034"/>
                    </a:cubicBezTo>
                    <a:cubicBezTo>
                      <a:pt x="35703" y="1938"/>
                      <a:pt x="35612" y="1880"/>
                      <a:pt x="35515" y="1880"/>
                    </a:cubicBezTo>
                    <a:close/>
                    <a:moveTo>
                      <a:pt x="30170" y="4140"/>
                    </a:moveTo>
                    <a:cubicBezTo>
                      <a:pt x="30136" y="4140"/>
                      <a:pt x="30102" y="4148"/>
                      <a:pt x="30069" y="4163"/>
                    </a:cubicBezTo>
                    <a:cubicBezTo>
                      <a:pt x="29195" y="4568"/>
                      <a:pt x="28315" y="4996"/>
                      <a:pt x="27451" y="5433"/>
                    </a:cubicBezTo>
                    <a:cubicBezTo>
                      <a:pt x="27332" y="5494"/>
                      <a:pt x="27286" y="5638"/>
                      <a:pt x="27345" y="5756"/>
                    </a:cubicBezTo>
                    <a:cubicBezTo>
                      <a:pt x="27388" y="5840"/>
                      <a:pt x="27472" y="5888"/>
                      <a:pt x="27559" y="5888"/>
                    </a:cubicBezTo>
                    <a:cubicBezTo>
                      <a:pt x="27596" y="5888"/>
                      <a:pt x="27633" y="5879"/>
                      <a:pt x="27666" y="5862"/>
                    </a:cubicBezTo>
                    <a:cubicBezTo>
                      <a:pt x="28526" y="5426"/>
                      <a:pt x="29401" y="5001"/>
                      <a:pt x="30270" y="4598"/>
                    </a:cubicBezTo>
                    <a:cubicBezTo>
                      <a:pt x="30391" y="4541"/>
                      <a:pt x="30443" y="4399"/>
                      <a:pt x="30388" y="4278"/>
                    </a:cubicBezTo>
                    <a:cubicBezTo>
                      <a:pt x="30347" y="4192"/>
                      <a:pt x="30260" y="4140"/>
                      <a:pt x="30170" y="4140"/>
                    </a:cubicBezTo>
                    <a:close/>
                    <a:moveTo>
                      <a:pt x="82832" y="7504"/>
                    </a:moveTo>
                    <a:cubicBezTo>
                      <a:pt x="82704" y="7505"/>
                      <a:pt x="82587" y="7605"/>
                      <a:pt x="82583" y="7736"/>
                    </a:cubicBezTo>
                    <a:cubicBezTo>
                      <a:pt x="82579" y="7868"/>
                      <a:pt x="82681" y="7980"/>
                      <a:pt x="82815" y="7984"/>
                    </a:cubicBezTo>
                    <a:cubicBezTo>
                      <a:pt x="83120" y="7994"/>
                      <a:pt x="83427" y="8018"/>
                      <a:pt x="83732" y="8056"/>
                    </a:cubicBezTo>
                    <a:cubicBezTo>
                      <a:pt x="84396" y="8138"/>
                      <a:pt x="85022" y="8280"/>
                      <a:pt x="85590" y="8478"/>
                    </a:cubicBezTo>
                    <a:cubicBezTo>
                      <a:pt x="85617" y="8487"/>
                      <a:pt x="85643" y="8491"/>
                      <a:pt x="85669" y="8491"/>
                    </a:cubicBezTo>
                    <a:cubicBezTo>
                      <a:pt x="85770" y="8491"/>
                      <a:pt x="85861" y="8427"/>
                      <a:pt x="85897" y="8330"/>
                    </a:cubicBezTo>
                    <a:cubicBezTo>
                      <a:pt x="85939" y="8205"/>
                      <a:pt x="85875" y="8069"/>
                      <a:pt x="85748" y="8025"/>
                    </a:cubicBezTo>
                    <a:cubicBezTo>
                      <a:pt x="85148" y="7816"/>
                      <a:pt x="84489" y="7667"/>
                      <a:pt x="83791" y="7580"/>
                    </a:cubicBezTo>
                    <a:cubicBezTo>
                      <a:pt x="83472" y="7540"/>
                      <a:pt x="83150" y="7516"/>
                      <a:pt x="82832" y="7504"/>
                    </a:cubicBezTo>
                    <a:close/>
                    <a:moveTo>
                      <a:pt x="24992" y="6765"/>
                    </a:moveTo>
                    <a:cubicBezTo>
                      <a:pt x="24953" y="6765"/>
                      <a:pt x="24914" y="6775"/>
                      <a:pt x="24877" y="6795"/>
                    </a:cubicBezTo>
                    <a:cubicBezTo>
                      <a:pt x="24041" y="7258"/>
                      <a:pt x="23190" y="7745"/>
                      <a:pt x="22354" y="8245"/>
                    </a:cubicBezTo>
                    <a:cubicBezTo>
                      <a:pt x="22239" y="8313"/>
                      <a:pt x="22202" y="8461"/>
                      <a:pt x="22270" y="8574"/>
                    </a:cubicBezTo>
                    <a:cubicBezTo>
                      <a:pt x="22315" y="8649"/>
                      <a:pt x="22394" y="8691"/>
                      <a:pt x="22477" y="8691"/>
                    </a:cubicBezTo>
                    <a:cubicBezTo>
                      <a:pt x="22518" y="8691"/>
                      <a:pt x="22560" y="8680"/>
                      <a:pt x="22600" y="8657"/>
                    </a:cubicBezTo>
                    <a:cubicBezTo>
                      <a:pt x="23432" y="8160"/>
                      <a:pt x="24277" y="7675"/>
                      <a:pt x="25109" y="7216"/>
                    </a:cubicBezTo>
                    <a:cubicBezTo>
                      <a:pt x="25225" y="7151"/>
                      <a:pt x="25267" y="7005"/>
                      <a:pt x="25204" y="6890"/>
                    </a:cubicBezTo>
                    <a:cubicBezTo>
                      <a:pt x="25159" y="6811"/>
                      <a:pt x="25077" y="6765"/>
                      <a:pt x="24992" y="6765"/>
                    </a:cubicBezTo>
                    <a:close/>
                    <a:moveTo>
                      <a:pt x="79941" y="7774"/>
                    </a:moveTo>
                    <a:cubicBezTo>
                      <a:pt x="79924" y="7774"/>
                      <a:pt x="79907" y="7776"/>
                      <a:pt x="79890" y="7780"/>
                    </a:cubicBezTo>
                    <a:cubicBezTo>
                      <a:pt x="78950" y="7989"/>
                      <a:pt x="78013" y="8314"/>
                      <a:pt x="77103" y="8746"/>
                    </a:cubicBezTo>
                    <a:cubicBezTo>
                      <a:pt x="76983" y="8803"/>
                      <a:pt x="76933" y="8945"/>
                      <a:pt x="76989" y="9065"/>
                    </a:cubicBezTo>
                    <a:cubicBezTo>
                      <a:pt x="77030" y="9152"/>
                      <a:pt x="77116" y="9203"/>
                      <a:pt x="77206" y="9203"/>
                    </a:cubicBezTo>
                    <a:cubicBezTo>
                      <a:pt x="77240" y="9203"/>
                      <a:pt x="77276" y="9195"/>
                      <a:pt x="77310" y="9180"/>
                    </a:cubicBezTo>
                    <a:cubicBezTo>
                      <a:pt x="78187" y="8763"/>
                      <a:pt x="79090" y="8449"/>
                      <a:pt x="79994" y="8248"/>
                    </a:cubicBezTo>
                    <a:cubicBezTo>
                      <a:pt x="80124" y="8218"/>
                      <a:pt x="80204" y="8091"/>
                      <a:pt x="80176" y="7962"/>
                    </a:cubicBezTo>
                    <a:cubicBezTo>
                      <a:pt x="80150" y="7849"/>
                      <a:pt x="80052" y="7774"/>
                      <a:pt x="79941" y="7774"/>
                    </a:cubicBezTo>
                    <a:close/>
                    <a:moveTo>
                      <a:pt x="20011" y="9744"/>
                    </a:moveTo>
                    <a:cubicBezTo>
                      <a:pt x="19967" y="9744"/>
                      <a:pt x="19922" y="9756"/>
                      <a:pt x="19882" y="9782"/>
                    </a:cubicBezTo>
                    <a:cubicBezTo>
                      <a:pt x="19075" y="10304"/>
                      <a:pt x="18261" y="10848"/>
                      <a:pt x="17464" y="11405"/>
                    </a:cubicBezTo>
                    <a:cubicBezTo>
                      <a:pt x="17356" y="11479"/>
                      <a:pt x="17329" y="11628"/>
                      <a:pt x="17404" y="11738"/>
                    </a:cubicBezTo>
                    <a:cubicBezTo>
                      <a:pt x="17452" y="11803"/>
                      <a:pt x="17525" y="11840"/>
                      <a:pt x="17601" y="11840"/>
                    </a:cubicBezTo>
                    <a:cubicBezTo>
                      <a:pt x="17648" y="11840"/>
                      <a:pt x="17696" y="11826"/>
                      <a:pt x="17737" y="11796"/>
                    </a:cubicBezTo>
                    <a:cubicBezTo>
                      <a:pt x="18531" y="11244"/>
                      <a:pt x="19340" y="10702"/>
                      <a:pt x="20141" y="10185"/>
                    </a:cubicBezTo>
                    <a:cubicBezTo>
                      <a:pt x="20253" y="10113"/>
                      <a:pt x="20286" y="9965"/>
                      <a:pt x="20214" y="9853"/>
                    </a:cubicBezTo>
                    <a:cubicBezTo>
                      <a:pt x="20168" y="9782"/>
                      <a:pt x="20090" y="9744"/>
                      <a:pt x="20011" y="9744"/>
                    </a:cubicBezTo>
                    <a:close/>
                    <a:moveTo>
                      <a:pt x="88132" y="9499"/>
                    </a:moveTo>
                    <a:cubicBezTo>
                      <a:pt x="88070" y="9499"/>
                      <a:pt x="88008" y="9523"/>
                      <a:pt x="87962" y="9571"/>
                    </a:cubicBezTo>
                    <a:cubicBezTo>
                      <a:pt x="87869" y="9666"/>
                      <a:pt x="87871" y="9818"/>
                      <a:pt x="87966" y="9909"/>
                    </a:cubicBezTo>
                    <a:cubicBezTo>
                      <a:pt x="88613" y="10537"/>
                      <a:pt x="89123" y="11320"/>
                      <a:pt x="89488" y="12237"/>
                    </a:cubicBezTo>
                    <a:cubicBezTo>
                      <a:pt x="89525" y="12332"/>
                      <a:pt x="89615" y="12388"/>
                      <a:pt x="89711" y="12388"/>
                    </a:cubicBezTo>
                    <a:cubicBezTo>
                      <a:pt x="89740" y="12388"/>
                      <a:pt x="89772" y="12382"/>
                      <a:pt x="89800" y="12372"/>
                    </a:cubicBezTo>
                    <a:cubicBezTo>
                      <a:pt x="89922" y="12323"/>
                      <a:pt x="89982" y="12183"/>
                      <a:pt x="89933" y="12061"/>
                    </a:cubicBezTo>
                    <a:cubicBezTo>
                      <a:pt x="89545" y="11079"/>
                      <a:pt x="88995" y="10241"/>
                      <a:pt x="88300" y="9566"/>
                    </a:cubicBezTo>
                    <a:cubicBezTo>
                      <a:pt x="88254" y="9521"/>
                      <a:pt x="88193" y="9499"/>
                      <a:pt x="88132" y="9499"/>
                    </a:cubicBezTo>
                    <a:close/>
                    <a:moveTo>
                      <a:pt x="74727" y="10225"/>
                    </a:moveTo>
                    <a:cubicBezTo>
                      <a:pt x="74677" y="10225"/>
                      <a:pt x="74627" y="10241"/>
                      <a:pt x="74584" y="10273"/>
                    </a:cubicBezTo>
                    <a:cubicBezTo>
                      <a:pt x="73804" y="10858"/>
                      <a:pt x="73067" y="11521"/>
                      <a:pt x="72400" y="12247"/>
                    </a:cubicBezTo>
                    <a:cubicBezTo>
                      <a:pt x="72311" y="12344"/>
                      <a:pt x="72316" y="12495"/>
                      <a:pt x="72415" y="12586"/>
                    </a:cubicBezTo>
                    <a:cubicBezTo>
                      <a:pt x="72461" y="12627"/>
                      <a:pt x="72519" y="12649"/>
                      <a:pt x="72576" y="12649"/>
                    </a:cubicBezTo>
                    <a:cubicBezTo>
                      <a:pt x="72642" y="12649"/>
                      <a:pt x="72706" y="12624"/>
                      <a:pt x="72755" y="12573"/>
                    </a:cubicBezTo>
                    <a:cubicBezTo>
                      <a:pt x="73403" y="11869"/>
                      <a:pt x="74115" y="11224"/>
                      <a:pt x="74872" y="10657"/>
                    </a:cubicBezTo>
                    <a:cubicBezTo>
                      <a:pt x="74978" y="10578"/>
                      <a:pt x="74998" y="10428"/>
                      <a:pt x="74919" y="10322"/>
                    </a:cubicBezTo>
                    <a:cubicBezTo>
                      <a:pt x="74872" y="10259"/>
                      <a:pt x="74800" y="10225"/>
                      <a:pt x="74727" y="10225"/>
                    </a:cubicBezTo>
                    <a:close/>
                    <a:moveTo>
                      <a:pt x="15249" y="13063"/>
                    </a:moveTo>
                    <a:cubicBezTo>
                      <a:pt x="15199" y="13063"/>
                      <a:pt x="15148" y="13079"/>
                      <a:pt x="15105" y="13111"/>
                    </a:cubicBezTo>
                    <a:cubicBezTo>
                      <a:pt x="14335" y="13689"/>
                      <a:pt x="13562" y="14291"/>
                      <a:pt x="12807" y="14897"/>
                    </a:cubicBezTo>
                    <a:cubicBezTo>
                      <a:pt x="12704" y="14981"/>
                      <a:pt x="12688" y="15132"/>
                      <a:pt x="12771" y="15235"/>
                    </a:cubicBezTo>
                    <a:cubicBezTo>
                      <a:pt x="12817" y="15292"/>
                      <a:pt x="12886" y="15324"/>
                      <a:pt x="12957" y="15324"/>
                    </a:cubicBezTo>
                    <a:cubicBezTo>
                      <a:pt x="13009" y="15324"/>
                      <a:pt x="13062" y="15306"/>
                      <a:pt x="13110" y="15272"/>
                    </a:cubicBezTo>
                    <a:cubicBezTo>
                      <a:pt x="13857" y="14666"/>
                      <a:pt x="14627" y="14069"/>
                      <a:pt x="15393" y="13495"/>
                    </a:cubicBezTo>
                    <a:cubicBezTo>
                      <a:pt x="15499" y="13415"/>
                      <a:pt x="15521" y="13264"/>
                      <a:pt x="15442" y="13158"/>
                    </a:cubicBezTo>
                    <a:cubicBezTo>
                      <a:pt x="15394" y="13096"/>
                      <a:pt x="15322" y="13063"/>
                      <a:pt x="15249" y="13063"/>
                    </a:cubicBezTo>
                    <a:close/>
                    <a:moveTo>
                      <a:pt x="70814" y="14473"/>
                    </a:moveTo>
                    <a:cubicBezTo>
                      <a:pt x="70735" y="14473"/>
                      <a:pt x="70657" y="14512"/>
                      <a:pt x="70611" y="14584"/>
                    </a:cubicBezTo>
                    <a:cubicBezTo>
                      <a:pt x="70445" y="14849"/>
                      <a:pt x="70287" y="15117"/>
                      <a:pt x="70137" y="15391"/>
                    </a:cubicBezTo>
                    <a:cubicBezTo>
                      <a:pt x="69821" y="15968"/>
                      <a:pt x="69530" y="16576"/>
                      <a:pt x="69271" y="17200"/>
                    </a:cubicBezTo>
                    <a:cubicBezTo>
                      <a:pt x="69220" y="17323"/>
                      <a:pt x="69278" y="17462"/>
                      <a:pt x="69401" y="17514"/>
                    </a:cubicBezTo>
                    <a:cubicBezTo>
                      <a:pt x="69430" y="17526"/>
                      <a:pt x="69462" y="17532"/>
                      <a:pt x="69492" y="17532"/>
                    </a:cubicBezTo>
                    <a:cubicBezTo>
                      <a:pt x="69586" y="17532"/>
                      <a:pt x="69674" y="17476"/>
                      <a:pt x="69712" y="17385"/>
                    </a:cubicBezTo>
                    <a:cubicBezTo>
                      <a:pt x="69965" y="16777"/>
                      <a:pt x="70249" y="16183"/>
                      <a:pt x="70557" y="15621"/>
                    </a:cubicBezTo>
                    <a:cubicBezTo>
                      <a:pt x="70702" y="15357"/>
                      <a:pt x="70856" y="15095"/>
                      <a:pt x="71017" y="14840"/>
                    </a:cubicBezTo>
                    <a:cubicBezTo>
                      <a:pt x="71088" y="14728"/>
                      <a:pt x="71054" y="14580"/>
                      <a:pt x="70942" y="14510"/>
                    </a:cubicBezTo>
                    <a:cubicBezTo>
                      <a:pt x="70902" y="14485"/>
                      <a:pt x="70858" y="14473"/>
                      <a:pt x="70814" y="14473"/>
                    </a:cubicBezTo>
                    <a:close/>
                    <a:moveTo>
                      <a:pt x="90341" y="14730"/>
                    </a:moveTo>
                    <a:cubicBezTo>
                      <a:pt x="90336" y="14730"/>
                      <a:pt x="90331" y="14730"/>
                      <a:pt x="90326" y="14730"/>
                    </a:cubicBezTo>
                    <a:cubicBezTo>
                      <a:pt x="90194" y="14740"/>
                      <a:pt x="90096" y="14858"/>
                      <a:pt x="90107" y="14990"/>
                    </a:cubicBezTo>
                    <a:cubicBezTo>
                      <a:pt x="90140" y="15351"/>
                      <a:pt x="90156" y="15728"/>
                      <a:pt x="90156" y="16111"/>
                    </a:cubicBezTo>
                    <a:cubicBezTo>
                      <a:pt x="90156" y="16675"/>
                      <a:pt x="90122" y="17256"/>
                      <a:pt x="90054" y="17841"/>
                    </a:cubicBezTo>
                    <a:cubicBezTo>
                      <a:pt x="90039" y="17972"/>
                      <a:pt x="90134" y="18091"/>
                      <a:pt x="90265" y="18106"/>
                    </a:cubicBezTo>
                    <a:cubicBezTo>
                      <a:pt x="90275" y="18108"/>
                      <a:pt x="90284" y="18108"/>
                      <a:pt x="90293" y="18108"/>
                    </a:cubicBezTo>
                    <a:cubicBezTo>
                      <a:pt x="90414" y="18108"/>
                      <a:pt x="90518" y="18018"/>
                      <a:pt x="90530" y="17894"/>
                    </a:cubicBezTo>
                    <a:cubicBezTo>
                      <a:pt x="90601" y="17291"/>
                      <a:pt x="90636" y="16693"/>
                      <a:pt x="90636" y="16111"/>
                    </a:cubicBezTo>
                    <a:cubicBezTo>
                      <a:pt x="90636" y="15715"/>
                      <a:pt x="90619" y="15324"/>
                      <a:pt x="90586" y="14948"/>
                    </a:cubicBezTo>
                    <a:cubicBezTo>
                      <a:pt x="90574" y="14821"/>
                      <a:pt x="90465" y="14730"/>
                      <a:pt x="90341" y="14730"/>
                    </a:cubicBezTo>
                    <a:close/>
                    <a:moveTo>
                      <a:pt x="10730" y="16706"/>
                    </a:moveTo>
                    <a:cubicBezTo>
                      <a:pt x="10674" y="16706"/>
                      <a:pt x="10617" y="16726"/>
                      <a:pt x="10571" y="16765"/>
                    </a:cubicBezTo>
                    <a:cubicBezTo>
                      <a:pt x="10226" y="17066"/>
                      <a:pt x="9880" y="17370"/>
                      <a:pt x="9538" y="17676"/>
                    </a:cubicBezTo>
                    <a:cubicBezTo>
                      <a:pt x="9159" y="18017"/>
                      <a:pt x="8782" y="18363"/>
                      <a:pt x="8408" y="18714"/>
                    </a:cubicBezTo>
                    <a:cubicBezTo>
                      <a:pt x="8312" y="18804"/>
                      <a:pt x="8307" y="18957"/>
                      <a:pt x="8398" y="19053"/>
                    </a:cubicBezTo>
                    <a:cubicBezTo>
                      <a:pt x="8446" y="19102"/>
                      <a:pt x="8509" y="19127"/>
                      <a:pt x="8573" y="19127"/>
                    </a:cubicBezTo>
                    <a:cubicBezTo>
                      <a:pt x="8633" y="19127"/>
                      <a:pt x="8691" y="19107"/>
                      <a:pt x="8736" y="19063"/>
                    </a:cubicBezTo>
                    <a:cubicBezTo>
                      <a:pt x="9108" y="18714"/>
                      <a:pt x="9484" y="18369"/>
                      <a:pt x="9859" y="18032"/>
                    </a:cubicBezTo>
                    <a:cubicBezTo>
                      <a:pt x="10199" y="17727"/>
                      <a:pt x="10541" y="17425"/>
                      <a:pt x="10886" y="17126"/>
                    </a:cubicBezTo>
                    <a:cubicBezTo>
                      <a:pt x="10987" y="17040"/>
                      <a:pt x="10996" y="16889"/>
                      <a:pt x="10910" y="16789"/>
                    </a:cubicBezTo>
                    <a:cubicBezTo>
                      <a:pt x="10863" y="16734"/>
                      <a:pt x="10797" y="16706"/>
                      <a:pt x="10730" y="16706"/>
                    </a:cubicBezTo>
                    <a:close/>
                    <a:moveTo>
                      <a:pt x="68578" y="19806"/>
                    </a:moveTo>
                    <a:cubicBezTo>
                      <a:pt x="68471" y="19806"/>
                      <a:pt x="68375" y="19878"/>
                      <a:pt x="68347" y="19987"/>
                    </a:cubicBezTo>
                    <a:cubicBezTo>
                      <a:pt x="68113" y="20905"/>
                      <a:pt x="67932" y="21873"/>
                      <a:pt x="67804" y="22866"/>
                    </a:cubicBezTo>
                    <a:cubicBezTo>
                      <a:pt x="67787" y="22997"/>
                      <a:pt x="67881" y="23117"/>
                      <a:pt x="68012" y="23134"/>
                    </a:cubicBezTo>
                    <a:cubicBezTo>
                      <a:pt x="68023" y="23135"/>
                      <a:pt x="68033" y="23135"/>
                      <a:pt x="68042" y="23135"/>
                    </a:cubicBezTo>
                    <a:cubicBezTo>
                      <a:pt x="68161" y="23135"/>
                      <a:pt x="68265" y="23048"/>
                      <a:pt x="68279" y="22927"/>
                    </a:cubicBezTo>
                    <a:cubicBezTo>
                      <a:pt x="68403" y="21954"/>
                      <a:pt x="68582" y="21005"/>
                      <a:pt x="68812" y="20106"/>
                    </a:cubicBezTo>
                    <a:cubicBezTo>
                      <a:pt x="68844" y="19977"/>
                      <a:pt x="68767" y="19847"/>
                      <a:pt x="68639" y="19814"/>
                    </a:cubicBezTo>
                    <a:cubicBezTo>
                      <a:pt x="68618" y="19808"/>
                      <a:pt x="68598" y="19806"/>
                      <a:pt x="68578" y="19806"/>
                    </a:cubicBezTo>
                    <a:close/>
                    <a:moveTo>
                      <a:pt x="6519" y="20700"/>
                    </a:moveTo>
                    <a:cubicBezTo>
                      <a:pt x="6455" y="20700"/>
                      <a:pt x="6392" y="20725"/>
                      <a:pt x="6345" y="20776"/>
                    </a:cubicBezTo>
                    <a:cubicBezTo>
                      <a:pt x="5647" y="21519"/>
                      <a:pt x="5003" y="22261"/>
                      <a:pt x="4432" y="22987"/>
                    </a:cubicBezTo>
                    <a:cubicBezTo>
                      <a:pt x="4349" y="23090"/>
                      <a:pt x="4366" y="23241"/>
                      <a:pt x="4471" y="23322"/>
                    </a:cubicBezTo>
                    <a:cubicBezTo>
                      <a:pt x="4515" y="23357"/>
                      <a:pt x="4567" y="23374"/>
                      <a:pt x="4619" y="23374"/>
                    </a:cubicBezTo>
                    <a:cubicBezTo>
                      <a:pt x="4690" y="23374"/>
                      <a:pt x="4760" y="23341"/>
                      <a:pt x="4809" y="23283"/>
                    </a:cubicBezTo>
                    <a:cubicBezTo>
                      <a:pt x="5374" y="22569"/>
                      <a:pt x="6007" y="21836"/>
                      <a:pt x="6695" y="21103"/>
                    </a:cubicBezTo>
                    <a:cubicBezTo>
                      <a:pt x="6785" y="21006"/>
                      <a:pt x="6780" y="20855"/>
                      <a:pt x="6684" y="20765"/>
                    </a:cubicBezTo>
                    <a:cubicBezTo>
                      <a:pt x="6636" y="20721"/>
                      <a:pt x="6578" y="20700"/>
                      <a:pt x="6519" y="20700"/>
                    </a:cubicBezTo>
                    <a:close/>
                    <a:moveTo>
                      <a:pt x="89726" y="20472"/>
                    </a:moveTo>
                    <a:cubicBezTo>
                      <a:pt x="89620" y="20472"/>
                      <a:pt x="89523" y="20541"/>
                      <a:pt x="89493" y="20648"/>
                    </a:cubicBezTo>
                    <a:cubicBezTo>
                      <a:pt x="89245" y="21556"/>
                      <a:pt x="88942" y="22476"/>
                      <a:pt x="88594" y="23382"/>
                    </a:cubicBezTo>
                    <a:cubicBezTo>
                      <a:pt x="88548" y="23505"/>
                      <a:pt x="88609" y="23643"/>
                      <a:pt x="88733" y="23691"/>
                    </a:cubicBezTo>
                    <a:cubicBezTo>
                      <a:pt x="88761" y="23702"/>
                      <a:pt x="88790" y="23707"/>
                      <a:pt x="88819" y="23707"/>
                    </a:cubicBezTo>
                    <a:cubicBezTo>
                      <a:pt x="88915" y="23707"/>
                      <a:pt x="89006" y="23649"/>
                      <a:pt x="89043" y="23553"/>
                    </a:cubicBezTo>
                    <a:cubicBezTo>
                      <a:pt x="89396" y="22632"/>
                      <a:pt x="89704" y="21698"/>
                      <a:pt x="89956" y="20775"/>
                    </a:cubicBezTo>
                    <a:cubicBezTo>
                      <a:pt x="89992" y="20647"/>
                      <a:pt x="89916" y="20515"/>
                      <a:pt x="89789" y="20480"/>
                    </a:cubicBezTo>
                    <a:cubicBezTo>
                      <a:pt x="89768" y="20474"/>
                      <a:pt x="89747" y="20472"/>
                      <a:pt x="89726" y="20472"/>
                    </a:cubicBezTo>
                    <a:close/>
                    <a:moveTo>
                      <a:pt x="28468" y="25752"/>
                    </a:moveTo>
                    <a:cubicBezTo>
                      <a:pt x="28394" y="25752"/>
                      <a:pt x="28319" y="25754"/>
                      <a:pt x="28243" y="25758"/>
                    </a:cubicBezTo>
                    <a:cubicBezTo>
                      <a:pt x="28111" y="25765"/>
                      <a:pt x="28011" y="25878"/>
                      <a:pt x="28018" y="26011"/>
                    </a:cubicBezTo>
                    <a:cubicBezTo>
                      <a:pt x="28024" y="26135"/>
                      <a:pt x="28126" y="26238"/>
                      <a:pt x="28250" y="26238"/>
                    </a:cubicBezTo>
                    <a:cubicBezTo>
                      <a:pt x="28256" y="26238"/>
                      <a:pt x="28263" y="26237"/>
                      <a:pt x="28271" y="26237"/>
                    </a:cubicBezTo>
                    <a:cubicBezTo>
                      <a:pt x="28333" y="26234"/>
                      <a:pt x="28395" y="26232"/>
                      <a:pt x="28456" y="26232"/>
                    </a:cubicBezTo>
                    <a:cubicBezTo>
                      <a:pt x="28982" y="26232"/>
                      <a:pt x="29480" y="26348"/>
                      <a:pt x="29926" y="26580"/>
                    </a:cubicBezTo>
                    <a:cubicBezTo>
                      <a:pt x="30220" y="26735"/>
                      <a:pt x="30483" y="26932"/>
                      <a:pt x="30709" y="27168"/>
                    </a:cubicBezTo>
                    <a:cubicBezTo>
                      <a:pt x="30755" y="27217"/>
                      <a:pt x="30818" y="27243"/>
                      <a:pt x="30882" y="27243"/>
                    </a:cubicBezTo>
                    <a:cubicBezTo>
                      <a:pt x="30941" y="27243"/>
                      <a:pt x="31001" y="27220"/>
                      <a:pt x="31047" y="27176"/>
                    </a:cubicBezTo>
                    <a:cubicBezTo>
                      <a:pt x="31143" y="27085"/>
                      <a:pt x="31147" y="26933"/>
                      <a:pt x="31055" y="26837"/>
                    </a:cubicBezTo>
                    <a:cubicBezTo>
                      <a:pt x="30794" y="26564"/>
                      <a:pt x="30488" y="26334"/>
                      <a:pt x="30147" y="26155"/>
                    </a:cubicBezTo>
                    <a:cubicBezTo>
                      <a:pt x="29635" y="25888"/>
                      <a:pt x="29067" y="25752"/>
                      <a:pt x="28468" y="25752"/>
                    </a:cubicBezTo>
                    <a:close/>
                    <a:moveTo>
                      <a:pt x="2945" y="25263"/>
                    </a:moveTo>
                    <a:cubicBezTo>
                      <a:pt x="2866" y="25263"/>
                      <a:pt x="2788" y="25303"/>
                      <a:pt x="2743" y="25376"/>
                    </a:cubicBezTo>
                    <a:cubicBezTo>
                      <a:pt x="2210" y="26233"/>
                      <a:pt x="1747" y="27106"/>
                      <a:pt x="1367" y="27968"/>
                    </a:cubicBezTo>
                    <a:cubicBezTo>
                      <a:pt x="1314" y="28090"/>
                      <a:pt x="1368" y="28231"/>
                      <a:pt x="1490" y="28284"/>
                    </a:cubicBezTo>
                    <a:cubicBezTo>
                      <a:pt x="1521" y="28298"/>
                      <a:pt x="1554" y="28304"/>
                      <a:pt x="1586" y="28304"/>
                    </a:cubicBezTo>
                    <a:cubicBezTo>
                      <a:pt x="1679" y="28304"/>
                      <a:pt x="1767" y="28250"/>
                      <a:pt x="1806" y="28160"/>
                    </a:cubicBezTo>
                    <a:cubicBezTo>
                      <a:pt x="2176" y="27318"/>
                      <a:pt x="2630" y="26467"/>
                      <a:pt x="3150" y="25629"/>
                    </a:cubicBezTo>
                    <a:cubicBezTo>
                      <a:pt x="3219" y="25516"/>
                      <a:pt x="3185" y="25369"/>
                      <a:pt x="3072" y="25299"/>
                    </a:cubicBezTo>
                    <a:cubicBezTo>
                      <a:pt x="3033" y="25275"/>
                      <a:pt x="2989" y="25263"/>
                      <a:pt x="2945" y="25263"/>
                    </a:cubicBezTo>
                    <a:close/>
                    <a:moveTo>
                      <a:pt x="87656" y="25887"/>
                    </a:moveTo>
                    <a:cubicBezTo>
                      <a:pt x="87567" y="25887"/>
                      <a:pt x="87481" y="25935"/>
                      <a:pt x="87440" y="26020"/>
                    </a:cubicBezTo>
                    <a:cubicBezTo>
                      <a:pt x="87030" y="26859"/>
                      <a:pt x="86569" y="27711"/>
                      <a:pt x="86068" y="28555"/>
                    </a:cubicBezTo>
                    <a:cubicBezTo>
                      <a:pt x="86001" y="28670"/>
                      <a:pt x="86039" y="28817"/>
                      <a:pt x="86153" y="28885"/>
                    </a:cubicBezTo>
                    <a:cubicBezTo>
                      <a:pt x="86192" y="28907"/>
                      <a:pt x="86233" y="28919"/>
                      <a:pt x="86276" y="28919"/>
                    </a:cubicBezTo>
                    <a:cubicBezTo>
                      <a:pt x="86356" y="28919"/>
                      <a:pt x="86436" y="28876"/>
                      <a:pt x="86480" y="28799"/>
                    </a:cubicBezTo>
                    <a:cubicBezTo>
                      <a:pt x="86985" y="27944"/>
                      <a:pt x="87453" y="27080"/>
                      <a:pt x="87870" y="26230"/>
                    </a:cubicBezTo>
                    <a:cubicBezTo>
                      <a:pt x="87928" y="26112"/>
                      <a:pt x="87879" y="25968"/>
                      <a:pt x="87761" y="25910"/>
                    </a:cubicBezTo>
                    <a:cubicBezTo>
                      <a:pt x="87727" y="25894"/>
                      <a:pt x="87691" y="25887"/>
                      <a:pt x="87656" y="25887"/>
                    </a:cubicBezTo>
                    <a:close/>
                    <a:moveTo>
                      <a:pt x="67837" y="25550"/>
                    </a:moveTo>
                    <a:cubicBezTo>
                      <a:pt x="67708" y="25560"/>
                      <a:pt x="67595" y="25652"/>
                      <a:pt x="67593" y="25785"/>
                    </a:cubicBezTo>
                    <a:cubicBezTo>
                      <a:pt x="67588" y="26011"/>
                      <a:pt x="67585" y="26237"/>
                      <a:pt x="67585" y="26463"/>
                    </a:cubicBezTo>
                    <a:cubicBezTo>
                      <a:pt x="67585" y="27192"/>
                      <a:pt x="67611" y="27947"/>
                      <a:pt x="67662" y="28706"/>
                    </a:cubicBezTo>
                    <a:cubicBezTo>
                      <a:pt x="67670" y="28834"/>
                      <a:pt x="67775" y="28931"/>
                      <a:pt x="67900" y="28931"/>
                    </a:cubicBezTo>
                    <a:cubicBezTo>
                      <a:pt x="67906" y="28931"/>
                      <a:pt x="67911" y="28931"/>
                      <a:pt x="67917" y="28930"/>
                    </a:cubicBezTo>
                    <a:cubicBezTo>
                      <a:pt x="68048" y="28920"/>
                      <a:pt x="68148" y="28807"/>
                      <a:pt x="68141" y="28674"/>
                    </a:cubicBezTo>
                    <a:cubicBezTo>
                      <a:pt x="68090" y="27926"/>
                      <a:pt x="68064" y="27181"/>
                      <a:pt x="68064" y="26463"/>
                    </a:cubicBezTo>
                    <a:cubicBezTo>
                      <a:pt x="68064" y="26239"/>
                      <a:pt x="68067" y="26018"/>
                      <a:pt x="68071" y="25794"/>
                    </a:cubicBezTo>
                    <a:cubicBezTo>
                      <a:pt x="68074" y="25663"/>
                      <a:pt x="67969" y="25552"/>
                      <a:pt x="67837" y="25550"/>
                    </a:cubicBezTo>
                    <a:close/>
                    <a:moveTo>
                      <a:pt x="25555" y="26725"/>
                    </a:moveTo>
                    <a:cubicBezTo>
                      <a:pt x="25511" y="26725"/>
                      <a:pt x="25465" y="26738"/>
                      <a:pt x="25425" y="26764"/>
                    </a:cubicBezTo>
                    <a:cubicBezTo>
                      <a:pt x="24939" y="27079"/>
                      <a:pt x="24483" y="27452"/>
                      <a:pt x="24070" y="27871"/>
                    </a:cubicBezTo>
                    <a:cubicBezTo>
                      <a:pt x="23783" y="28160"/>
                      <a:pt x="23511" y="28469"/>
                      <a:pt x="23257" y="28791"/>
                    </a:cubicBezTo>
                    <a:cubicBezTo>
                      <a:pt x="23176" y="28894"/>
                      <a:pt x="23193" y="29045"/>
                      <a:pt x="23296" y="29126"/>
                    </a:cubicBezTo>
                    <a:cubicBezTo>
                      <a:pt x="23340" y="29161"/>
                      <a:pt x="23392" y="29177"/>
                      <a:pt x="23444" y="29177"/>
                    </a:cubicBezTo>
                    <a:cubicBezTo>
                      <a:pt x="23515" y="29177"/>
                      <a:pt x="23585" y="29147"/>
                      <a:pt x="23634" y="29089"/>
                    </a:cubicBezTo>
                    <a:cubicBezTo>
                      <a:pt x="23877" y="28781"/>
                      <a:pt x="24139" y="28485"/>
                      <a:pt x="24411" y="28208"/>
                    </a:cubicBezTo>
                    <a:cubicBezTo>
                      <a:pt x="24802" y="27813"/>
                      <a:pt x="25230" y="27463"/>
                      <a:pt x="25686" y="27166"/>
                    </a:cubicBezTo>
                    <a:cubicBezTo>
                      <a:pt x="25798" y="27094"/>
                      <a:pt x="25828" y="26946"/>
                      <a:pt x="25757" y="26834"/>
                    </a:cubicBezTo>
                    <a:cubicBezTo>
                      <a:pt x="25711" y="26764"/>
                      <a:pt x="25634" y="26725"/>
                      <a:pt x="25555" y="26725"/>
                    </a:cubicBezTo>
                    <a:close/>
                    <a:moveTo>
                      <a:pt x="31937" y="29402"/>
                    </a:moveTo>
                    <a:cubicBezTo>
                      <a:pt x="31936" y="29402"/>
                      <a:pt x="31934" y="29402"/>
                      <a:pt x="31933" y="29402"/>
                    </a:cubicBezTo>
                    <a:cubicBezTo>
                      <a:pt x="31799" y="29413"/>
                      <a:pt x="31702" y="29528"/>
                      <a:pt x="31714" y="29660"/>
                    </a:cubicBezTo>
                    <a:cubicBezTo>
                      <a:pt x="31727" y="29834"/>
                      <a:pt x="31735" y="30009"/>
                      <a:pt x="31735" y="30186"/>
                    </a:cubicBezTo>
                    <a:cubicBezTo>
                      <a:pt x="31735" y="30920"/>
                      <a:pt x="31611" y="31698"/>
                      <a:pt x="31376" y="32432"/>
                    </a:cubicBezTo>
                    <a:cubicBezTo>
                      <a:pt x="31335" y="32558"/>
                      <a:pt x="31405" y="32692"/>
                      <a:pt x="31532" y="32733"/>
                    </a:cubicBezTo>
                    <a:cubicBezTo>
                      <a:pt x="31557" y="32741"/>
                      <a:pt x="31580" y="32744"/>
                      <a:pt x="31605" y="32744"/>
                    </a:cubicBezTo>
                    <a:cubicBezTo>
                      <a:pt x="31707" y="32744"/>
                      <a:pt x="31800" y="32680"/>
                      <a:pt x="31833" y="32577"/>
                    </a:cubicBezTo>
                    <a:cubicBezTo>
                      <a:pt x="32083" y="31796"/>
                      <a:pt x="32215" y="30969"/>
                      <a:pt x="32215" y="30186"/>
                    </a:cubicBezTo>
                    <a:cubicBezTo>
                      <a:pt x="32215" y="29997"/>
                      <a:pt x="32206" y="29807"/>
                      <a:pt x="32190" y="29621"/>
                    </a:cubicBezTo>
                    <a:cubicBezTo>
                      <a:pt x="32181" y="29490"/>
                      <a:pt x="32066" y="29402"/>
                      <a:pt x="31937" y="29402"/>
                    </a:cubicBezTo>
                    <a:close/>
                    <a:moveTo>
                      <a:pt x="84705" y="30882"/>
                    </a:moveTo>
                    <a:cubicBezTo>
                      <a:pt x="84630" y="30882"/>
                      <a:pt x="84555" y="30918"/>
                      <a:pt x="84510" y="30986"/>
                    </a:cubicBezTo>
                    <a:cubicBezTo>
                      <a:pt x="83978" y="31756"/>
                      <a:pt x="83402" y="32539"/>
                      <a:pt x="82795" y="33311"/>
                    </a:cubicBezTo>
                    <a:cubicBezTo>
                      <a:pt x="82714" y="33414"/>
                      <a:pt x="82732" y="33565"/>
                      <a:pt x="82837" y="33647"/>
                    </a:cubicBezTo>
                    <a:cubicBezTo>
                      <a:pt x="82880" y="33680"/>
                      <a:pt x="82933" y="33697"/>
                      <a:pt x="82985" y="33697"/>
                    </a:cubicBezTo>
                    <a:cubicBezTo>
                      <a:pt x="83057" y="33697"/>
                      <a:pt x="83126" y="33667"/>
                      <a:pt x="83173" y="33607"/>
                    </a:cubicBezTo>
                    <a:cubicBezTo>
                      <a:pt x="83783" y="32827"/>
                      <a:pt x="84367" y="32036"/>
                      <a:pt x="84904" y="31258"/>
                    </a:cubicBezTo>
                    <a:cubicBezTo>
                      <a:pt x="84979" y="31150"/>
                      <a:pt x="84951" y="31000"/>
                      <a:pt x="84843" y="30925"/>
                    </a:cubicBezTo>
                    <a:cubicBezTo>
                      <a:pt x="84801" y="30896"/>
                      <a:pt x="84753" y="30882"/>
                      <a:pt x="84705" y="30882"/>
                    </a:cubicBezTo>
                    <a:close/>
                    <a:moveTo>
                      <a:pt x="638" y="30566"/>
                    </a:moveTo>
                    <a:cubicBezTo>
                      <a:pt x="530" y="30566"/>
                      <a:pt x="432" y="30639"/>
                      <a:pt x="406" y="30748"/>
                    </a:cubicBezTo>
                    <a:cubicBezTo>
                      <a:pt x="171" y="31689"/>
                      <a:pt x="38" y="32671"/>
                      <a:pt x="5" y="33668"/>
                    </a:cubicBezTo>
                    <a:cubicBezTo>
                      <a:pt x="1" y="33799"/>
                      <a:pt x="104" y="33911"/>
                      <a:pt x="237" y="33915"/>
                    </a:cubicBezTo>
                    <a:lnTo>
                      <a:pt x="245" y="33915"/>
                    </a:lnTo>
                    <a:cubicBezTo>
                      <a:pt x="374" y="33915"/>
                      <a:pt x="481" y="33814"/>
                      <a:pt x="484" y="33684"/>
                    </a:cubicBezTo>
                    <a:cubicBezTo>
                      <a:pt x="515" y="32721"/>
                      <a:pt x="646" y="31772"/>
                      <a:pt x="871" y="30863"/>
                    </a:cubicBezTo>
                    <a:cubicBezTo>
                      <a:pt x="903" y="30734"/>
                      <a:pt x="825" y="30605"/>
                      <a:pt x="696" y="30573"/>
                    </a:cubicBezTo>
                    <a:cubicBezTo>
                      <a:pt x="677" y="30568"/>
                      <a:pt x="657" y="30566"/>
                      <a:pt x="638" y="30566"/>
                    </a:cubicBezTo>
                    <a:close/>
                    <a:moveTo>
                      <a:pt x="21951" y="31179"/>
                    </a:moveTo>
                    <a:cubicBezTo>
                      <a:pt x="21859" y="31179"/>
                      <a:pt x="21772" y="31231"/>
                      <a:pt x="21732" y="31320"/>
                    </a:cubicBezTo>
                    <a:cubicBezTo>
                      <a:pt x="21333" y="32216"/>
                      <a:pt x="21039" y="33163"/>
                      <a:pt x="20856" y="34139"/>
                    </a:cubicBezTo>
                    <a:cubicBezTo>
                      <a:pt x="20830" y="34269"/>
                      <a:pt x="20917" y="34395"/>
                      <a:pt x="21047" y="34419"/>
                    </a:cubicBezTo>
                    <a:cubicBezTo>
                      <a:pt x="21062" y="34421"/>
                      <a:pt x="21078" y="34423"/>
                      <a:pt x="21092" y="34423"/>
                    </a:cubicBezTo>
                    <a:cubicBezTo>
                      <a:pt x="21205" y="34423"/>
                      <a:pt x="21304" y="34342"/>
                      <a:pt x="21326" y="34227"/>
                    </a:cubicBezTo>
                    <a:cubicBezTo>
                      <a:pt x="21502" y="33290"/>
                      <a:pt x="21787" y="32376"/>
                      <a:pt x="22171" y="31515"/>
                    </a:cubicBezTo>
                    <a:cubicBezTo>
                      <a:pt x="22224" y="31395"/>
                      <a:pt x="22171" y="31253"/>
                      <a:pt x="22049" y="31200"/>
                    </a:cubicBezTo>
                    <a:cubicBezTo>
                      <a:pt x="22017" y="31185"/>
                      <a:pt x="21984" y="31179"/>
                      <a:pt x="21951" y="31179"/>
                    </a:cubicBezTo>
                    <a:close/>
                    <a:moveTo>
                      <a:pt x="68207" y="31338"/>
                    </a:moveTo>
                    <a:cubicBezTo>
                      <a:pt x="68196" y="31338"/>
                      <a:pt x="68184" y="31339"/>
                      <a:pt x="68172" y="31341"/>
                    </a:cubicBezTo>
                    <a:cubicBezTo>
                      <a:pt x="68041" y="31359"/>
                      <a:pt x="67951" y="31480"/>
                      <a:pt x="67969" y="31612"/>
                    </a:cubicBezTo>
                    <a:cubicBezTo>
                      <a:pt x="68106" y="32567"/>
                      <a:pt x="68279" y="33533"/>
                      <a:pt x="68482" y="34483"/>
                    </a:cubicBezTo>
                    <a:cubicBezTo>
                      <a:pt x="68505" y="34595"/>
                      <a:pt x="68606" y="34673"/>
                      <a:pt x="68716" y="34673"/>
                    </a:cubicBezTo>
                    <a:cubicBezTo>
                      <a:pt x="68733" y="34673"/>
                      <a:pt x="68748" y="34672"/>
                      <a:pt x="68765" y="34670"/>
                    </a:cubicBezTo>
                    <a:cubicBezTo>
                      <a:pt x="68895" y="34641"/>
                      <a:pt x="68978" y="34515"/>
                      <a:pt x="68950" y="34385"/>
                    </a:cubicBezTo>
                    <a:cubicBezTo>
                      <a:pt x="68749" y="33444"/>
                      <a:pt x="68579" y="32489"/>
                      <a:pt x="68443" y="31544"/>
                    </a:cubicBezTo>
                    <a:cubicBezTo>
                      <a:pt x="68427" y="31424"/>
                      <a:pt x="68324" y="31338"/>
                      <a:pt x="68207" y="31338"/>
                    </a:cubicBezTo>
                    <a:close/>
                    <a:moveTo>
                      <a:pt x="30323" y="34859"/>
                    </a:moveTo>
                    <a:cubicBezTo>
                      <a:pt x="30245" y="34859"/>
                      <a:pt x="30168" y="34897"/>
                      <a:pt x="30122" y="34968"/>
                    </a:cubicBezTo>
                    <a:cubicBezTo>
                      <a:pt x="29624" y="35737"/>
                      <a:pt x="29024" y="36485"/>
                      <a:pt x="28338" y="37192"/>
                    </a:cubicBezTo>
                    <a:cubicBezTo>
                      <a:pt x="28247" y="37287"/>
                      <a:pt x="28249" y="37440"/>
                      <a:pt x="28344" y="37531"/>
                    </a:cubicBezTo>
                    <a:cubicBezTo>
                      <a:pt x="28390" y="37576"/>
                      <a:pt x="28450" y="37599"/>
                      <a:pt x="28511" y="37599"/>
                    </a:cubicBezTo>
                    <a:cubicBezTo>
                      <a:pt x="28573" y="37599"/>
                      <a:pt x="28635" y="37575"/>
                      <a:pt x="28683" y="37525"/>
                    </a:cubicBezTo>
                    <a:cubicBezTo>
                      <a:pt x="29390" y="36796"/>
                      <a:pt x="30010" y="36022"/>
                      <a:pt x="30524" y="35229"/>
                    </a:cubicBezTo>
                    <a:cubicBezTo>
                      <a:pt x="30597" y="35118"/>
                      <a:pt x="30566" y="34969"/>
                      <a:pt x="30454" y="34898"/>
                    </a:cubicBezTo>
                    <a:cubicBezTo>
                      <a:pt x="30414" y="34872"/>
                      <a:pt x="30368" y="34859"/>
                      <a:pt x="30323" y="34859"/>
                    </a:cubicBezTo>
                    <a:close/>
                    <a:moveTo>
                      <a:pt x="81135" y="35454"/>
                    </a:moveTo>
                    <a:cubicBezTo>
                      <a:pt x="81068" y="35454"/>
                      <a:pt x="81002" y="35481"/>
                      <a:pt x="80954" y="35535"/>
                    </a:cubicBezTo>
                    <a:cubicBezTo>
                      <a:pt x="80320" y="36261"/>
                      <a:pt x="79662" y="36977"/>
                      <a:pt x="78998" y="37664"/>
                    </a:cubicBezTo>
                    <a:cubicBezTo>
                      <a:pt x="78905" y="37758"/>
                      <a:pt x="78909" y="37910"/>
                      <a:pt x="79004" y="38003"/>
                    </a:cubicBezTo>
                    <a:cubicBezTo>
                      <a:pt x="79050" y="38047"/>
                      <a:pt x="79109" y="38071"/>
                      <a:pt x="79170" y="38071"/>
                    </a:cubicBezTo>
                    <a:cubicBezTo>
                      <a:pt x="79233" y="38071"/>
                      <a:pt x="79295" y="38046"/>
                      <a:pt x="79340" y="37996"/>
                    </a:cubicBezTo>
                    <a:cubicBezTo>
                      <a:pt x="80011" y="37305"/>
                      <a:pt x="80676" y="36583"/>
                      <a:pt x="81314" y="35851"/>
                    </a:cubicBezTo>
                    <a:cubicBezTo>
                      <a:pt x="81401" y="35751"/>
                      <a:pt x="81392" y="35600"/>
                      <a:pt x="81291" y="35512"/>
                    </a:cubicBezTo>
                    <a:cubicBezTo>
                      <a:pt x="81246" y="35473"/>
                      <a:pt x="81190" y="35454"/>
                      <a:pt x="81135" y="35454"/>
                    </a:cubicBezTo>
                    <a:close/>
                    <a:moveTo>
                      <a:pt x="455" y="36324"/>
                    </a:moveTo>
                    <a:cubicBezTo>
                      <a:pt x="439" y="36324"/>
                      <a:pt x="424" y="36325"/>
                      <a:pt x="409" y="36328"/>
                    </a:cubicBezTo>
                    <a:cubicBezTo>
                      <a:pt x="278" y="36352"/>
                      <a:pt x="192" y="36475"/>
                      <a:pt x="214" y="36606"/>
                    </a:cubicBezTo>
                    <a:cubicBezTo>
                      <a:pt x="388" y="37600"/>
                      <a:pt x="667" y="38552"/>
                      <a:pt x="1041" y="39439"/>
                    </a:cubicBezTo>
                    <a:cubicBezTo>
                      <a:pt x="1079" y="39531"/>
                      <a:pt x="1168" y="39586"/>
                      <a:pt x="1261" y="39586"/>
                    </a:cubicBezTo>
                    <a:cubicBezTo>
                      <a:pt x="1294" y="39586"/>
                      <a:pt x="1325" y="39581"/>
                      <a:pt x="1357" y="39568"/>
                    </a:cubicBezTo>
                    <a:cubicBezTo>
                      <a:pt x="1479" y="39516"/>
                      <a:pt x="1535" y="39375"/>
                      <a:pt x="1485" y="39253"/>
                    </a:cubicBezTo>
                    <a:cubicBezTo>
                      <a:pt x="1124" y="38399"/>
                      <a:pt x="857" y="37480"/>
                      <a:pt x="687" y="36524"/>
                    </a:cubicBezTo>
                    <a:cubicBezTo>
                      <a:pt x="666" y="36408"/>
                      <a:pt x="566" y="36324"/>
                      <a:pt x="455" y="36324"/>
                    </a:cubicBezTo>
                    <a:close/>
                    <a:moveTo>
                      <a:pt x="20899" y="36832"/>
                    </a:moveTo>
                    <a:cubicBezTo>
                      <a:pt x="20892" y="36832"/>
                      <a:pt x="20885" y="36833"/>
                      <a:pt x="20879" y="36833"/>
                    </a:cubicBezTo>
                    <a:cubicBezTo>
                      <a:pt x="20748" y="36841"/>
                      <a:pt x="20646" y="36953"/>
                      <a:pt x="20652" y="37085"/>
                    </a:cubicBezTo>
                    <a:cubicBezTo>
                      <a:pt x="20700" y="38084"/>
                      <a:pt x="20870" y="39063"/>
                      <a:pt x="21155" y="39997"/>
                    </a:cubicBezTo>
                    <a:cubicBezTo>
                      <a:pt x="21186" y="40100"/>
                      <a:pt x="21281" y="40167"/>
                      <a:pt x="21384" y="40167"/>
                    </a:cubicBezTo>
                    <a:cubicBezTo>
                      <a:pt x="21408" y="40167"/>
                      <a:pt x="21431" y="40163"/>
                      <a:pt x="21454" y="40155"/>
                    </a:cubicBezTo>
                    <a:cubicBezTo>
                      <a:pt x="21580" y="40117"/>
                      <a:pt x="21652" y="39983"/>
                      <a:pt x="21613" y="39856"/>
                    </a:cubicBezTo>
                    <a:cubicBezTo>
                      <a:pt x="21338" y="38961"/>
                      <a:pt x="21177" y="38021"/>
                      <a:pt x="21129" y="37061"/>
                    </a:cubicBezTo>
                    <a:cubicBezTo>
                      <a:pt x="21123" y="36935"/>
                      <a:pt x="21017" y="36832"/>
                      <a:pt x="20899" y="36832"/>
                    </a:cubicBezTo>
                    <a:close/>
                    <a:moveTo>
                      <a:pt x="69413" y="37010"/>
                    </a:moveTo>
                    <a:cubicBezTo>
                      <a:pt x="69392" y="37010"/>
                      <a:pt x="69370" y="37013"/>
                      <a:pt x="69349" y="37018"/>
                    </a:cubicBezTo>
                    <a:cubicBezTo>
                      <a:pt x="69221" y="37056"/>
                      <a:pt x="69147" y="37188"/>
                      <a:pt x="69183" y="37315"/>
                    </a:cubicBezTo>
                    <a:cubicBezTo>
                      <a:pt x="69446" y="38247"/>
                      <a:pt x="69744" y="39183"/>
                      <a:pt x="70068" y="40096"/>
                    </a:cubicBezTo>
                    <a:cubicBezTo>
                      <a:pt x="70103" y="40195"/>
                      <a:pt x="70196" y="40256"/>
                      <a:pt x="70294" y="40256"/>
                    </a:cubicBezTo>
                    <a:cubicBezTo>
                      <a:pt x="70321" y="40256"/>
                      <a:pt x="70348" y="40251"/>
                      <a:pt x="70376" y="40241"/>
                    </a:cubicBezTo>
                    <a:cubicBezTo>
                      <a:pt x="70501" y="40196"/>
                      <a:pt x="70565" y="40059"/>
                      <a:pt x="70521" y="39935"/>
                    </a:cubicBezTo>
                    <a:cubicBezTo>
                      <a:pt x="70199" y="39031"/>
                      <a:pt x="69906" y="38104"/>
                      <a:pt x="69645" y="37184"/>
                    </a:cubicBezTo>
                    <a:cubicBezTo>
                      <a:pt x="69615" y="37078"/>
                      <a:pt x="69517" y="37010"/>
                      <a:pt x="69413" y="37010"/>
                    </a:cubicBezTo>
                    <a:close/>
                    <a:moveTo>
                      <a:pt x="26334" y="39037"/>
                    </a:moveTo>
                    <a:cubicBezTo>
                      <a:pt x="26284" y="39037"/>
                      <a:pt x="26232" y="39054"/>
                      <a:pt x="26188" y="39087"/>
                    </a:cubicBezTo>
                    <a:cubicBezTo>
                      <a:pt x="25469" y="39635"/>
                      <a:pt x="24667" y="40173"/>
                      <a:pt x="23803" y="40692"/>
                    </a:cubicBezTo>
                    <a:cubicBezTo>
                      <a:pt x="23690" y="40759"/>
                      <a:pt x="23653" y="40907"/>
                      <a:pt x="23721" y="41020"/>
                    </a:cubicBezTo>
                    <a:cubicBezTo>
                      <a:pt x="23766" y="41095"/>
                      <a:pt x="23845" y="41138"/>
                      <a:pt x="23928" y="41138"/>
                    </a:cubicBezTo>
                    <a:cubicBezTo>
                      <a:pt x="23968" y="41138"/>
                      <a:pt x="24011" y="41126"/>
                      <a:pt x="24051" y="41104"/>
                    </a:cubicBezTo>
                    <a:cubicBezTo>
                      <a:pt x="24929" y="40575"/>
                      <a:pt x="25747" y="40027"/>
                      <a:pt x="26480" y="39468"/>
                    </a:cubicBezTo>
                    <a:cubicBezTo>
                      <a:pt x="26584" y="39388"/>
                      <a:pt x="26605" y="39237"/>
                      <a:pt x="26525" y="39132"/>
                    </a:cubicBezTo>
                    <a:cubicBezTo>
                      <a:pt x="26478" y="39070"/>
                      <a:pt x="26407" y="39037"/>
                      <a:pt x="26334" y="39037"/>
                    </a:cubicBezTo>
                    <a:close/>
                    <a:moveTo>
                      <a:pt x="77097" y="39623"/>
                    </a:moveTo>
                    <a:cubicBezTo>
                      <a:pt x="77038" y="39623"/>
                      <a:pt x="76980" y="39644"/>
                      <a:pt x="76934" y="39687"/>
                    </a:cubicBezTo>
                    <a:cubicBezTo>
                      <a:pt x="76229" y="40342"/>
                      <a:pt x="75500" y="40984"/>
                      <a:pt x="74766" y="41596"/>
                    </a:cubicBezTo>
                    <a:cubicBezTo>
                      <a:pt x="74664" y="41681"/>
                      <a:pt x="74650" y="41832"/>
                      <a:pt x="74735" y="41934"/>
                    </a:cubicBezTo>
                    <a:cubicBezTo>
                      <a:pt x="74783" y="41990"/>
                      <a:pt x="74850" y="42020"/>
                      <a:pt x="74919" y="42020"/>
                    </a:cubicBezTo>
                    <a:cubicBezTo>
                      <a:pt x="74973" y="42020"/>
                      <a:pt x="75026" y="42002"/>
                      <a:pt x="75072" y="41964"/>
                    </a:cubicBezTo>
                    <a:cubicBezTo>
                      <a:pt x="75814" y="41348"/>
                      <a:pt x="76550" y="40699"/>
                      <a:pt x="77260" y="40038"/>
                    </a:cubicBezTo>
                    <a:cubicBezTo>
                      <a:pt x="77357" y="39948"/>
                      <a:pt x="77363" y="39796"/>
                      <a:pt x="77272" y="39699"/>
                    </a:cubicBezTo>
                    <a:cubicBezTo>
                      <a:pt x="77225" y="39648"/>
                      <a:pt x="77161" y="39623"/>
                      <a:pt x="77097" y="39623"/>
                    </a:cubicBezTo>
                    <a:close/>
                    <a:moveTo>
                      <a:pt x="21377" y="42045"/>
                    </a:moveTo>
                    <a:cubicBezTo>
                      <a:pt x="21341" y="42045"/>
                      <a:pt x="21305" y="42053"/>
                      <a:pt x="21271" y="42069"/>
                    </a:cubicBezTo>
                    <a:cubicBezTo>
                      <a:pt x="20770" y="42318"/>
                      <a:pt x="20235" y="42571"/>
                      <a:pt x="19677" y="42823"/>
                    </a:cubicBezTo>
                    <a:cubicBezTo>
                      <a:pt x="19339" y="42977"/>
                      <a:pt x="18994" y="43127"/>
                      <a:pt x="18645" y="43273"/>
                    </a:cubicBezTo>
                    <a:cubicBezTo>
                      <a:pt x="18523" y="43324"/>
                      <a:pt x="18467" y="43464"/>
                      <a:pt x="18518" y="43587"/>
                    </a:cubicBezTo>
                    <a:cubicBezTo>
                      <a:pt x="18557" y="43679"/>
                      <a:pt x="18645" y="43734"/>
                      <a:pt x="18739" y="43734"/>
                    </a:cubicBezTo>
                    <a:cubicBezTo>
                      <a:pt x="18769" y="43734"/>
                      <a:pt x="18801" y="43728"/>
                      <a:pt x="18832" y="43717"/>
                    </a:cubicBezTo>
                    <a:cubicBezTo>
                      <a:pt x="19184" y="43568"/>
                      <a:pt x="19532" y="43415"/>
                      <a:pt x="19875" y="43261"/>
                    </a:cubicBezTo>
                    <a:cubicBezTo>
                      <a:pt x="20438" y="43007"/>
                      <a:pt x="20979" y="42749"/>
                      <a:pt x="21484" y="42500"/>
                    </a:cubicBezTo>
                    <a:cubicBezTo>
                      <a:pt x="21603" y="42441"/>
                      <a:pt x="21652" y="42297"/>
                      <a:pt x="21592" y="42178"/>
                    </a:cubicBezTo>
                    <a:cubicBezTo>
                      <a:pt x="21551" y="42093"/>
                      <a:pt x="21466" y="42045"/>
                      <a:pt x="21377" y="42045"/>
                    </a:cubicBezTo>
                    <a:close/>
                    <a:moveTo>
                      <a:pt x="2719" y="41609"/>
                    </a:moveTo>
                    <a:cubicBezTo>
                      <a:pt x="2667" y="41609"/>
                      <a:pt x="2615" y="41625"/>
                      <a:pt x="2571" y="41659"/>
                    </a:cubicBezTo>
                    <a:cubicBezTo>
                      <a:pt x="2467" y="41741"/>
                      <a:pt x="2449" y="41891"/>
                      <a:pt x="2530" y="41996"/>
                    </a:cubicBezTo>
                    <a:cubicBezTo>
                      <a:pt x="3157" y="42794"/>
                      <a:pt x="3884" y="43478"/>
                      <a:pt x="4693" y="44024"/>
                    </a:cubicBezTo>
                    <a:cubicBezTo>
                      <a:pt x="4733" y="44052"/>
                      <a:pt x="4781" y="44065"/>
                      <a:pt x="4827" y="44065"/>
                    </a:cubicBezTo>
                    <a:cubicBezTo>
                      <a:pt x="4905" y="44065"/>
                      <a:pt x="4980" y="44029"/>
                      <a:pt x="5026" y="43961"/>
                    </a:cubicBezTo>
                    <a:cubicBezTo>
                      <a:pt x="5099" y="43850"/>
                      <a:pt x="5071" y="43701"/>
                      <a:pt x="4961" y="43628"/>
                    </a:cubicBezTo>
                    <a:cubicBezTo>
                      <a:pt x="4194" y="43109"/>
                      <a:pt x="3503" y="42461"/>
                      <a:pt x="2907" y="41701"/>
                    </a:cubicBezTo>
                    <a:cubicBezTo>
                      <a:pt x="2861" y="41640"/>
                      <a:pt x="2791" y="41609"/>
                      <a:pt x="2719" y="41609"/>
                    </a:cubicBezTo>
                    <a:close/>
                    <a:moveTo>
                      <a:pt x="22579" y="42323"/>
                    </a:moveTo>
                    <a:cubicBezTo>
                      <a:pt x="22536" y="42323"/>
                      <a:pt x="22493" y="42335"/>
                      <a:pt x="22454" y="42358"/>
                    </a:cubicBezTo>
                    <a:cubicBezTo>
                      <a:pt x="22341" y="42427"/>
                      <a:pt x="22304" y="42574"/>
                      <a:pt x="22374" y="42687"/>
                    </a:cubicBezTo>
                    <a:cubicBezTo>
                      <a:pt x="22867" y="43500"/>
                      <a:pt x="23470" y="44286"/>
                      <a:pt x="24167" y="45025"/>
                    </a:cubicBezTo>
                    <a:cubicBezTo>
                      <a:pt x="24216" y="45074"/>
                      <a:pt x="24279" y="45100"/>
                      <a:pt x="24342" y="45100"/>
                    </a:cubicBezTo>
                    <a:cubicBezTo>
                      <a:pt x="24402" y="45100"/>
                      <a:pt x="24461" y="45079"/>
                      <a:pt x="24506" y="45035"/>
                    </a:cubicBezTo>
                    <a:cubicBezTo>
                      <a:pt x="24602" y="44943"/>
                      <a:pt x="24606" y="44792"/>
                      <a:pt x="24516" y="44696"/>
                    </a:cubicBezTo>
                    <a:cubicBezTo>
                      <a:pt x="23843" y="43981"/>
                      <a:pt x="23260" y="43222"/>
                      <a:pt x="22783" y="42439"/>
                    </a:cubicBezTo>
                    <a:cubicBezTo>
                      <a:pt x="22738" y="42364"/>
                      <a:pt x="22660" y="42323"/>
                      <a:pt x="22579" y="42323"/>
                    </a:cubicBezTo>
                    <a:close/>
                    <a:moveTo>
                      <a:pt x="16017" y="44263"/>
                    </a:moveTo>
                    <a:cubicBezTo>
                      <a:pt x="15993" y="44263"/>
                      <a:pt x="15969" y="44266"/>
                      <a:pt x="15945" y="44274"/>
                    </a:cubicBezTo>
                    <a:cubicBezTo>
                      <a:pt x="14979" y="44581"/>
                      <a:pt x="14043" y="44814"/>
                      <a:pt x="13162" y="44970"/>
                    </a:cubicBezTo>
                    <a:cubicBezTo>
                      <a:pt x="13031" y="44994"/>
                      <a:pt x="12945" y="45117"/>
                      <a:pt x="12968" y="45248"/>
                    </a:cubicBezTo>
                    <a:cubicBezTo>
                      <a:pt x="12987" y="45363"/>
                      <a:pt x="13088" y="45446"/>
                      <a:pt x="13202" y="45446"/>
                    </a:cubicBezTo>
                    <a:cubicBezTo>
                      <a:pt x="13217" y="45446"/>
                      <a:pt x="13231" y="45446"/>
                      <a:pt x="13244" y="45440"/>
                    </a:cubicBezTo>
                    <a:cubicBezTo>
                      <a:pt x="14145" y="45282"/>
                      <a:pt x="15103" y="45044"/>
                      <a:pt x="16090" y="44730"/>
                    </a:cubicBezTo>
                    <a:cubicBezTo>
                      <a:pt x="16216" y="44690"/>
                      <a:pt x="16285" y="44556"/>
                      <a:pt x="16246" y="44429"/>
                    </a:cubicBezTo>
                    <a:cubicBezTo>
                      <a:pt x="16214" y="44328"/>
                      <a:pt x="16118" y="44263"/>
                      <a:pt x="16017" y="44263"/>
                    </a:cubicBezTo>
                    <a:close/>
                    <a:moveTo>
                      <a:pt x="71350" y="42481"/>
                    </a:moveTo>
                    <a:cubicBezTo>
                      <a:pt x="71319" y="42481"/>
                      <a:pt x="71287" y="42488"/>
                      <a:pt x="71257" y="42501"/>
                    </a:cubicBezTo>
                    <a:cubicBezTo>
                      <a:pt x="71135" y="42553"/>
                      <a:pt x="71079" y="42694"/>
                      <a:pt x="71131" y="42816"/>
                    </a:cubicBezTo>
                    <a:cubicBezTo>
                      <a:pt x="71300" y="43211"/>
                      <a:pt x="71475" y="43606"/>
                      <a:pt x="71658" y="43999"/>
                    </a:cubicBezTo>
                    <a:cubicBezTo>
                      <a:pt x="71152" y="44357"/>
                      <a:pt x="70643" y="44708"/>
                      <a:pt x="70130" y="45045"/>
                    </a:cubicBezTo>
                    <a:cubicBezTo>
                      <a:pt x="70021" y="45117"/>
                      <a:pt x="69989" y="45265"/>
                      <a:pt x="70062" y="45377"/>
                    </a:cubicBezTo>
                    <a:cubicBezTo>
                      <a:pt x="70109" y="45446"/>
                      <a:pt x="70185" y="45484"/>
                      <a:pt x="70263" y="45484"/>
                    </a:cubicBezTo>
                    <a:cubicBezTo>
                      <a:pt x="70308" y="45484"/>
                      <a:pt x="70354" y="45472"/>
                      <a:pt x="70394" y="45445"/>
                    </a:cubicBezTo>
                    <a:cubicBezTo>
                      <a:pt x="70887" y="45119"/>
                      <a:pt x="71378" y="44782"/>
                      <a:pt x="71864" y="44437"/>
                    </a:cubicBezTo>
                    <a:cubicBezTo>
                      <a:pt x="72026" y="44779"/>
                      <a:pt x="72192" y="45121"/>
                      <a:pt x="72364" y="45457"/>
                    </a:cubicBezTo>
                    <a:cubicBezTo>
                      <a:pt x="72406" y="45541"/>
                      <a:pt x="72490" y="45588"/>
                      <a:pt x="72578" y="45588"/>
                    </a:cubicBezTo>
                    <a:cubicBezTo>
                      <a:pt x="72615" y="45588"/>
                      <a:pt x="72652" y="45580"/>
                      <a:pt x="72687" y="45565"/>
                    </a:cubicBezTo>
                    <a:cubicBezTo>
                      <a:pt x="72805" y="45506"/>
                      <a:pt x="72852" y="45362"/>
                      <a:pt x="72793" y="45244"/>
                    </a:cubicBezTo>
                    <a:cubicBezTo>
                      <a:pt x="72610" y="44885"/>
                      <a:pt x="72434" y="44522"/>
                      <a:pt x="72260" y="44156"/>
                    </a:cubicBezTo>
                    <a:cubicBezTo>
                      <a:pt x="72435" y="44030"/>
                      <a:pt x="72609" y="43901"/>
                      <a:pt x="72783" y="43772"/>
                    </a:cubicBezTo>
                    <a:cubicBezTo>
                      <a:pt x="72889" y="43693"/>
                      <a:pt x="72911" y="43543"/>
                      <a:pt x="72832" y="43437"/>
                    </a:cubicBezTo>
                    <a:cubicBezTo>
                      <a:pt x="72784" y="43374"/>
                      <a:pt x="72711" y="43340"/>
                      <a:pt x="72638" y="43340"/>
                    </a:cubicBezTo>
                    <a:cubicBezTo>
                      <a:pt x="72589" y="43340"/>
                      <a:pt x="72539" y="43355"/>
                      <a:pt x="72496" y="43387"/>
                    </a:cubicBezTo>
                    <a:cubicBezTo>
                      <a:pt x="72349" y="43498"/>
                      <a:pt x="72202" y="43605"/>
                      <a:pt x="72054" y="43714"/>
                    </a:cubicBezTo>
                    <a:cubicBezTo>
                      <a:pt x="71887" y="43352"/>
                      <a:pt x="71727" y="42990"/>
                      <a:pt x="71571" y="42626"/>
                    </a:cubicBezTo>
                    <a:cubicBezTo>
                      <a:pt x="71532" y="42536"/>
                      <a:pt x="71443" y="42481"/>
                      <a:pt x="71350" y="42481"/>
                    </a:cubicBezTo>
                    <a:close/>
                    <a:moveTo>
                      <a:pt x="7448" y="44799"/>
                    </a:moveTo>
                    <a:cubicBezTo>
                      <a:pt x="7344" y="44799"/>
                      <a:pt x="7249" y="44868"/>
                      <a:pt x="7219" y="44973"/>
                    </a:cubicBezTo>
                    <a:cubicBezTo>
                      <a:pt x="7183" y="45100"/>
                      <a:pt x="7256" y="45232"/>
                      <a:pt x="7382" y="45270"/>
                    </a:cubicBezTo>
                    <a:cubicBezTo>
                      <a:pt x="8294" y="45532"/>
                      <a:pt x="9278" y="45674"/>
                      <a:pt x="10311" y="45691"/>
                    </a:cubicBezTo>
                    <a:lnTo>
                      <a:pt x="10315" y="45691"/>
                    </a:lnTo>
                    <a:cubicBezTo>
                      <a:pt x="10446" y="45691"/>
                      <a:pt x="10552" y="45586"/>
                      <a:pt x="10553" y="45456"/>
                    </a:cubicBezTo>
                    <a:cubicBezTo>
                      <a:pt x="10554" y="45323"/>
                      <a:pt x="10451" y="45214"/>
                      <a:pt x="10317" y="45211"/>
                    </a:cubicBezTo>
                    <a:cubicBezTo>
                      <a:pt x="9328" y="45196"/>
                      <a:pt x="8385" y="45058"/>
                      <a:pt x="7516" y="44809"/>
                    </a:cubicBezTo>
                    <a:cubicBezTo>
                      <a:pt x="7493" y="44802"/>
                      <a:pt x="7470" y="44799"/>
                      <a:pt x="7448" y="44799"/>
                    </a:cubicBezTo>
                    <a:close/>
                    <a:moveTo>
                      <a:pt x="67792" y="46529"/>
                    </a:moveTo>
                    <a:cubicBezTo>
                      <a:pt x="67751" y="46529"/>
                      <a:pt x="67710" y="46539"/>
                      <a:pt x="67673" y="46560"/>
                    </a:cubicBezTo>
                    <a:cubicBezTo>
                      <a:pt x="66842" y="47039"/>
                      <a:pt x="65985" y="47501"/>
                      <a:pt x="65129" y="47927"/>
                    </a:cubicBezTo>
                    <a:cubicBezTo>
                      <a:pt x="65010" y="47986"/>
                      <a:pt x="64963" y="48130"/>
                      <a:pt x="65022" y="48248"/>
                    </a:cubicBezTo>
                    <a:cubicBezTo>
                      <a:pt x="65065" y="48333"/>
                      <a:pt x="65149" y="48382"/>
                      <a:pt x="65236" y="48382"/>
                    </a:cubicBezTo>
                    <a:cubicBezTo>
                      <a:pt x="65274" y="48382"/>
                      <a:pt x="65310" y="48373"/>
                      <a:pt x="65344" y="48356"/>
                    </a:cubicBezTo>
                    <a:cubicBezTo>
                      <a:pt x="66210" y="47925"/>
                      <a:pt x="67073" y="47461"/>
                      <a:pt x="67912" y="46976"/>
                    </a:cubicBezTo>
                    <a:cubicBezTo>
                      <a:pt x="68028" y="46909"/>
                      <a:pt x="68067" y="46762"/>
                      <a:pt x="68001" y="46648"/>
                    </a:cubicBezTo>
                    <a:cubicBezTo>
                      <a:pt x="67956" y="46572"/>
                      <a:pt x="67875" y="46529"/>
                      <a:pt x="67792" y="46529"/>
                    </a:cubicBezTo>
                    <a:close/>
                    <a:moveTo>
                      <a:pt x="26507" y="46550"/>
                    </a:moveTo>
                    <a:cubicBezTo>
                      <a:pt x="26435" y="46550"/>
                      <a:pt x="26363" y="46583"/>
                      <a:pt x="26316" y="46645"/>
                    </a:cubicBezTo>
                    <a:cubicBezTo>
                      <a:pt x="26235" y="46751"/>
                      <a:pt x="26256" y="46902"/>
                      <a:pt x="26362" y="46981"/>
                    </a:cubicBezTo>
                    <a:cubicBezTo>
                      <a:pt x="27110" y="47548"/>
                      <a:pt x="27936" y="48089"/>
                      <a:pt x="28816" y="48589"/>
                    </a:cubicBezTo>
                    <a:cubicBezTo>
                      <a:pt x="28853" y="48610"/>
                      <a:pt x="28893" y="48620"/>
                      <a:pt x="28935" y="48620"/>
                    </a:cubicBezTo>
                    <a:cubicBezTo>
                      <a:pt x="29017" y="48620"/>
                      <a:pt x="29098" y="48576"/>
                      <a:pt x="29142" y="48499"/>
                    </a:cubicBezTo>
                    <a:cubicBezTo>
                      <a:pt x="29208" y="48383"/>
                      <a:pt x="29168" y="48236"/>
                      <a:pt x="29052" y="48172"/>
                    </a:cubicBezTo>
                    <a:cubicBezTo>
                      <a:pt x="28190" y="47682"/>
                      <a:pt x="27383" y="47152"/>
                      <a:pt x="26651" y="46599"/>
                    </a:cubicBezTo>
                    <a:cubicBezTo>
                      <a:pt x="26608" y="46566"/>
                      <a:pt x="26557" y="46550"/>
                      <a:pt x="26507" y="46550"/>
                    </a:cubicBezTo>
                    <a:close/>
                    <a:moveTo>
                      <a:pt x="62597" y="49114"/>
                    </a:moveTo>
                    <a:cubicBezTo>
                      <a:pt x="62566" y="49114"/>
                      <a:pt x="62535" y="49120"/>
                      <a:pt x="62505" y="49133"/>
                    </a:cubicBezTo>
                    <a:cubicBezTo>
                      <a:pt x="61621" y="49506"/>
                      <a:pt x="60714" y="49854"/>
                      <a:pt x="59810" y="50167"/>
                    </a:cubicBezTo>
                    <a:cubicBezTo>
                      <a:pt x="59685" y="50211"/>
                      <a:pt x="59618" y="50347"/>
                      <a:pt x="59662" y="50472"/>
                    </a:cubicBezTo>
                    <a:cubicBezTo>
                      <a:pt x="59698" y="50571"/>
                      <a:pt x="59791" y="50633"/>
                      <a:pt x="59889" y="50633"/>
                    </a:cubicBezTo>
                    <a:cubicBezTo>
                      <a:pt x="59917" y="50633"/>
                      <a:pt x="59943" y="50629"/>
                      <a:pt x="59967" y="50622"/>
                    </a:cubicBezTo>
                    <a:cubicBezTo>
                      <a:pt x="60881" y="50304"/>
                      <a:pt x="61797" y="49952"/>
                      <a:pt x="62691" y="49575"/>
                    </a:cubicBezTo>
                    <a:cubicBezTo>
                      <a:pt x="62813" y="49523"/>
                      <a:pt x="62869" y="49383"/>
                      <a:pt x="62819" y="49261"/>
                    </a:cubicBezTo>
                    <a:cubicBezTo>
                      <a:pt x="62780" y="49169"/>
                      <a:pt x="62691" y="49114"/>
                      <a:pt x="62597" y="49114"/>
                    </a:cubicBezTo>
                    <a:close/>
                    <a:moveTo>
                      <a:pt x="31529" y="49435"/>
                    </a:moveTo>
                    <a:cubicBezTo>
                      <a:pt x="31437" y="49435"/>
                      <a:pt x="31349" y="49488"/>
                      <a:pt x="31309" y="49579"/>
                    </a:cubicBezTo>
                    <a:cubicBezTo>
                      <a:pt x="31256" y="49699"/>
                      <a:pt x="31312" y="49841"/>
                      <a:pt x="31432" y="49895"/>
                    </a:cubicBezTo>
                    <a:cubicBezTo>
                      <a:pt x="32319" y="50284"/>
                      <a:pt x="33235" y="50640"/>
                      <a:pt x="34157" y="50953"/>
                    </a:cubicBezTo>
                    <a:cubicBezTo>
                      <a:pt x="34182" y="50962"/>
                      <a:pt x="34209" y="50966"/>
                      <a:pt x="34234" y="50966"/>
                    </a:cubicBezTo>
                    <a:cubicBezTo>
                      <a:pt x="34334" y="50966"/>
                      <a:pt x="34428" y="50904"/>
                      <a:pt x="34462" y="50804"/>
                    </a:cubicBezTo>
                    <a:cubicBezTo>
                      <a:pt x="34504" y="50678"/>
                      <a:pt x="34437" y="50541"/>
                      <a:pt x="34312" y="50499"/>
                    </a:cubicBezTo>
                    <a:cubicBezTo>
                      <a:pt x="33403" y="50190"/>
                      <a:pt x="32499" y="49838"/>
                      <a:pt x="31625" y="49456"/>
                    </a:cubicBezTo>
                    <a:cubicBezTo>
                      <a:pt x="31594" y="49442"/>
                      <a:pt x="31561" y="49435"/>
                      <a:pt x="31529" y="49435"/>
                    </a:cubicBezTo>
                    <a:close/>
                    <a:moveTo>
                      <a:pt x="57118" y="51010"/>
                    </a:moveTo>
                    <a:cubicBezTo>
                      <a:pt x="57097" y="51010"/>
                      <a:pt x="57076" y="51013"/>
                      <a:pt x="57055" y="51018"/>
                    </a:cubicBezTo>
                    <a:cubicBezTo>
                      <a:pt x="56129" y="51268"/>
                      <a:pt x="55184" y="51489"/>
                      <a:pt x="54245" y="51674"/>
                    </a:cubicBezTo>
                    <a:cubicBezTo>
                      <a:pt x="54115" y="51700"/>
                      <a:pt x="54030" y="51826"/>
                      <a:pt x="54056" y="51956"/>
                    </a:cubicBezTo>
                    <a:cubicBezTo>
                      <a:pt x="54079" y="52070"/>
                      <a:pt x="54179" y="52149"/>
                      <a:pt x="54291" y="52149"/>
                    </a:cubicBezTo>
                    <a:cubicBezTo>
                      <a:pt x="54306" y="52149"/>
                      <a:pt x="54321" y="52148"/>
                      <a:pt x="54338" y="52144"/>
                    </a:cubicBezTo>
                    <a:cubicBezTo>
                      <a:pt x="55288" y="51957"/>
                      <a:pt x="56244" y="51734"/>
                      <a:pt x="57182" y="51480"/>
                    </a:cubicBezTo>
                    <a:cubicBezTo>
                      <a:pt x="57308" y="51446"/>
                      <a:pt x="57385" y="51314"/>
                      <a:pt x="57349" y="51187"/>
                    </a:cubicBezTo>
                    <a:cubicBezTo>
                      <a:pt x="57320" y="51080"/>
                      <a:pt x="57224" y="51010"/>
                      <a:pt x="57118" y="51010"/>
                    </a:cubicBezTo>
                    <a:close/>
                    <a:moveTo>
                      <a:pt x="37015" y="51309"/>
                    </a:moveTo>
                    <a:cubicBezTo>
                      <a:pt x="36908" y="51309"/>
                      <a:pt x="36812" y="51383"/>
                      <a:pt x="36785" y="51492"/>
                    </a:cubicBezTo>
                    <a:cubicBezTo>
                      <a:pt x="36752" y="51619"/>
                      <a:pt x="36830" y="51749"/>
                      <a:pt x="36959" y="51782"/>
                    </a:cubicBezTo>
                    <a:cubicBezTo>
                      <a:pt x="37896" y="52019"/>
                      <a:pt x="38858" y="52221"/>
                      <a:pt x="39817" y="52384"/>
                    </a:cubicBezTo>
                    <a:cubicBezTo>
                      <a:pt x="39831" y="52385"/>
                      <a:pt x="39845" y="52386"/>
                      <a:pt x="39857" y="52386"/>
                    </a:cubicBezTo>
                    <a:cubicBezTo>
                      <a:pt x="39973" y="52386"/>
                      <a:pt x="40074" y="52305"/>
                      <a:pt x="40093" y="52187"/>
                    </a:cubicBezTo>
                    <a:cubicBezTo>
                      <a:pt x="40116" y="52056"/>
                      <a:pt x="40027" y="51933"/>
                      <a:pt x="39897" y="51910"/>
                    </a:cubicBezTo>
                    <a:cubicBezTo>
                      <a:pt x="38951" y="51749"/>
                      <a:pt x="38002" y="51550"/>
                      <a:pt x="37076" y="51318"/>
                    </a:cubicBezTo>
                    <a:cubicBezTo>
                      <a:pt x="37055" y="51312"/>
                      <a:pt x="37035" y="51309"/>
                      <a:pt x="37015" y="51309"/>
                    </a:cubicBezTo>
                    <a:close/>
                    <a:moveTo>
                      <a:pt x="51429" y="52130"/>
                    </a:moveTo>
                    <a:cubicBezTo>
                      <a:pt x="51418" y="52130"/>
                      <a:pt x="51408" y="52130"/>
                      <a:pt x="51397" y="52132"/>
                    </a:cubicBezTo>
                    <a:cubicBezTo>
                      <a:pt x="50444" y="52251"/>
                      <a:pt x="49478" y="52340"/>
                      <a:pt x="48523" y="52390"/>
                    </a:cubicBezTo>
                    <a:cubicBezTo>
                      <a:pt x="48391" y="52397"/>
                      <a:pt x="48289" y="52510"/>
                      <a:pt x="48296" y="52642"/>
                    </a:cubicBezTo>
                    <a:cubicBezTo>
                      <a:pt x="48302" y="52771"/>
                      <a:pt x="48408" y="52870"/>
                      <a:pt x="48534" y="52870"/>
                    </a:cubicBezTo>
                    <a:cubicBezTo>
                      <a:pt x="48539" y="52870"/>
                      <a:pt x="48543" y="52870"/>
                      <a:pt x="48550" y="52868"/>
                    </a:cubicBezTo>
                    <a:cubicBezTo>
                      <a:pt x="49517" y="52816"/>
                      <a:pt x="50494" y="52729"/>
                      <a:pt x="51458" y="52607"/>
                    </a:cubicBezTo>
                    <a:cubicBezTo>
                      <a:pt x="51589" y="52590"/>
                      <a:pt x="51682" y="52471"/>
                      <a:pt x="51665" y="52340"/>
                    </a:cubicBezTo>
                    <a:cubicBezTo>
                      <a:pt x="51650" y="52218"/>
                      <a:pt x="51551" y="52130"/>
                      <a:pt x="51429" y="52130"/>
                    </a:cubicBezTo>
                    <a:close/>
                    <a:moveTo>
                      <a:pt x="42755" y="52284"/>
                    </a:moveTo>
                    <a:cubicBezTo>
                      <a:pt x="42622" y="52284"/>
                      <a:pt x="42509" y="52371"/>
                      <a:pt x="42496" y="52502"/>
                    </a:cubicBezTo>
                    <a:cubicBezTo>
                      <a:pt x="42485" y="52633"/>
                      <a:pt x="42582" y="52751"/>
                      <a:pt x="42713" y="52763"/>
                    </a:cubicBezTo>
                    <a:cubicBezTo>
                      <a:pt x="43676" y="52852"/>
                      <a:pt x="44656" y="52905"/>
                      <a:pt x="45628" y="52922"/>
                    </a:cubicBezTo>
                    <a:lnTo>
                      <a:pt x="45632" y="52922"/>
                    </a:lnTo>
                    <a:cubicBezTo>
                      <a:pt x="45763" y="52922"/>
                      <a:pt x="45869" y="52818"/>
                      <a:pt x="45873" y="52686"/>
                    </a:cubicBezTo>
                    <a:cubicBezTo>
                      <a:pt x="45874" y="52554"/>
                      <a:pt x="45769" y="52446"/>
                      <a:pt x="45637" y="52442"/>
                    </a:cubicBezTo>
                    <a:cubicBezTo>
                      <a:pt x="44678" y="52425"/>
                      <a:pt x="43710" y="52372"/>
                      <a:pt x="42757" y="52284"/>
                    </a:cubicBezTo>
                    <a:cubicBezTo>
                      <a:pt x="42756" y="52284"/>
                      <a:pt x="42755" y="52284"/>
                      <a:pt x="42755" y="52284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255" name="Google Shape;4253;p57">
                <a:extLst>
                  <a:ext uri="{FF2B5EF4-FFF2-40B4-BE49-F238E27FC236}">
                    <a16:creationId xmlns:a16="http://schemas.microsoft.com/office/drawing/2014/main" id="{20F27CBC-0874-4B71-A7C8-231EED8AE1B7}"/>
                  </a:ext>
                </a:extLst>
              </p:cNvPr>
              <p:cNvSpPr/>
              <p:nvPr/>
            </p:nvSpPr>
            <p:spPr>
              <a:xfrm>
                <a:off x="3520350" y="2519625"/>
                <a:ext cx="3245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1707" extrusionOk="0">
                    <a:moveTo>
                      <a:pt x="275" y="1"/>
                    </a:moveTo>
                    <a:cubicBezTo>
                      <a:pt x="233" y="1"/>
                      <a:pt x="191" y="12"/>
                      <a:pt x="153" y="34"/>
                    </a:cubicBezTo>
                    <a:cubicBezTo>
                      <a:pt x="39" y="100"/>
                      <a:pt x="0" y="247"/>
                      <a:pt x="68" y="362"/>
                    </a:cubicBezTo>
                    <a:cubicBezTo>
                      <a:pt x="312" y="776"/>
                      <a:pt x="564" y="1187"/>
                      <a:pt x="822" y="1595"/>
                    </a:cubicBezTo>
                    <a:cubicBezTo>
                      <a:pt x="869" y="1667"/>
                      <a:pt x="947" y="1707"/>
                      <a:pt x="1026" y="1707"/>
                    </a:cubicBezTo>
                    <a:cubicBezTo>
                      <a:pt x="1069" y="1707"/>
                      <a:pt x="1114" y="1694"/>
                      <a:pt x="1152" y="1670"/>
                    </a:cubicBezTo>
                    <a:cubicBezTo>
                      <a:pt x="1265" y="1600"/>
                      <a:pt x="1298" y="1452"/>
                      <a:pt x="1227" y="1340"/>
                    </a:cubicBezTo>
                    <a:cubicBezTo>
                      <a:pt x="972" y="938"/>
                      <a:pt x="723" y="529"/>
                      <a:pt x="480" y="119"/>
                    </a:cubicBezTo>
                    <a:cubicBezTo>
                      <a:pt x="436" y="43"/>
                      <a:pt x="356" y="1"/>
                      <a:pt x="275" y="1"/>
                    </a:cubicBezTo>
                    <a:close/>
                  </a:path>
                </a:pathLst>
              </a:custGeom>
              <a:solidFill>
                <a:srgbClr val="00446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489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grpSp>
          <p:nvGrpSpPr>
            <p:cNvPr id="247" name="Google Shape;4254;p57">
              <a:extLst>
                <a:ext uri="{FF2B5EF4-FFF2-40B4-BE49-F238E27FC236}">
                  <a16:creationId xmlns:a16="http://schemas.microsoft.com/office/drawing/2014/main" id="{DFB3EDEF-91F3-4326-94A7-D45DA2EEC0C1}"/>
                </a:ext>
              </a:extLst>
            </p:cNvPr>
            <p:cNvGrpSpPr/>
            <p:nvPr/>
          </p:nvGrpSpPr>
          <p:grpSpPr>
            <a:xfrm rot="925807">
              <a:off x="1598483" y="2664482"/>
              <a:ext cx="551102" cy="369507"/>
              <a:chOff x="2626275" y="1121400"/>
              <a:chExt cx="460225" cy="308575"/>
            </a:xfrm>
          </p:grpSpPr>
          <p:grpSp>
            <p:nvGrpSpPr>
              <p:cNvPr id="248" name="Google Shape;4255;p57">
                <a:extLst>
                  <a:ext uri="{FF2B5EF4-FFF2-40B4-BE49-F238E27FC236}">
                    <a16:creationId xmlns:a16="http://schemas.microsoft.com/office/drawing/2014/main" id="{15F217B5-CAE3-4CD3-8EDC-3325C8F8E911}"/>
                  </a:ext>
                </a:extLst>
              </p:cNvPr>
              <p:cNvGrpSpPr/>
              <p:nvPr/>
            </p:nvGrpSpPr>
            <p:grpSpPr>
              <a:xfrm>
                <a:off x="2671050" y="1121400"/>
                <a:ext cx="415450" cy="308575"/>
                <a:chOff x="2671050" y="1121400"/>
                <a:chExt cx="415450" cy="308575"/>
              </a:xfrm>
            </p:grpSpPr>
            <p:sp>
              <p:nvSpPr>
                <p:cNvPr id="252" name="Google Shape;4256;p57">
                  <a:extLst>
                    <a:ext uri="{FF2B5EF4-FFF2-40B4-BE49-F238E27FC236}">
                      <a16:creationId xmlns:a16="http://schemas.microsoft.com/office/drawing/2014/main" id="{4BE4850A-A9F4-4BF8-ADBD-6C289B292ED6}"/>
                    </a:ext>
                  </a:extLst>
                </p:cNvPr>
                <p:cNvSpPr/>
                <p:nvPr/>
              </p:nvSpPr>
              <p:spPr>
                <a:xfrm>
                  <a:off x="2683900" y="1128900"/>
                  <a:ext cx="387050" cy="28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82" h="11537" extrusionOk="0">
                      <a:moveTo>
                        <a:pt x="0" y="0"/>
                      </a:moveTo>
                      <a:lnTo>
                        <a:pt x="2963" y="4059"/>
                      </a:lnTo>
                      <a:lnTo>
                        <a:pt x="2563" y="11536"/>
                      </a:lnTo>
                      <a:lnTo>
                        <a:pt x="15481" y="17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3" name="Google Shape;4257;p57">
                  <a:extLst>
                    <a:ext uri="{FF2B5EF4-FFF2-40B4-BE49-F238E27FC236}">
                      <a16:creationId xmlns:a16="http://schemas.microsoft.com/office/drawing/2014/main" id="{397B3B3E-55AA-4EE6-8AE3-E2A115ADE41D}"/>
                    </a:ext>
                  </a:extLst>
                </p:cNvPr>
                <p:cNvSpPr/>
                <p:nvPr/>
              </p:nvSpPr>
              <p:spPr>
                <a:xfrm>
                  <a:off x="2671050" y="1121400"/>
                  <a:ext cx="415450" cy="30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18" h="12343" extrusionOk="0">
                      <a:moveTo>
                        <a:pt x="1028" y="598"/>
                      </a:moveTo>
                      <a:lnTo>
                        <a:pt x="15373" y="2173"/>
                      </a:lnTo>
                      <a:lnTo>
                        <a:pt x="3344" y="11333"/>
                      </a:lnTo>
                      <a:lnTo>
                        <a:pt x="3344" y="11333"/>
                      </a:lnTo>
                      <a:lnTo>
                        <a:pt x="3720" y="4286"/>
                      </a:lnTo>
                      <a:lnTo>
                        <a:pt x="1028" y="598"/>
                      </a:lnTo>
                      <a:close/>
                      <a:moveTo>
                        <a:pt x="0" y="1"/>
                      </a:moveTo>
                      <a:lnTo>
                        <a:pt x="3232" y="4430"/>
                      </a:lnTo>
                      <a:lnTo>
                        <a:pt x="2811" y="12342"/>
                      </a:lnTo>
                      <a:lnTo>
                        <a:pt x="2811" y="12342"/>
                      </a:lnTo>
                      <a:lnTo>
                        <a:pt x="16618" y="182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9" name="Google Shape;4258;p57">
                <a:extLst>
                  <a:ext uri="{FF2B5EF4-FFF2-40B4-BE49-F238E27FC236}">
                    <a16:creationId xmlns:a16="http://schemas.microsoft.com/office/drawing/2014/main" id="{0823FC8D-058F-48FD-8F5F-6BFDC094375A}"/>
                  </a:ext>
                </a:extLst>
              </p:cNvPr>
              <p:cNvGrpSpPr/>
              <p:nvPr/>
            </p:nvGrpSpPr>
            <p:grpSpPr>
              <a:xfrm>
                <a:off x="2626275" y="1170175"/>
                <a:ext cx="447725" cy="154300"/>
                <a:chOff x="2626275" y="1170175"/>
                <a:chExt cx="447725" cy="154300"/>
              </a:xfrm>
            </p:grpSpPr>
            <p:sp>
              <p:nvSpPr>
                <p:cNvPr id="250" name="Google Shape;4259;p57">
                  <a:extLst>
                    <a:ext uri="{FF2B5EF4-FFF2-40B4-BE49-F238E27FC236}">
                      <a16:creationId xmlns:a16="http://schemas.microsoft.com/office/drawing/2014/main" id="{7CEF4980-5857-4FEE-932F-ECAB2328CB16}"/>
                    </a:ext>
                  </a:extLst>
                </p:cNvPr>
                <p:cNvSpPr/>
                <p:nvPr/>
              </p:nvSpPr>
              <p:spPr>
                <a:xfrm>
                  <a:off x="2643125" y="1183625"/>
                  <a:ext cx="389175" cy="13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67" h="5363" extrusionOk="0">
                      <a:moveTo>
                        <a:pt x="15567" y="1"/>
                      </a:moveTo>
                      <a:lnTo>
                        <a:pt x="0" y="2725"/>
                      </a:lnTo>
                      <a:lnTo>
                        <a:pt x="4408" y="5362"/>
                      </a:lnTo>
                      <a:lnTo>
                        <a:pt x="1556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1" name="Google Shape;4260;p57">
                  <a:extLst>
                    <a:ext uri="{FF2B5EF4-FFF2-40B4-BE49-F238E27FC236}">
                      <a16:creationId xmlns:a16="http://schemas.microsoft.com/office/drawing/2014/main" id="{D3900E75-5378-4E46-9B35-3DFA805D50F1}"/>
                    </a:ext>
                  </a:extLst>
                </p:cNvPr>
                <p:cNvSpPr/>
                <p:nvPr/>
              </p:nvSpPr>
              <p:spPr>
                <a:xfrm>
                  <a:off x="2626275" y="1170175"/>
                  <a:ext cx="447725" cy="15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9" h="6172" extrusionOk="0">
                      <a:moveTo>
                        <a:pt x="14573" y="1073"/>
                      </a:moveTo>
                      <a:lnTo>
                        <a:pt x="5093" y="5628"/>
                      </a:lnTo>
                      <a:lnTo>
                        <a:pt x="1351" y="3390"/>
                      </a:lnTo>
                      <a:lnTo>
                        <a:pt x="14573" y="1073"/>
                      </a:lnTo>
                      <a:close/>
                      <a:moveTo>
                        <a:pt x="17908" y="0"/>
                      </a:moveTo>
                      <a:lnTo>
                        <a:pt x="0" y="3138"/>
                      </a:lnTo>
                      <a:lnTo>
                        <a:pt x="5069" y="6171"/>
                      </a:lnTo>
                      <a:lnTo>
                        <a:pt x="17908" y="0"/>
                      </a:lnTo>
                      <a:close/>
                    </a:path>
                  </a:pathLst>
                </a:custGeom>
                <a:solidFill>
                  <a:srgbClr val="00446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sz="2489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56" name="Google Shape;4261;p57">
            <a:extLst>
              <a:ext uri="{FF2B5EF4-FFF2-40B4-BE49-F238E27FC236}">
                <a16:creationId xmlns:a16="http://schemas.microsoft.com/office/drawing/2014/main" id="{6A54BDF1-0215-4AED-BA5E-158F4166E538}"/>
              </a:ext>
            </a:extLst>
          </p:cNvPr>
          <p:cNvSpPr txBox="1">
            <a:spLocks/>
          </p:cNvSpPr>
          <p:nvPr/>
        </p:nvSpPr>
        <p:spPr>
          <a:xfrm>
            <a:off x="3957091" y="2754521"/>
            <a:ext cx="4981220" cy="17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Gorditas"/>
              <a:buNone/>
              <a:defRPr sz="5333" b="0" i="0" u="none" strike="noStrike" cap="none">
                <a:solidFill>
                  <a:schemeClr val="dk2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Bebas Neue"/>
              <a:buNone/>
              <a:defRPr sz="28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thai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2800"/>
              <a:buFont typeface="Gorditas"/>
              <a:buNone/>
              <a:tabLst/>
              <a:defRPr/>
            </a:pPr>
            <a:r>
              <a:rPr kumimoji="0" lang="th-TH" sz="2600" b="0" i="0" u="none" strike="noStrike" kern="0" cap="none" spc="0" normalizeH="0" baseline="0" noProof="0" dirty="0">
                <a:ln>
                  <a:noFill/>
                </a:ln>
                <a:solidFill>
                  <a:srgbClr val="004468"/>
                </a:solidFill>
                <a:effectLst/>
                <a:uLnTx/>
                <a:uFillTx/>
                <a:latin typeface="4804_KwangMD_PukluK" panose="02000000000000000000" pitchFamily="2" charset="0"/>
                <a:cs typeface="4804_KwangMD_PukluK" panose="02000000000000000000" pitchFamily="2" charset="0"/>
                <a:sym typeface="Gorditas"/>
              </a:rPr>
              <a:t>แบบรูปของจำนวนที่เพิ่มขึ้นหรือลดลงทีละเท่า ๆ กัน เป็นชุดของจำนวนที่มีความสัมพันธ์กันอย่างต่อเนื่องในลักษณะของการเพิ่มขึ้นหรือลดลงทีละเท่า ๆ กัน</a:t>
            </a:r>
            <a:endParaRPr kumimoji="0" lang="en-US" sz="2600" b="0" i="0" u="none" strike="noStrike" kern="0" cap="none" spc="0" normalizeH="0" baseline="0" noProof="0" dirty="0">
              <a:ln>
                <a:noFill/>
              </a:ln>
              <a:solidFill>
                <a:srgbClr val="004468"/>
              </a:solidFill>
              <a:effectLst/>
              <a:uLnTx/>
              <a:uFillTx/>
              <a:latin typeface="4804_KwangMD_PukluK" panose="02000000000000000000" pitchFamily="2" charset="0"/>
              <a:cs typeface="4804_KwangMD_PukluK" panose="02000000000000000000" pitchFamily="2" charset="0"/>
              <a:sym typeface="Gorditas"/>
            </a:endParaRPr>
          </a:p>
        </p:txBody>
      </p:sp>
      <p:sp>
        <p:nvSpPr>
          <p:cNvPr id="260" name="Google Shape;4975;p59">
            <a:extLst>
              <a:ext uri="{FF2B5EF4-FFF2-40B4-BE49-F238E27FC236}">
                <a16:creationId xmlns:a16="http://schemas.microsoft.com/office/drawing/2014/main" id="{E4C9B36F-DA5F-45B5-97C9-AA010BC07FE8}"/>
              </a:ext>
            </a:extLst>
          </p:cNvPr>
          <p:cNvSpPr txBox="1">
            <a:spLocks/>
          </p:cNvSpPr>
          <p:nvPr/>
        </p:nvSpPr>
        <p:spPr>
          <a:xfrm>
            <a:off x="4554198" y="1934540"/>
            <a:ext cx="3147600" cy="695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Gorditas"/>
              <a:buNone/>
              <a:defRPr sz="9466" b="1" i="0" u="none" strike="noStrike" cap="none">
                <a:solidFill>
                  <a:schemeClr val="accent1"/>
                </a:solidFill>
                <a:latin typeface="Gorditas"/>
                <a:ea typeface="Gorditas"/>
                <a:cs typeface="Gorditas"/>
                <a:sym typeface="Gordita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Bebas Neue"/>
              <a:buNone/>
              <a:defRPr sz="8000" b="0" i="0" u="none" strike="noStrike" cap="none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4468"/>
              </a:buClr>
              <a:buSzPts val="6000"/>
              <a:buFont typeface="Gorditas"/>
              <a:buNone/>
              <a:tabLst/>
              <a:defRPr/>
            </a:pPr>
            <a:r>
              <a:rPr kumimoji="0" lang="th-TH" sz="3000" b="1" i="0" u="none" strike="noStrike" kern="0" cap="none" spc="0" normalizeH="0" baseline="0" noProof="0" dirty="0">
                <a:ln>
                  <a:noFill/>
                </a:ln>
                <a:solidFill>
                  <a:srgbClr val="10B0BF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Gorditas"/>
              </a:rPr>
              <a:t>สิ่งที่ได้เรียนรู้</a:t>
            </a:r>
            <a:endParaRPr kumimoji="0" lang="en" sz="3000" b="1" i="0" u="none" strike="noStrike" kern="0" cap="none" spc="0" normalizeH="0" baseline="0" noProof="0" dirty="0">
              <a:ln>
                <a:noFill/>
              </a:ln>
              <a:solidFill>
                <a:srgbClr val="10B0BF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Gorditas"/>
            </a:endParaRPr>
          </a:p>
        </p:txBody>
      </p:sp>
      <p:grpSp>
        <p:nvGrpSpPr>
          <p:cNvPr id="153" name="กลุ่ม 152">
            <a:extLst>
              <a:ext uri="{FF2B5EF4-FFF2-40B4-BE49-F238E27FC236}">
                <a16:creationId xmlns:a16="http://schemas.microsoft.com/office/drawing/2014/main" id="{F40B4E5A-09C7-4096-882D-0CBC98716A9D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154" name="รูปแบบอิสระ: รูปร่าง 153">
              <a:extLst>
                <a:ext uri="{FF2B5EF4-FFF2-40B4-BE49-F238E27FC236}">
                  <a16:creationId xmlns:a16="http://schemas.microsoft.com/office/drawing/2014/main" id="{2D002585-39BD-4817-BD76-3C56812A3A74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5" name="รูปแบบอิสระ: รูปร่าง 154">
              <a:extLst>
                <a:ext uri="{FF2B5EF4-FFF2-40B4-BE49-F238E27FC236}">
                  <a16:creationId xmlns:a16="http://schemas.microsoft.com/office/drawing/2014/main" id="{60D50900-90CE-473D-9A91-91D77C8BB444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7B89BDBB-2F4A-441A-9444-A742A8911FE8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157" name="รูปแบบอิสระ: รูปร่าง 156">
              <a:extLst>
                <a:ext uri="{FF2B5EF4-FFF2-40B4-BE49-F238E27FC236}">
                  <a16:creationId xmlns:a16="http://schemas.microsoft.com/office/drawing/2014/main" id="{D5A1684D-3E11-4238-8B5A-E08B312B62B8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0E7FCA7E-E2B6-4C72-B409-7FF76A8D34B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4CAA9BEC-1CE1-4588-9068-53D1D173737E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160" name="รูปแบบอิสระ: รูปร่าง 159">
              <a:extLst>
                <a:ext uri="{FF2B5EF4-FFF2-40B4-BE49-F238E27FC236}">
                  <a16:creationId xmlns:a16="http://schemas.microsoft.com/office/drawing/2014/main" id="{9F4C45B9-DF23-4BBB-B111-40DA052B53D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1" name="รูปแบบอิสระ: รูปร่าง 160">
              <a:extLst>
                <a:ext uri="{FF2B5EF4-FFF2-40B4-BE49-F238E27FC236}">
                  <a16:creationId xmlns:a16="http://schemas.microsoft.com/office/drawing/2014/main" id="{610174A0-9752-4764-9914-394ADA98DD1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2" name="กลุ่ม 161">
            <a:extLst>
              <a:ext uri="{FF2B5EF4-FFF2-40B4-BE49-F238E27FC236}">
                <a16:creationId xmlns:a16="http://schemas.microsoft.com/office/drawing/2014/main" id="{DC1E130D-FA0C-463F-9517-C59D6297B665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163" name="รูปแบบอิสระ: รูปร่าง 162">
              <a:extLst>
                <a:ext uri="{FF2B5EF4-FFF2-40B4-BE49-F238E27FC236}">
                  <a16:creationId xmlns:a16="http://schemas.microsoft.com/office/drawing/2014/main" id="{F086EE44-4F8B-4854-B125-6BF886F56C8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56BB0F1C-FFDB-4CFB-9061-7FC9CF100D2C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57" name="กลุ่ม 256">
            <a:extLst>
              <a:ext uri="{FF2B5EF4-FFF2-40B4-BE49-F238E27FC236}">
                <a16:creationId xmlns:a16="http://schemas.microsoft.com/office/drawing/2014/main" id="{137437A8-4C93-4109-AF16-CB2F47B197B9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F2F4F683-1ABB-4054-BACF-0DF1E30A8FF5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9" name="รูปแบบอิสระ: รูปร่าง 258">
              <a:extLst>
                <a:ext uri="{FF2B5EF4-FFF2-40B4-BE49-F238E27FC236}">
                  <a16:creationId xmlns:a16="http://schemas.microsoft.com/office/drawing/2014/main" id="{70085283-BA62-4A91-BC58-4D8D78E5D108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1" name="กลุ่ม 260">
            <a:extLst>
              <a:ext uri="{FF2B5EF4-FFF2-40B4-BE49-F238E27FC236}">
                <a16:creationId xmlns:a16="http://schemas.microsoft.com/office/drawing/2014/main" id="{3234138C-09C0-4AA1-9D68-DAF076A22DDE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262" name="รูปแบบอิสระ: รูปร่าง 261">
              <a:extLst>
                <a:ext uri="{FF2B5EF4-FFF2-40B4-BE49-F238E27FC236}">
                  <a16:creationId xmlns:a16="http://schemas.microsoft.com/office/drawing/2014/main" id="{4FE3EDE5-80C9-4313-B7A9-0DE9060E4B2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3" name="รูปแบบอิสระ: รูปร่าง 262">
              <a:extLst>
                <a:ext uri="{FF2B5EF4-FFF2-40B4-BE49-F238E27FC236}">
                  <a16:creationId xmlns:a16="http://schemas.microsoft.com/office/drawing/2014/main" id="{3C528F40-66F6-4F2D-AB4F-9315F9EC867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4" name="กลุ่ม 263">
            <a:extLst>
              <a:ext uri="{FF2B5EF4-FFF2-40B4-BE49-F238E27FC236}">
                <a16:creationId xmlns:a16="http://schemas.microsoft.com/office/drawing/2014/main" id="{6AD80928-9FCE-4CC5-AFA2-112B02CC8ADC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265" name="รูปแบบอิสระ: รูปร่าง 264">
              <a:extLst>
                <a:ext uri="{FF2B5EF4-FFF2-40B4-BE49-F238E27FC236}">
                  <a16:creationId xmlns:a16="http://schemas.microsoft.com/office/drawing/2014/main" id="{15CECF20-7820-4131-B799-43C73E92B0E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66" name="รูปแบบอิสระ: รูปร่าง 265">
              <a:extLst>
                <a:ext uri="{FF2B5EF4-FFF2-40B4-BE49-F238E27FC236}">
                  <a16:creationId xmlns:a16="http://schemas.microsoft.com/office/drawing/2014/main" id="{BB8FCA63-A2A0-494C-B016-51A5F726B192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67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8D3BA11-4540-43B4-8D10-5B60CF4ABB2D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01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8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D834C39A-D64C-4651-99FE-B850D2FD76A6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02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69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F3795CFF-F5DB-498B-BEFD-DA456F67A817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03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0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752DEC68-7DE9-4E24-AE4E-AC001A2AC101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04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1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72C77DA4-EA2D-4D79-AA15-5B8EC500FAC9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05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sp>
        <p:nvSpPr>
          <p:cNvPr id="272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74D1C986-01CF-4F2E-83ED-9638DF60EEED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th-TH" sz="2400" dirty="0">
                <a:ln w="19050">
                  <a:solidFill>
                    <a:schemeClr val="bg1"/>
                  </a:solidFill>
                </a:ln>
                <a:solidFill>
                  <a:schemeClr val="dk2"/>
                </a:solidFill>
                <a:latin typeface="FC Candy" panose="020B0500040200020003" pitchFamily="34" charset="-34"/>
                <a:cs typeface="FC Candy" panose="020B0500040200020003" pitchFamily="34" charset="-34"/>
              </a:rPr>
              <a:t>06</a:t>
            </a:r>
            <a:endParaRPr lang="th-TH" sz="2400" dirty="0">
              <a:ln w="19050">
                <a:solidFill>
                  <a:schemeClr val="bg1"/>
                </a:solidFill>
              </a:ln>
              <a:latin typeface="FC Candy" panose="020B0500040200020003" pitchFamily="34" charset="-34"/>
              <a:cs typeface="FC Candy" panose="020B0500040200020003" pitchFamily="34" charset="-34"/>
            </a:endParaRPr>
          </a:p>
        </p:txBody>
      </p:sp>
      <p:pic>
        <p:nvPicPr>
          <p:cNvPr id="273" name="รูปภาพ 272">
            <a:hlinkClick r:id="rId10" action="ppaction://hlinksldjump"/>
            <a:extLst>
              <a:ext uri="{FF2B5EF4-FFF2-40B4-BE49-F238E27FC236}">
                <a16:creationId xmlns:a16="http://schemas.microsoft.com/office/drawing/2014/main" id="{266C8075-9CA5-49B6-939C-225DDAB92C1F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788116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2" name="chimes.wav"/>
          </p:stSnd>
        </p:sndAc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3720;p59">
            <a:extLst>
              <a:ext uri="{FF2B5EF4-FFF2-40B4-BE49-F238E27FC236}">
                <a16:creationId xmlns:a16="http://schemas.microsoft.com/office/drawing/2014/main" id="{C18C1F8C-F94D-43CD-BC42-EA50428758D6}"/>
              </a:ext>
            </a:extLst>
          </p:cNvPr>
          <p:cNvSpPr/>
          <p:nvPr/>
        </p:nvSpPr>
        <p:spPr>
          <a:xfrm>
            <a:off x="7960360" y="1342266"/>
            <a:ext cx="3319271" cy="567208"/>
          </a:xfrm>
          <a:prstGeom prst="roundRect">
            <a:avLst>
              <a:gd name="adj" fmla="val 9158"/>
            </a:avLst>
          </a:prstGeom>
          <a:solidFill>
            <a:srgbClr val="FFDA98">
              <a:alpha val="50000"/>
            </a:srgbClr>
          </a:solidFill>
          <a:ln>
            <a:noFill/>
          </a:ln>
        </p:spPr>
        <p:txBody>
          <a:bodyPr spcFirstLastPara="1" wrap="square" lIns="121900" tIns="60933" rIns="121900" bIns="121900" anchor="t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th-TH" sz="2800" b="1" i="0" u="none" strike="noStrike" kern="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4804_KwangMD_PukluK" panose="02000000000000000000" pitchFamily="2" charset="0"/>
                <a:ea typeface="+mn-ea"/>
                <a:cs typeface="4804_KwangMD_PukluK" panose="02000000000000000000" pitchFamily="2" charset="0"/>
                <a:sym typeface="Arial"/>
              </a:rPr>
              <a:t>แสดงจำนวนสี่พันสองร้อยห้าสิบสี่</a:t>
            </a:r>
            <a:endParaRPr kumimoji="0" sz="2800" b="1" i="0" u="none" strike="noStrike" kern="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4804_KwangMD_PukluK" panose="02000000000000000000" pitchFamily="2" charset="0"/>
              <a:ea typeface="+mn-ea"/>
              <a:cs typeface="4804_KwangMD_PukluK" panose="02000000000000000000" pitchFamily="2" charset="0"/>
              <a:sym typeface="Arial"/>
            </a:endParaRPr>
          </a:p>
        </p:txBody>
      </p:sp>
      <p:grpSp>
        <p:nvGrpSpPr>
          <p:cNvPr id="36" name="กลุ่ม 35">
            <a:extLst>
              <a:ext uri="{FF2B5EF4-FFF2-40B4-BE49-F238E27FC236}">
                <a16:creationId xmlns:a16="http://schemas.microsoft.com/office/drawing/2014/main" id="{43ADD318-E167-4E59-AC8E-09214EBA896A}"/>
              </a:ext>
            </a:extLst>
          </p:cNvPr>
          <p:cNvGrpSpPr/>
          <p:nvPr/>
        </p:nvGrpSpPr>
        <p:grpSpPr>
          <a:xfrm>
            <a:off x="192087" y="533400"/>
            <a:ext cx="635000" cy="527050"/>
            <a:chOff x="196850" y="533400"/>
            <a:chExt cx="635000" cy="527050"/>
          </a:xfrm>
        </p:grpSpPr>
        <p:sp>
          <p:nvSpPr>
            <p:cNvPr id="37" name="รูปแบบอิสระ: รูปร่าง 36">
              <a:extLst>
                <a:ext uri="{FF2B5EF4-FFF2-40B4-BE49-F238E27FC236}">
                  <a16:creationId xmlns:a16="http://schemas.microsoft.com/office/drawing/2014/main" id="{92CC0C55-DE03-45A7-B3C4-FE8968357ED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38" name="รูปแบบอิสระ: รูปร่าง 37">
              <a:extLst>
                <a:ext uri="{FF2B5EF4-FFF2-40B4-BE49-F238E27FC236}">
                  <a16:creationId xmlns:a16="http://schemas.microsoft.com/office/drawing/2014/main" id="{CDC80E2B-9677-4EE1-B453-E168137DACF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EB9C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DC7758D1-79EE-4FBC-A55C-527AC0A1AC82}"/>
              </a:ext>
            </a:extLst>
          </p:cNvPr>
          <p:cNvGrpSpPr/>
          <p:nvPr/>
        </p:nvGrpSpPr>
        <p:grpSpPr>
          <a:xfrm>
            <a:off x="192087" y="1323978"/>
            <a:ext cx="635000" cy="527050"/>
            <a:chOff x="196850" y="533400"/>
            <a:chExt cx="635000" cy="527050"/>
          </a:xfrm>
        </p:grpSpPr>
        <p:sp>
          <p:nvSpPr>
            <p:cNvPr id="40" name="รูปแบบอิสระ: รูปร่าง 39">
              <a:extLst>
                <a:ext uri="{FF2B5EF4-FFF2-40B4-BE49-F238E27FC236}">
                  <a16:creationId xmlns:a16="http://schemas.microsoft.com/office/drawing/2014/main" id="{E7C71FCA-A14C-4E0B-8C98-1A281D247D96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1" name="รูปแบบอิสระ: รูปร่าง 40">
              <a:extLst>
                <a:ext uri="{FF2B5EF4-FFF2-40B4-BE49-F238E27FC236}">
                  <a16:creationId xmlns:a16="http://schemas.microsoft.com/office/drawing/2014/main" id="{C81AB2C8-0955-4C1A-A7B4-5FAE35DBB6EB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D9E66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2" name="กลุ่ม 41">
            <a:extLst>
              <a:ext uri="{FF2B5EF4-FFF2-40B4-BE49-F238E27FC236}">
                <a16:creationId xmlns:a16="http://schemas.microsoft.com/office/drawing/2014/main" id="{A60FB898-177B-450C-82A9-73AEED709D9C}"/>
              </a:ext>
            </a:extLst>
          </p:cNvPr>
          <p:cNvGrpSpPr/>
          <p:nvPr/>
        </p:nvGrpSpPr>
        <p:grpSpPr>
          <a:xfrm>
            <a:off x="192087" y="2057405"/>
            <a:ext cx="635000" cy="527050"/>
            <a:chOff x="196850" y="533400"/>
            <a:chExt cx="635000" cy="527050"/>
          </a:xfrm>
        </p:grpSpPr>
        <p:sp>
          <p:nvSpPr>
            <p:cNvPr id="47" name="รูปแบบอิสระ: รูปร่าง 46">
              <a:extLst>
                <a:ext uri="{FF2B5EF4-FFF2-40B4-BE49-F238E27FC236}">
                  <a16:creationId xmlns:a16="http://schemas.microsoft.com/office/drawing/2014/main" id="{E0F390B4-94CD-4241-9445-5E30B15A16FD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8" name="รูปแบบอิสระ: รูปร่าง 47">
              <a:extLst>
                <a:ext uri="{FF2B5EF4-FFF2-40B4-BE49-F238E27FC236}">
                  <a16:creationId xmlns:a16="http://schemas.microsoft.com/office/drawing/2014/main" id="{23FBFC88-7ED4-4FAC-80A9-79F753A1A791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C357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4B02D52-AAB4-4D08-AF44-E0352443F88E}"/>
              </a:ext>
            </a:extLst>
          </p:cNvPr>
          <p:cNvGrpSpPr/>
          <p:nvPr/>
        </p:nvGrpSpPr>
        <p:grpSpPr>
          <a:xfrm>
            <a:off x="192087" y="2827338"/>
            <a:ext cx="635000" cy="527050"/>
            <a:chOff x="196850" y="533400"/>
            <a:chExt cx="635000" cy="527050"/>
          </a:xfrm>
        </p:grpSpPr>
        <p:sp>
          <p:nvSpPr>
            <p:cNvPr id="50" name="รูปแบบอิสระ: รูปร่าง 49">
              <a:extLst>
                <a:ext uri="{FF2B5EF4-FFF2-40B4-BE49-F238E27FC236}">
                  <a16:creationId xmlns:a16="http://schemas.microsoft.com/office/drawing/2014/main" id="{C68872EA-1C25-4D81-9484-942A1E32E5B1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1" name="รูปแบบอิสระ: รูปร่าง 50">
              <a:extLst>
                <a:ext uri="{FF2B5EF4-FFF2-40B4-BE49-F238E27FC236}">
                  <a16:creationId xmlns:a16="http://schemas.microsoft.com/office/drawing/2014/main" id="{34252668-0BEF-4708-BD7A-E2E937DAC7D6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8F357D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2" name="กลุ่ม 51">
            <a:extLst>
              <a:ext uri="{FF2B5EF4-FFF2-40B4-BE49-F238E27FC236}">
                <a16:creationId xmlns:a16="http://schemas.microsoft.com/office/drawing/2014/main" id="{C968E597-B650-40AB-BA6E-96E2F0782AD8}"/>
              </a:ext>
            </a:extLst>
          </p:cNvPr>
          <p:cNvGrpSpPr/>
          <p:nvPr/>
        </p:nvGrpSpPr>
        <p:grpSpPr>
          <a:xfrm>
            <a:off x="192087" y="3598866"/>
            <a:ext cx="635000" cy="527050"/>
            <a:chOff x="196850" y="533400"/>
            <a:chExt cx="635000" cy="527050"/>
          </a:xfrm>
        </p:grpSpPr>
        <p:sp>
          <p:nvSpPr>
            <p:cNvPr id="53" name="รูปแบบอิสระ: รูปร่าง 52">
              <a:extLst>
                <a:ext uri="{FF2B5EF4-FFF2-40B4-BE49-F238E27FC236}">
                  <a16:creationId xmlns:a16="http://schemas.microsoft.com/office/drawing/2014/main" id="{0FB9974C-AA3C-40CA-9AC9-EABD20C9C4A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4" name="รูปแบบอิสระ: รูปร่าง 53">
              <a:extLst>
                <a:ext uri="{FF2B5EF4-FFF2-40B4-BE49-F238E27FC236}">
                  <a16:creationId xmlns:a16="http://schemas.microsoft.com/office/drawing/2014/main" id="{12D8C7BF-C197-4A83-9E16-0E1688534E6E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F95858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4B05F93C-11D9-443F-B472-F524F78E02D1}"/>
              </a:ext>
            </a:extLst>
          </p:cNvPr>
          <p:cNvGrpSpPr/>
          <p:nvPr/>
        </p:nvGrpSpPr>
        <p:grpSpPr>
          <a:xfrm>
            <a:off x="192087" y="4370395"/>
            <a:ext cx="635000" cy="527050"/>
            <a:chOff x="196850" y="533400"/>
            <a:chExt cx="635000" cy="527050"/>
          </a:xfrm>
        </p:grpSpPr>
        <p:sp>
          <p:nvSpPr>
            <p:cNvPr id="56" name="รูปแบบอิสระ: รูปร่าง 55">
              <a:extLst>
                <a:ext uri="{FF2B5EF4-FFF2-40B4-BE49-F238E27FC236}">
                  <a16:creationId xmlns:a16="http://schemas.microsoft.com/office/drawing/2014/main" id="{C0BA67F6-A493-42CF-8408-65D7B08BBA63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57" name="รูปแบบอิสระ: รูปร่าง 56">
              <a:extLst>
                <a:ext uri="{FF2B5EF4-FFF2-40B4-BE49-F238E27FC236}">
                  <a16:creationId xmlns:a16="http://schemas.microsoft.com/office/drawing/2014/main" id="{F459B8F6-204B-4C14-9CA5-CDC2B4FA59A9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65C1C9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grpSp>
        <p:nvGrpSpPr>
          <p:cNvPr id="58" name="กลุ่ม 57">
            <a:extLst>
              <a:ext uri="{FF2B5EF4-FFF2-40B4-BE49-F238E27FC236}">
                <a16:creationId xmlns:a16="http://schemas.microsoft.com/office/drawing/2014/main" id="{0A47224A-096B-49EA-85E1-B628A76216C3}"/>
              </a:ext>
            </a:extLst>
          </p:cNvPr>
          <p:cNvGrpSpPr/>
          <p:nvPr/>
        </p:nvGrpSpPr>
        <p:grpSpPr>
          <a:xfrm>
            <a:off x="192087" y="5703889"/>
            <a:ext cx="635000" cy="527050"/>
            <a:chOff x="196850" y="533400"/>
            <a:chExt cx="635000" cy="527050"/>
          </a:xfrm>
        </p:grpSpPr>
        <p:sp>
          <p:nvSpPr>
            <p:cNvPr id="59" name="รูปแบบอิสระ: รูปร่าง 58">
              <a:extLst>
                <a:ext uri="{FF2B5EF4-FFF2-40B4-BE49-F238E27FC236}">
                  <a16:creationId xmlns:a16="http://schemas.microsoft.com/office/drawing/2014/main" id="{665A24E3-4D3B-477B-A5FA-8DCAAC4B1B0B}"/>
                </a:ext>
              </a:extLst>
            </p:cNvPr>
            <p:cNvSpPr/>
            <p:nvPr/>
          </p:nvSpPr>
          <p:spPr>
            <a:xfrm>
              <a:off x="196850" y="64135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C7C7C7">
                <a:alpha val="70000"/>
              </a:srgbClr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60" name="รูปแบบอิสระ: รูปร่าง 59">
              <a:extLst>
                <a:ext uri="{FF2B5EF4-FFF2-40B4-BE49-F238E27FC236}">
                  <a16:creationId xmlns:a16="http://schemas.microsoft.com/office/drawing/2014/main" id="{5FE8BB90-EE0B-476A-860F-4AB41EE1F9CF}"/>
                </a:ext>
              </a:extLst>
            </p:cNvPr>
            <p:cNvSpPr/>
            <p:nvPr/>
          </p:nvSpPr>
          <p:spPr>
            <a:xfrm>
              <a:off x="196850" y="533400"/>
              <a:ext cx="635000" cy="419100"/>
            </a:xfrm>
            <a:custGeom>
              <a:avLst/>
              <a:gdLst>
                <a:gd name="connsiteX0" fmla="*/ 635000 w 635000"/>
                <a:gd name="connsiteY0" fmla="*/ 0 h 419100"/>
                <a:gd name="connsiteX1" fmla="*/ 0 w 635000"/>
                <a:gd name="connsiteY1" fmla="*/ 0 h 419100"/>
                <a:gd name="connsiteX2" fmla="*/ 63500 w 635000"/>
                <a:gd name="connsiteY2" fmla="*/ 215900 h 419100"/>
                <a:gd name="connsiteX3" fmla="*/ 0 w 635000"/>
                <a:gd name="connsiteY3" fmla="*/ 412750 h 419100"/>
                <a:gd name="connsiteX4" fmla="*/ 635000 w 635000"/>
                <a:gd name="connsiteY4" fmla="*/ 419100 h 419100"/>
                <a:gd name="connsiteX5" fmla="*/ 635000 w 635000"/>
                <a:gd name="connsiteY5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5000" h="419100">
                  <a:moveTo>
                    <a:pt x="635000" y="0"/>
                  </a:moveTo>
                  <a:lnTo>
                    <a:pt x="0" y="0"/>
                  </a:lnTo>
                  <a:lnTo>
                    <a:pt x="63500" y="215900"/>
                  </a:lnTo>
                  <a:lnTo>
                    <a:pt x="0" y="412750"/>
                  </a:lnTo>
                  <a:lnTo>
                    <a:pt x="635000" y="419100"/>
                  </a:lnTo>
                  <a:lnTo>
                    <a:pt x="635000" y="0"/>
                  </a:lnTo>
                  <a:close/>
                </a:path>
              </a:pathLst>
            </a:custGeom>
            <a:solidFill>
              <a:srgbClr val="E9DD4B"/>
            </a:solidFill>
            <a:ln w="3175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</p:grpSp>
      <p:sp>
        <p:nvSpPr>
          <p:cNvPr id="61" name="Google Shape;1193;p37">
            <a:hlinkClick r:id="rId4" action="ppaction://hlinksldjump"/>
            <a:extLst>
              <a:ext uri="{FF2B5EF4-FFF2-40B4-BE49-F238E27FC236}">
                <a16:creationId xmlns:a16="http://schemas.microsoft.com/office/drawing/2014/main" id="{51EEE526-D690-41B4-AD5B-B1B3AA874F65}"/>
              </a:ext>
            </a:extLst>
          </p:cNvPr>
          <p:cNvSpPr txBox="1">
            <a:spLocks/>
          </p:cNvSpPr>
          <p:nvPr/>
        </p:nvSpPr>
        <p:spPr>
          <a:xfrm>
            <a:off x="173619" y="445955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01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2" name="Google Shape;1193;p37">
            <a:hlinkClick r:id="rId5" action="ppaction://hlinksldjump"/>
            <a:extLst>
              <a:ext uri="{FF2B5EF4-FFF2-40B4-BE49-F238E27FC236}">
                <a16:creationId xmlns:a16="http://schemas.microsoft.com/office/drawing/2014/main" id="{75808C0B-B425-4521-8767-8B71716A46AE}"/>
              </a:ext>
            </a:extLst>
          </p:cNvPr>
          <p:cNvSpPr txBox="1">
            <a:spLocks/>
          </p:cNvSpPr>
          <p:nvPr/>
        </p:nvSpPr>
        <p:spPr>
          <a:xfrm>
            <a:off x="173619" y="1253963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02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3" name="Google Shape;1193;p37">
            <a:hlinkClick r:id="rId6" action="ppaction://hlinksldjump"/>
            <a:extLst>
              <a:ext uri="{FF2B5EF4-FFF2-40B4-BE49-F238E27FC236}">
                <a16:creationId xmlns:a16="http://schemas.microsoft.com/office/drawing/2014/main" id="{02D6CD5F-8A09-41EF-8944-3BBFB1FB36E1}"/>
              </a:ext>
            </a:extLst>
          </p:cNvPr>
          <p:cNvSpPr txBox="1">
            <a:spLocks/>
          </p:cNvSpPr>
          <p:nvPr/>
        </p:nvSpPr>
        <p:spPr>
          <a:xfrm>
            <a:off x="173619" y="1978582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03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4" name="Google Shape;1193;p37">
            <a:hlinkClick r:id="rId7" action="ppaction://hlinksldjump"/>
            <a:extLst>
              <a:ext uri="{FF2B5EF4-FFF2-40B4-BE49-F238E27FC236}">
                <a16:creationId xmlns:a16="http://schemas.microsoft.com/office/drawing/2014/main" id="{14E7AB83-A10B-45B2-88CF-2CA8FF83FA7C}"/>
              </a:ext>
            </a:extLst>
          </p:cNvPr>
          <p:cNvSpPr txBox="1">
            <a:spLocks/>
          </p:cNvSpPr>
          <p:nvPr/>
        </p:nvSpPr>
        <p:spPr>
          <a:xfrm>
            <a:off x="173619" y="275495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04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5" name="Google Shape;1193;p37">
            <a:hlinkClick r:id="rId8" action="ppaction://hlinksldjump"/>
            <a:extLst>
              <a:ext uri="{FF2B5EF4-FFF2-40B4-BE49-F238E27FC236}">
                <a16:creationId xmlns:a16="http://schemas.microsoft.com/office/drawing/2014/main" id="{BFBD4672-1434-450C-9A32-995F2C534371}"/>
              </a:ext>
            </a:extLst>
          </p:cNvPr>
          <p:cNvSpPr txBox="1">
            <a:spLocks/>
          </p:cNvSpPr>
          <p:nvPr/>
        </p:nvSpPr>
        <p:spPr>
          <a:xfrm>
            <a:off x="173619" y="3517218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05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sp>
        <p:nvSpPr>
          <p:cNvPr id="66" name="Google Shape;1193;p37">
            <a:hlinkClick r:id="rId9" action="ppaction://hlinksldjump"/>
            <a:extLst>
              <a:ext uri="{FF2B5EF4-FFF2-40B4-BE49-F238E27FC236}">
                <a16:creationId xmlns:a16="http://schemas.microsoft.com/office/drawing/2014/main" id="{A9B3B11A-742D-42C3-8F44-DF2A677E0863}"/>
              </a:ext>
            </a:extLst>
          </p:cNvPr>
          <p:cNvSpPr txBox="1">
            <a:spLocks/>
          </p:cNvSpPr>
          <p:nvPr/>
        </p:nvSpPr>
        <p:spPr>
          <a:xfrm>
            <a:off x="173619" y="4290467"/>
            <a:ext cx="704100" cy="5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Playfair Display"/>
              <a:buNone/>
              <a:defRPr sz="2500" b="1" i="0" u="none" strike="noStrike" cap="none">
                <a:solidFill>
                  <a:schemeClr val="dk1"/>
                </a:solidFill>
                <a:latin typeface="Playfair Display"/>
                <a:ea typeface="Playfair Display"/>
                <a:cs typeface="Playfair Display"/>
                <a:sym typeface="Playfair Displ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Bebas Neue"/>
              <a:buNone/>
              <a:defRPr sz="3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prstClr val="black"/>
              </a:buClr>
              <a:buSzPts val="3000"/>
              <a:buFont typeface="Playfair Display"/>
              <a:buNone/>
              <a:tabLst/>
              <a:defRPr/>
            </a:pPr>
            <a:r>
              <a:rPr kumimoji="0" lang="th-TH" sz="2400" b="1" i="0" u="none" strike="noStrike" kern="1200" cap="none" spc="0" normalizeH="0" baseline="0" noProof="0" dirty="0">
                <a:ln w="19050">
                  <a:solidFill>
                    <a:prstClr val="white"/>
                  </a:solidFill>
                </a:ln>
                <a:solidFill>
                  <a:srgbClr val="44546A"/>
                </a:solidFill>
                <a:effectLst/>
                <a:uLnTx/>
                <a:uFillTx/>
                <a:latin typeface="FC Candy" panose="020B0500040200020003" pitchFamily="34" charset="-34"/>
                <a:cs typeface="FC Candy" panose="020B0500040200020003" pitchFamily="34" charset="-34"/>
                <a:sym typeface="Playfair Display"/>
              </a:rPr>
              <a:t>06</a:t>
            </a:r>
            <a:endParaRPr kumimoji="0" lang="th-TH" sz="2400" b="1" i="0" u="none" strike="noStrike" kern="1200" cap="none" spc="0" normalizeH="0" baseline="0" noProof="0" dirty="0">
              <a:ln w="19050">
                <a:solidFill>
                  <a:prstClr val="white"/>
                </a:solidFill>
              </a:ln>
              <a:solidFill>
                <a:prstClr val="black"/>
              </a:solidFill>
              <a:effectLst/>
              <a:uLnTx/>
              <a:uFillTx/>
              <a:latin typeface="FC Candy" panose="020B0500040200020003" pitchFamily="34" charset="-34"/>
              <a:cs typeface="FC Candy" panose="020B0500040200020003" pitchFamily="34" charset="-34"/>
              <a:sym typeface="Playfair Display"/>
            </a:endParaRPr>
          </a:p>
        </p:txBody>
      </p:sp>
      <p:pic>
        <p:nvPicPr>
          <p:cNvPr id="67" name="รูปภาพ 66">
            <a:hlinkClick r:id="rId10" action="ppaction://hlinksldjump"/>
            <a:extLst>
              <a:ext uri="{FF2B5EF4-FFF2-40B4-BE49-F238E27FC236}">
                <a16:creationId xmlns:a16="http://schemas.microsoft.com/office/drawing/2014/main" id="{F7CFF117-81E1-4770-9A0F-2055D85E54A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4672" y="5656405"/>
            <a:ext cx="507871" cy="507871"/>
          </a:xfrm>
          <a:prstGeom prst="rect">
            <a:avLst/>
          </a:prstGeom>
        </p:spPr>
      </p:pic>
      <p:pic>
        <p:nvPicPr>
          <p:cNvPr id="3" name="รูปภาพ 2">
            <a:extLst>
              <a:ext uri="{FF2B5EF4-FFF2-40B4-BE49-F238E27FC236}">
                <a16:creationId xmlns:a16="http://schemas.microsoft.com/office/drawing/2014/main" id="{27AED9F8-4CE7-44EB-A1FD-DA0BB8B6A22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12369" y="918496"/>
            <a:ext cx="6898922" cy="1162915"/>
          </a:xfrm>
          <a:prstGeom prst="rect">
            <a:avLst/>
          </a:prstGeom>
        </p:spPr>
      </p:pic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7019A679-EC72-4018-8C3A-88C91430407C}"/>
              </a:ext>
            </a:extLst>
          </p:cNvPr>
          <p:cNvGrpSpPr/>
          <p:nvPr/>
        </p:nvGrpSpPr>
        <p:grpSpPr>
          <a:xfrm>
            <a:off x="5651452" y="3809281"/>
            <a:ext cx="4875132" cy="2066580"/>
            <a:chOff x="1545796" y="3637310"/>
            <a:chExt cx="4875132" cy="2066580"/>
          </a:xfrm>
        </p:grpSpPr>
        <p:grpSp>
          <p:nvGrpSpPr>
            <p:cNvPr id="9" name="กลุ่ม 8">
              <a:extLst>
                <a:ext uri="{FF2B5EF4-FFF2-40B4-BE49-F238E27FC236}">
                  <a16:creationId xmlns:a16="http://schemas.microsoft.com/office/drawing/2014/main" id="{814A2F34-873C-44A0-8280-41452704DE9A}"/>
                </a:ext>
              </a:extLst>
            </p:cNvPr>
            <p:cNvGrpSpPr/>
            <p:nvPr/>
          </p:nvGrpSpPr>
          <p:grpSpPr>
            <a:xfrm>
              <a:off x="1545796" y="3637310"/>
              <a:ext cx="4875132" cy="2066580"/>
              <a:chOff x="1545796" y="3637309"/>
              <a:chExt cx="4875132" cy="2519651"/>
            </a:xfrm>
          </p:grpSpPr>
          <p:sp>
            <p:nvSpPr>
              <p:cNvPr id="68" name="Google Shape;4244;p71">
                <a:extLst>
                  <a:ext uri="{FF2B5EF4-FFF2-40B4-BE49-F238E27FC236}">
                    <a16:creationId xmlns:a16="http://schemas.microsoft.com/office/drawing/2014/main" id="{3B00F1AB-5F18-42CA-B5F4-26BDD3652489}"/>
                  </a:ext>
                </a:extLst>
              </p:cNvPr>
              <p:cNvSpPr/>
              <p:nvPr/>
            </p:nvSpPr>
            <p:spPr>
              <a:xfrm>
                <a:off x="1589205" y="3637930"/>
                <a:ext cx="4831723" cy="2519030"/>
              </a:xfrm>
              <a:prstGeom prst="roundRect">
                <a:avLst>
                  <a:gd name="adj" fmla="val 9976"/>
                </a:avLst>
              </a:prstGeom>
              <a:solidFill>
                <a:srgbClr val="FFE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69" name="Google Shape;4247;p71">
                <a:extLst>
                  <a:ext uri="{FF2B5EF4-FFF2-40B4-BE49-F238E27FC236}">
                    <a16:creationId xmlns:a16="http://schemas.microsoft.com/office/drawing/2014/main" id="{8EBFAA1B-C47A-4954-9CA6-12998EADE231}"/>
                  </a:ext>
                </a:extLst>
              </p:cNvPr>
              <p:cNvSpPr/>
              <p:nvPr/>
            </p:nvSpPr>
            <p:spPr>
              <a:xfrm>
                <a:off x="1545796" y="3637309"/>
                <a:ext cx="4831723" cy="2494230"/>
              </a:xfrm>
              <a:prstGeom prst="roundRect">
                <a:avLst>
                  <a:gd name="adj" fmla="val 9976"/>
                </a:avLst>
              </a:prstGeom>
              <a:noFill/>
              <a:ln w="19050" cap="flat" cmpd="sng">
                <a:solidFill>
                  <a:schemeClr val="accent4">
                    <a:lumMod val="75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</p:grpSp>
        <p:sp>
          <p:nvSpPr>
            <p:cNvPr id="8" name="กล่องข้อความ 7">
              <a:extLst>
                <a:ext uri="{FF2B5EF4-FFF2-40B4-BE49-F238E27FC236}">
                  <a16:creationId xmlns:a16="http://schemas.microsoft.com/office/drawing/2014/main" id="{8A338EF4-49E8-441B-AD8D-9E76D94C5F69}"/>
                </a:ext>
              </a:extLst>
            </p:cNvPr>
            <p:cNvSpPr txBox="1"/>
            <p:nvPr/>
          </p:nvSpPr>
          <p:spPr>
            <a:xfrm>
              <a:off x="1818790" y="3772992"/>
              <a:ext cx="3966150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เขียนตัวเลขและตัวหนังสือแสดงจำนวน ดังนี้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ตัวเลขฮินดูอารบ</a:t>
              </a:r>
              <a:r>
                <a:rPr kumimoji="0" lang="th-TH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ิก</a:t>
              </a: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	4,254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ตัวเลขไทย	๔,๒๕๔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1974850" algn="l"/>
                </a:tabLst>
                <a:defRPr/>
              </a:pPr>
              <a:r>
                <a: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4804_KwangMD_PukluK" panose="02000000000000000000" pitchFamily="2" charset="0"/>
                  <a:ea typeface="+mn-ea"/>
                  <a:cs typeface="4804_KwangMD_PukluK" panose="02000000000000000000" pitchFamily="2" charset="0"/>
                </a:rPr>
                <a:t>ตัวหนังสือ	สี่พันสองร้อยห้าสิบสี่</a:t>
              </a:r>
            </a:p>
          </p:txBody>
        </p: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9B1DEC27-DC1D-4D8E-AF03-424EFD41D243}"/>
              </a:ext>
            </a:extLst>
          </p:cNvPr>
          <p:cNvGrpSpPr/>
          <p:nvPr/>
        </p:nvGrpSpPr>
        <p:grpSpPr>
          <a:xfrm>
            <a:off x="2855130" y="2493080"/>
            <a:ext cx="6126204" cy="769933"/>
            <a:chOff x="2791122" y="2185000"/>
            <a:chExt cx="6126204" cy="769933"/>
          </a:xfrm>
        </p:grpSpPr>
        <p:sp>
          <p:nvSpPr>
            <p:cNvPr id="43" name="รูปแบบอิสระ: รูปร่าง 81">
              <a:extLst>
                <a:ext uri="{FF2B5EF4-FFF2-40B4-BE49-F238E27FC236}">
                  <a16:creationId xmlns:a16="http://schemas.microsoft.com/office/drawing/2014/main" id="{A13D7AA0-E807-455E-ABAC-2218761FECBE}"/>
                </a:ext>
              </a:extLst>
            </p:cNvPr>
            <p:cNvSpPr/>
            <p:nvPr/>
          </p:nvSpPr>
          <p:spPr>
            <a:xfrm>
              <a:off x="2791122" y="2185000"/>
              <a:ext cx="6126204" cy="769933"/>
            </a:xfrm>
            <a:custGeom>
              <a:avLst/>
              <a:gdLst>
                <a:gd name="connsiteX0" fmla="*/ 181425 w 1830638"/>
                <a:gd name="connsiteY0" fmla="*/ 53165 h 500646"/>
                <a:gd name="connsiteX1" fmla="*/ 24671 w 1830638"/>
                <a:gd name="connsiteY1" fmla="*/ 122834 h 500646"/>
                <a:gd name="connsiteX2" fmla="*/ 7253 w 1830638"/>
                <a:gd name="connsiteY2" fmla="*/ 323131 h 500646"/>
                <a:gd name="connsiteX3" fmla="*/ 94339 w 1830638"/>
                <a:gd name="connsiteY3" fmla="*/ 453759 h 500646"/>
                <a:gd name="connsiteX4" fmla="*/ 381722 w 1830638"/>
                <a:gd name="connsiteY4" fmla="*/ 479885 h 500646"/>
                <a:gd name="connsiteX5" fmla="*/ 1418042 w 1830638"/>
                <a:gd name="connsiteY5" fmla="*/ 497302 h 500646"/>
                <a:gd name="connsiteX6" fmla="*/ 1783802 w 1830638"/>
                <a:gd name="connsiteY6" fmla="*/ 410216 h 500646"/>
                <a:gd name="connsiteX7" fmla="*/ 1792511 w 1830638"/>
                <a:gd name="connsiteY7" fmla="*/ 114125 h 500646"/>
                <a:gd name="connsiteX8" fmla="*/ 1479002 w 1830638"/>
                <a:gd name="connsiteY8" fmla="*/ 27039 h 500646"/>
                <a:gd name="connsiteX9" fmla="*/ 642979 w 1830638"/>
                <a:gd name="connsiteY9" fmla="*/ 914 h 500646"/>
                <a:gd name="connsiteX10" fmla="*/ 181425 w 1830638"/>
                <a:gd name="connsiteY10" fmla="*/ 53165 h 500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0638" h="500646">
                  <a:moveTo>
                    <a:pt x="181425" y="53165"/>
                  </a:moveTo>
                  <a:cubicBezTo>
                    <a:pt x="78374" y="73485"/>
                    <a:pt x="53700" y="77840"/>
                    <a:pt x="24671" y="122834"/>
                  </a:cubicBezTo>
                  <a:cubicBezTo>
                    <a:pt x="-4358" y="167828"/>
                    <a:pt x="-4358" y="267977"/>
                    <a:pt x="7253" y="323131"/>
                  </a:cubicBezTo>
                  <a:cubicBezTo>
                    <a:pt x="18864" y="378285"/>
                    <a:pt x="31928" y="427633"/>
                    <a:pt x="94339" y="453759"/>
                  </a:cubicBezTo>
                  <a:cubicBezTo>
                    <a:pt x="156750" y="479885"/>
                    <a:pt x="161105" y="472628"/>
                    <a:pt x="381722" y="479885"/>
                  </a:cubicBezTo>
                  <a:cubicBezTo>
                    <a:pt x="602339" y="487142"/>
                    <a:pt x="1184362" y="508913"/>
                    <a:pt x="1418042" y="497302"/>
                  </a:cubicBezTo>
                  <a:cubicBezTo>
                    <a:pt x="1651722" y="485691"/>
                    <a:pt x="1721391" y="474079"/>
                    <a:pt x="1783802" y="410216"/>
                  </a:cubicBezTo>
                  <a:cubicBezTo>
                    <a:pt x="1846213" y="346353"/>
                    <a:pt x="1843311" y="177988"/>
                    <a:pt x="1792511" y="114125"/>
                  </a:cubicBezTo>
                  <a:cubicBezTo>
                    <a:pt x="1741711" y="50262"/>
                    <a:pt x="1670591" y="45908"/>
                    <a:pt x="1479002" y="27039"/>
                  </a:cubicBezTo>
                  <a:cubicBezTo>
                    <a:pt x="1287413" y="8170"/>
                    <a:pt x="865047" y="-3440"/>
                    <a:pt x="642979" y="914"/>
                  </a:cubicBezTo>
                  <a:cubicBezTo>
                    <a:pt x="420911" y="5268"/>
                    <a:pt x="284476" y="32845"/>
                    <a:pt x="181425" y="53165"/>
                  </a:cubicBezTo>
                  <a:close/>
                </a:path>
              </a:pathLst>
            </a:custGeom>
            <a:solidFill>
              <a:srgbClr val="E6FDA9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endParaRPr>
            </a:p>
          </p:txBody>
        </p:sp>
        <p:sp>
          <p:nvSpPr>
            <p:cNvPr id="4" name="กล่องข้อความ 3">
              <a:extLst>
                <a:ext uri="{FF2B5EF4-FFF2-40B4-BE49-F238E27FC236}">
                  <a16:creationId xmlns:a16="http://schemas.microsoft.com/office/drawing/2014/main" id="{0027570A-FE39-488B-925C-632BFFED6E2D}"/>
                </a:ext>
              </a:extLst>
            </p:cNvPr>
            <p:cNvSpPr txBox="1"/>
            <p:nvPr/>
          </p:nvSpPr>
          <p:spPr>
            <a:xfrm>
              <a:off x="3190234" y="2331989"/>
              <a:ext cx="543770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th-TH" dirty="0">
                  <a:latin typeface="4804_KwangMD_PukluK" panose="02000000000000000000" pitchFamily="2" charset="0"/>
                  <a:cs typeface="4804_KwangMD_PukluK" panose="02000000000000000000" pitchFamily="2" charset="0"/>
                </a:rPr>
                <a:t>อาจแสดงจำนวนสี่พันสองร้อยห้าสิบสี่ โดยใช้หลักลูกคิด ดังนี้</a:t>
              </a:r>
            </a:p>
          </p:txBody>
        </p:sp>
      </p:grpSp>
      <p:pic>
        <p:nvPicPr>
          <p:cNvPr id="7" name="รูปภาพ 6">
            <a:extLst>
              <a:ext uri="{FF2B5EF4-FFF2-40B4-BE49-F238E27FC236}">
                <a16:creationId xmlns:a16="http://schemas.microsoft.com/office/drawing/2014/main" id="{3E5358D3-7716-454D-98C7-4A3F4C1CE4E0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17732" y="3608259"/>
            <a:ext cx="2125942" cy="1803328"/>
          </a:xfrm>
          <a:prstGeom prst="rect">
            <a:avLst/>
          </a:prstGeom>
        </p:spPr>
      </p:pic>
      <p:graphicFrame>
        <p:nvGraphicFramePr>
          <p:cNvPr id="13" name="ตาราง 13">
            <a:extLst>
              <a:ext uri="{FF2B5EF4-FFF2-40B4-BE49-F238E27FC236}">
                <a16:creationId xmlns:a16="http://schemas.microsoft.com/office/drawing/2014/main" id="{5C1662E5-A8D3-4FC6-A2D2-7F31F6120E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9827271"/>
              </p:ext>
            </p:extLst>
          </p:nvPr>
        </p:nvGraphicFramePr>
        <p:xfrm>
          <a:off x="2674055" y="5411587"/>
          <a:ext cx="1976736" cy="518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4184">
                  <a:extLst>
                    <a:ext uri="{9D8B030D-6E8A-4147-A177-3AD203B41FA5}">
                      <a16:colId xmlns:a16="http://schemas.microsoft.com/office/drawing/2014/main" val="2392011735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437888443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2951787025"/>
                    </a:ext>
                  </a:extLst>
                </a:gridCol>
                <a:gridCol w="494184">
                  <a:extLst>
                    <a:ext uri="{9D8B030D-6E8A-4147-A177-3AD203B41FA5}">
                      <a16:colId xmlns:a16="http://schemas.microsoft.com/office/drawing/2014/main" val="60987418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2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5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b="0" dirty="0">
                          <a:solidFill>
                            <a:schemeClr val="tx1"/>
                          </a:solidFill>
                          <a:latin typeface="4804_KwangMD_PukluK" panose="02000000000000000000" pitchFamily="2" charset="0"/>
                          <a:cs typeface="4804_KwangMD_PukluK" panose="02000000000000000000" pitchFamily="2" charset="0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5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93439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204818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  <p:sndAc>
          <p:stSnd>
            <p:snd r:embed="rId2" name="chimes.wav"/>
          </p:stSnd>
        </p:sndAc>
      </p:transition>
    </mc:Choice>
    <mc:Fallback xmlns="">
      <p:transition spd="slow">
        <p:fade/>
        <p:sndAc>
          <p:stSnd>
            <p:snd r:embed="rId17" name="chimes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75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7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25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dirty="0" smtClean="0">
            <a:latin typeface="4804_KwangMD_PukluK" panose="02000000000000000000" pitchFamily="2" charset="0"/>
            <a:cs typeface="4804_KwangMD_PukluK" panose="02000000000000000000" pitchFamily="2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16765</TotalTime>
  <Words>6247</Words>
  <Application>Microsoft Office PowerPoint</Application>
  <PresentationFormat>แบบจอกว้าง</PresentationFormat>
  <Paragraphs>1756</Paragraphs>
  <Slides>86</Slides>
  <Notes>0</Notes>
  <HiddenSlides>0</HiddenSlides>
  <MMClips>0</MMClips>
  <ScaleCrop>false</ScaleCrop>
  <HeadingPairs>
    <vt:vector size="6" baseType="variant">
      <vt:variant>
        <vt:lpstr>ฟอนต์ที่ถูกใช้</vt:lpstr>
      </vt:variant>
      <vt:variant>
        <vt:i4>12</vt:i4>
      </vt:variant>
      <vt:variant>
        <vt:lpstr>ธีม</vt:lpstr>
      </vt:variant>
      <vt:variant>
        <vt:i4>1</vt:i4>
      </vt:variant>
      <vt:variant>
        <vt:lpstr>ชื่อเรื่องสไลด์</vt:lpstr>
      </vt:variant>
      <vt:variant>
        <vt:i4>86</vt:i4>
      </vt:variant>
    </vt:vector>
  </HeadingPairs>
  <TitlesOfParts>
    <vt:vector size="99" baseType="lpstr">
      <vt:lpstr>Arial</vt:lpstr>
      <vt:lpstr>Bahiana</vt:lpstr>
      <vt:lpstr>Playfair Display</vt:lpstr>
      <vt:lpstr>Calibri Light</vt:lpstr>
      <vt:lpstr>Cabin</vt:lpstr>
      <vt:lpstr>Odibee Sans</vt:lpstr>
      <vt:lpstr>Amatic SC</vt:lpstr>
      <vt:lpstr>FC Candy</vt:lpstr>
      <vt:lpstr>Mali</vt:lpstr>
      <vt:lpstr>Calibri</vt:lpstr>
      <vt:lpstr>Gorditas</vt:lpstr>
      <vt:lpstr>4804_KwangMD_PukluK</vt:lpstr>
      <vt:lpstr>ธีมของ Office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  <vt:lpstr>งานนำเสนอ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งานนำเสนอ PowerPoint</dc:title>
  <dc:creator>GiGaBytE</dc:creator>
  <cp:lastModifiedBy>รับทำผลงาน เลื่อนขั้นวิทยฐานะ</cp:lastModifiedBy>
  <cp:revision>618</cp:revision>
  <dcterms:created xsi:type="dcterms:W3CDTF">2021-07-06T21:36:50Z</dcterms:created>
  <dcterms:modified xsi:type="dcterms:W3CDTF">2024-07-21T03:33:01Z</dcterms:modified>
</cp:coreProperties>
</file>