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258" r:id="rId4"/>
    <p:sldId id="273" r:id="rId5"/>
    <p:sldId id="363" r:id="rId6"/>
    <p:sldId id="259" r:id="rId7"/>
    <p:sldId id="373" r:id="rId8"/>
    <p:sldId id="374" r:id="rId9"/>
    <p:sldId id="376" r:id="rId10"/>
    <p:sldId id="377" r:id="rId11"/>
    <p:sldId id="378" r:id="rId12"/>
    <p:sldId id="380" r:id="rId13"/>
    <p:sldId id="272" r:id="rId14"/>
    <p:sldId id="267" r:id="rId15"/>
    <p:sldId id="381" r:id="rId16"/>
    <p:sldId id="382" r:id="rId17"/>
    <p:sldId id="383" r:id="rId18"/>
    <p:sldId id="384" r:id="rId19"/>
    <p:sldId id="385" r:id="rId20"/>
    <p:sldId id="386" r:id="rId21"/>
    <p:sldId id="387" r:id="rId22"/>
    <p:sldId id="388" r:id="rId23"/>
    <p:sldId id="389" r:id="rId24"/>
    <p:sldId id="390" r:id="rId25"/>
    <p:sldId id="268" r:id="rId26"/>
    <p:sldId id="393" r:id="rId27"/>
    <p:sldId id="394" r:id="rId28"/>
    <p:sldId id="395" r:id="rId29"/>
    <p:sldId id="401" r:id="rId30"/>
    <p:sldId id="396" r:id="rId31"/>
    <p:sldId id="402" r:id="rId32"/>
    <p:sldId id="403" r:id="rId33"/>
    <p:sldId id="404" r:id="rId34"/>
    <p:sldId id="405" r:id="rId35"/>
    <p:sldId id="406" r:id="rId36"/>
    <p:sldId id="407" r:id="rId37"/>
    <p:sldId id="408" r:id="rId38"/>
    <p:sldId id="409" r:id="rId39"/>
    <p:sldId id="410" r:id="rId40"/>
    <p:sldId id="411" r:id="rId41"/>
    <p:sldId id="412" r:id="rId42"/>
    <p:sldId id="414" r:id="rId43"/>
    <p:sldId id="415" r:id="rId44"/>
    <p:sldId id="399" r:id="rId45"/>
    <p:sldId id="400" r:id="rId46"/>
    <p:sldId id="269" r:id="rId47"/>
    <p:sldId id="306" r:id="rId48"/>
    <p:sldId id="416" r:id="rId49"/>
    <p:sldId id="417" r:id="rId50"/>
    <p:sldId id="418" r:id="rId51"/>
    <p:sldId id="419" r:id="rId52"/>
    <p:sldId id="420" r:id="rId53"/>
    <p:sldId id="424" r:id="rId54"/>
    <p:sldId id="425" r:id="rId55"/>
    <p:sldId id="426" r:id="rId56"/>
    <p:sldId id="427" r:id="rId57"/>
    <p:sldId id="428" r:id="rId58"/>
    <p:sldId id="429" r:id="rId59"/>
    <p:sldId id="432" r:id="rId60"/>
    <p:sldId id="433" r:id="rId61"/>
    <p:sldId id="434" r:id="rId62"/>
    <p:sldId id="435" r:id="rId63"/>
    <p:sldId id="436" r:id="rId64"/>
    <p:sldId id="437" r:id="rId65"/>
    <p:sldId id="438" r:id="rId66"/>
    <p:sldId id="439" r:id="rId67"/>
    <p:sldId id="270" r:id="rId68"/>
    <p:sldId id="440" r:id="rId69"/>
    <p:sldId id="460" r:id="rId70"/>
    <p:sldId id="441" r:id="rId71"/>
    <p:sldId id="461" r:id="rId72"/>
    <p:sldId id="462" r:id="rId73"/>
    <p:sldId id="463" r:id="rId74"/>
    <p:sldId id="444" r:id="rId75"/>
    <p:sldId id="445" r:id="rId76"/>
    <p:sldId id="446" r:id="rId77"/>
    <p:sldId id="447" r:id="rId78"/>
    <p:sldId id="448" r:id="rId79"/>
    <p:sldId id="449" r:id="rId80"/>
    <p:sldId id="464" r:id="rId81"/>
    <p:sldId id="453" r:id="rId82"/>
    <p:sldId id="454" r:id="rId83"/>
    <p:sldId id="455" r:id="rId84"/>
    <p:sldId id="456" r:id="rId85"/>
    <p:sldId id="457" r:id="rId86"/>
    <p:sldId id="471" r:id="rId87"/>
    <p:sldId id="465" r:id="rId88"/>
    <p:sldId id="466" r:id="rId89"/>
    <p:sldId id="467" r:id="rId90"/>
    <p:sldId id="468" r:id="rId91"/>
    <p:sldId id="469" r:id="rId92"/>
    <p:sldId id="470" r:id="rId93"/>
    <p:sldId id="459" r:id="rId94"/>
    <p:sldId id="472" r:id="rId95"/>
    <p:sldId id="499" r:id="rId96"/>
    <p:sldId id="501" r:id="rId97"/>
    <p:sldId id="473" r:id="rId98"/>
    <p:sldId id="474" r:id="rId99"/>
    <p:sldId id="480" r:id="rId100"/>
    <p:sldId id="502" r:id="rId101"/>
    <p:sldId id="491" r:id="rId102"/>
    <p:sldId id="492" r:id="rId103"/>
    <p:sldId id="503" r:id="rId104"/>
    <p:sldId id="504" r:id="rId105"/>
    <p:sldId id="505" r:id="rId106"/>
    <p:sldId id="506" r:id="rId107"/>
    <p:sldId id="507" r:id="rId108"/>
    <p:sldId id="508" r:id="rId109"/>
    <p:sldId id="509" r:id="rId110"/>
    <p:sldId id="510" r:id="rId111"/>
    <p:sldId id="511" r:id="rId112"/>
    <p:sldId id="512" r:id="rId113"/>
    <p:sldId id="497" r:id="rId114"/>
    <p:sldId id="498" r:id="rId115"/>
    <p:sldId id="513" r:id="rId116"/>
    <p:sldId id="514" r:id="rId117"/>
    <p:sldId id="517" r:id="rId118"/>
    <p:sldId id="518" r:id="rId119"/>
    <p:sldId id="519" r:id="rId120"/>
    <p:sldId id="520" r:id="rId121"/>
    <p:sldId id="522" r:id="rId122"/>
    <p:sldId id="521" r:id="rId123"/>
    <p:sldId id="523" r:id="rId124"/>
    <p:sldId id="524" r:id="rId125"/>
    <p:sldId id="535" r:id="rId126"/>
    <p:sldId id="525" r:id="rId127"/>
    <p:sldId id="526" r:id="rId128"/>
    <p:sldId id="527" r:id="rId129"/>
    <p:sldId id="528" r:id="rId130"/>
    <p:sldId id="529" r:id="rId131"/>
    <p:sldId id="530" r:id="rId132"/>
    <p:sldId id="531" r:id="rId133"/>
    <p:sldId id="532" r:id="rId134"/>
    <p:sldId id="533" r:id="rId135"/>
    <p:sldId id="534" r:id="rId136"/>
    <p:sldId id="536" r:id="rId137"/>
    <p:sldId id="537" r:id="rId138"/>
    <p:sldId id="538" r:id="rId139"/>
    <p:sldId id="548" r:id="rId140"/>
    <p:sldId id="549" r:id="rId141"/>
    <p:sldId id="550" r:id="rId142"/>
    <p:sldId id="551" r:id="rId143"/>
    <p:sldId id="552" r:id="rId144"/>
    <p:sldId id="539" r:id="rId145"/>
    <p:sldId id="553" r:id="rId146"/>
    <p:sldId id="546" r:id="rId147"/>
    <p:sldId id="547" r:id="rId148"/>
    <p:sldId id="554" r:id="rId149"/>
    <p:sldId id="555" r:id="rId150"/>
    <p:sldId id="566" r:id="rId151"/>
    <p:sldId id="556" r:id="rId152"/>
    <p:sldId id="567" r:id="rId153"/>
    <p:sldId id="568" r:id="rId154"/>
    <p:sldId id="563" r:id="rId155"/>
    <p:sldId id="564" r:id="rId156"/>
  </p:sldIdLst>
  <p:sldSz cx="12192000" cy="6858000"/>
  <p:notesSz cx="6858000" cy="9144000"/>
  <p:embeddedFontLst>
    <p:embeddedFont>
      <p:font typeface="4805_KwangMD_Melt" panose="02000000000000000000" pitchFamily="2" charset="0"/>
      <p:regular r:id="rId157"/>
    </p:embeddedFont>
    <p:embeddedFont>
      <p:font typeface="Amatic SC" panose="00000500000000000000" pitchFamily="2" charset="-79"/>
      <p:regular r:id="rId158"/>
      <p:bold r:id="rId159"/>
    </p:embeddedFont>
    <p:embeddedFont>
      <p:font typeface="Calibri" panose="020F0502020204030204" pitchFamily="34" charset="0"/>
      <p:regular r:id="rId160"/>
      <p:bold r:id="rId161"/>
      <p:italic r:id="rId162"/>
      <p:boldItalic r:id="rId163"/>
    </p:embeddedFont>
    <p:embeddedFont>
      <p:font typeface="Calibri Light" panose="020F0302020204030204" pitchFamily="34" charset="0"/>
      <p:regular r:id="rId164"/>
      <p:italic r:id="rId165"/>
    </p:embeddedFont>
    <p:embeddedFont>
      <p:font typeface="CmPrasanmit" panose="02000000000000000000" pitchFamily="2" charset="-34"/>
      <p:regular r:id="rId166"/>
    </p:embeddedFont>
    <p:embeddedFont>
      <p:font typeface="FC Candy" panose="020B0500040200020003" pitchFamily="34" charset="-34"/>
      <p:regular r:id="rId167"/>
      <p:italic r:id="rId168"/>
    </p:embeddedFont>
    <p:embeddedFont>
      <p:font typeface="Playfair Display" panose="00000500000000000000" pitchFamily="2" charset="0"/>
      <p:regular r:id="rId169"/>
      <p:bold r:id="rId170"/>
      <p:italic r:id="rId171"/>
      <p:boldItalic r:id="rId172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66"/>
    <a:srgbClr val="FF6600"/>
    <a:srgbClr val="FF949E"/>
    <a:srgbClr val="B36EBD"/>
    <a:srgbClr val="EFEFEF"/>
    <a:srgbClr val="FFD2D6"/>
    <a:srgbClr val="D9E8FF"/>
    <a:srgbClr val="BFE8E0"/>
    <a:srgbClr val="FED58A"/>
    <a:srgbClr val="FF999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font" Target="fonts/font3.fntdata"/><Relationship Id="rId170" Type="http://schemas.openxmlformats.org/officeDocument/2006/relationships/font" Target="fonts/font14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font" Target="fonts/font4.fntdata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font" Target="fonts/font15.fntdata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font" Target="fonts/font5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2" Type="http://schemas.openxmlformats.org/officeDocument/2006/relationships/font" Target="fonts/font16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font" Target="fonts/font11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font" Target="fonts/font6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font" Target="fonts/font1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font" Target="fonts/font12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font" Target="fonts/font7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font" Target="fonts/font2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font" Target="fonts/font8.fntdata"/><Relationship Id="rId169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theme" Target="theme/theme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font" Target="fonts/font9.fntdata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tableStyles" Target="tableStyles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font" Target="fonts/font10.fntdata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94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image" Target="../media/image3.png"/><Relationship Id="rId5" Type="http://schemas.openxmlformats.org/officeDocument/2006/relationships/slide" Target="slide25.xml"/><Relationship Id="rId10" Type="http://schemas.openxmlformats.org/officeDocument/2006/relationships/slide" Target="slide2.xml"/><Relationship Id="rId4" Type="http://schemas.openxmlformats.org/officeDocument/2006/relationships/slide" Target="slide14.xml"/><Relationship Id="rId9" Type="http://schemas.openxmlformats.org/officeDocument/2006/relationships/slide" Target="slide115.xml"/><Relationship Id="rId14" Type="http://schemas.openxmlformats.org/officeDocument/2006/relationships/slide" Target="slide148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4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5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6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14.xml"/><Relationship Id="rId13" Type="http://schemas.openxmlformats.org/officeDocument/2006/relationships/image" Target="../media/image3.png"/><Relationship Id="rId18" Type="http://schemas.openxmlformats.org/officeDocument/2006/relationships/slide" Target="slide148.xml"/><Relationship Id="rId3" Type="http://schemas.openxmlformats.org/officeDocument/2006/relationships/image" Target="../media/image7.png"/><Relationship Id="rId7" Type="http://schemas.openxmlformats.org/officeDocument/2006/relationships/slide" Target="slide3.xml"/><Relationship Id="rId12" Type="http://schemas.openxmlformats.org/officeDocument/2006/relationships/slide" Target="slide2.xml"/><Relationship Id="rId17" Type="http://schemas.openxmlformats.org/officeDocument/2006/relationships/slide" Target="slide137.xml"/><Relationship Id="rId2" Type="http://schemas.openxmlformats.org/officeDocument/2006/relationships/image" Target="../media/image2.png"/><Relationship Id="rId16" Type="http://schemas.openxmlformats.org/officeDocument/2006/relationships/slide" Target="slide126.xml"/><Relationship Id="rId1" Type="http://schemas.openxmlformats.org/officeDocument/2006/relationships/slideLayout" Target="../slideLayouts/slideLayout1.xml"/><Relationship Id="rId6" Type="http://schemas.microsoft.com/office/2007/relationships/hdphoto" Target="../media/hdphoto1.wdp"/><Relationship Id="rId11" Type="http://schemas.openxmlformats.org/officeDocument/2006/relationships/slide" Target="slide67.xml"/><Relationship Id="rId5" Type="http://schemas.openxmlformats.org/officeDocument/2006/relationships/image" Target="../media/image9.png"/><Relationship Id="rId15" Type="http://schemas.openxmlformats.org/officeDocument/2006/relationships/slide" Target="slide115.xml"/><Relationship Id="rId10" Type="http://schemas.openxmlformats.org/officeDocument/2006/relationships/slide" Target="slide46.xml"/><Relationship Id="rId4" Type="http://schemas.openxmlformats.org/officeDocument/2006/relationships/image" Target="../media/image8.png"/><Relationship Id="rId9" Type="http://schemas.openxmlformats.org/officeDocument/2006/relationships/slide" Target="slide25.xml"/><Relationship Id="rId14" Type="http://schemas.openxmlformats.org/officeDocument/2006/relationships/slide" Target="slide94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10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11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5.xml"/><Relationship Id="rId13" Type="http://schemas.openxmlformats.org/officeDocument/2006/relationships/slide" Target="slide94.xml"/><Relationship Id="rId3" Type="http://schemas.openxmlformats.org/officeDocument/2006/relationships/image" Target="../media/image12.png"/><Relationship Id="rId7" Type="http://schemas.openxmlformats.org/officeDocument/2006/relationships/slide" Target="slide14.xml"/><Relationship Id="rId12" Type="http://schemas.openxmlformats.org/officeDocument/2006/relationships/image" Target="../media/image3.png"/><Relationship Id="rId17" Type="http://schemas.openxmlformats.org/officeDocument/2006/relationships/slide" Target="slide148.xml"/><Relationship Id="rId2" Type="http://schemas.openxmlformats.org/officeDocument/2006/relationships/image" Target="../media/image2.png"/><Relationship Id="rId16" Type="http://schemas.openxmlformats.org/officeDocument/2006/relationships/slide" Target="slide137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2.xml"/><Relationship Id="rId5" Type="http://schemas.microsoft.com/office/2007/relationships/hdphoto" Target="../media/hdphoto1.wdp"/><Relationship Id="rId15" Type="http://schemas.openxmlformats.org/officeDocument/2006/relationships/slide" Target="slide126.xml"/><Relationship Id="rId10" Type="http://schemas.openxmlformats.org/officeDocument/2006/relationships/slide" Target="slide67.xml"/><Relationship Id="rId4" Type="http://schemas.openxmlformats.org/officeDocument/2006/relationships/image" Target="../media/image9.png"/><Relationship Id="rId9" Type="http://schemas.openxmlformats.org/officeDocument/2006/relationships/slide" Target="slide46.xml"/><Relationship Id="rId14" Type="http://schemas.openxmlformats.org/officeDocument/2006/relationships/slide" Target="slide115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13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14.xml"/><Relationship Id="rId13" Type="http://schemas.openxmlformats.org/officeDocument/2006/relationships/image" Target="../media/image3.png"/><Relationship Id="rId18" Type="http://schemas.openxmlformats.org/officeDocument/2006/relationships/slide" Target="slide148.xml"/><Relationship Id="rId3" Type="http://schemas.openxmlformats.org/officeDocument/2006/relationships/image" Target="../media/image14.png"/><Relationship Id="rId7" Type="http://schemas.openxmlformats.org/officeDocument/2006/relationships/slide" Target="slide3.xml"/><Relationship Id="rId12" Type="http://schemas.openxmlformats.org/officeDocument/2006/relationships/slide" Target="slide2.xml"/><Relationship Id="rId17" Type="http://schemas.openxmlformats.org/officeDocument/2006/relationships/slide" Target="slide137.xml"/><Relationship Id="rId2" Type="http://schemas.openxmlformats.org/officeDocument/2006/relationships/image" Target="../media/image2.png"/><Relationship Id="rId16" Type="http://schemas.openxmlformats.org/officeDocument/2006/relationships/slide" Target="slide126.xml"/><Relationship Id="rId1" Type="http://schemas.openxmlformats.org/officeDocument/2006/relationships/slideLayout" Target="../slideLayouts/slideLayout1.xml"/><Relationship Id="rId6" Type="http://schemas.microsoft.com/office/2007/relationships/hdphoto" Target="../media/hdphoto1.wdp"/><Relationship Id="rId11" Type="http://schemas.openxmlformats.org/officeDocument/2006/relationships/slide" Target="slide67.xml"/><Relationship Id="rId5" Type="http://schemas.openxmlformats.org/officeDocument/2006/relationships/image" Target="../media/image9.png"/><Relationship Id="rId15" Type="http://schemas.openxmlformats.org/officeDocument/2006/relationships/slide" Target="slide115.xml"/><Relationship Id="rId10" Type="http://schemas.openxmlformats.org/officeDocument/2006/relationships/slide" Target="slide46.xml"/><Relationship Id="rId4" Type="http://schemas.openxmlformats.org/officeDocument/2006/relationships/image" Target="../media/image15.png"/><Relationship Id="rId9" Type="http://schemas.openxmlformats.org/officeDocument/2006/relationships/slide" Target="slide25.xml"/><Relationship Id="rId14" Type="http://schemas.openxmlformats.org/officeDocument/2006/relationships/slide" Target="slide94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46.xml"/><Relationship Id="rId13" Type="http://schemas.openxmlformats.org/officeDocument/2006/relationships/slide" Target="slide115.xml"/><Relationship Id="rId3" Type="http://schemas.openxmlformats.org/officeDocument/2006/relationships/image" Target="../media/image13.png"/><Relationship Id="rId7" Type="http://schemas.openxmlformats.org/officeDocument/2006/relationships/slide" Target="slide25.xml"/><Relationship Id="rId12" Type="http://schemas.openxmlformats.org/officeDocument/2006/relationships/slide" Target="slide94.xml"/><Relationship Id="rId2" Type="http://schemas.openxmlformats.org/officeDocument/2006/relationships/image" Target="../media/image2.png"/><Relationship Id="rId16" Type="http://schemas.openxmlformats.org/officeDocument/2006/relationships/slide" Target="slide14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37.xml"/><Relationship Id="rId10" Type="http://schemas.openxmlformats.org/officeDocument/2006/relationships/slide" Target="slide2.xml"/><Relationship Id="rId4" Type="http://schemas.openxmlformats.org/officeDocument/2006/relationships/image" Target="../media/image16.png"/><Relationship Id="rId9" Type="http://schemas.openxmlformats.org/officeDocument/2006/relationships/slide" Target="slide67.xml"/><Relationship Id="rId14" Type="http://schemas.openxmlformats.org/officeDocument/2006/relationships/slide" Target="slide126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17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18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46.xml"/><Relationship Id="rId13" Type="http://schemas.openxmlformats.org/officeDocument/2006/relationships/slide" Target="slide115.xml"/><Relationship Id="rId3" Type="http://schemas.openxmlformats.org/officeDocument/2006/relationships/image" Target="../media/image18.png"/><Relationship Id="rId7" Type="http://schemas.openxmlformats.org/officeDocument/2006/relationships/slide" Target="slide25.xml"/><Relationship Id="rId12" Type="http://schemas.openxmlformats.org/officeDocument/2006/relationships/slide" Target="slide94.xml"/><Relationship Id="rId2" Type="http://schemas.openxmlformats.org/officeDocument/2006/relationships/image" Target="../media/image2.png"/><Relationship Id="rId16" Type="http://schemas.openxmlformats.org/officeDocument/2006/relationships/slide" Target="slide14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37.xml"/><Relationship Id="rId10" Type="http://schemas.openxmlformats.org/officeDocument/2006/relationships/slide" Target="slide2.xml"/><Relationship Id="rId4" Type="http://schemas.openxmlformats.org/officeDocument/2006/relationships/image" Target="../media/image5.png"/><Relationship Id="rId9" Type="http://schemas.openxmlformats.org/officeDocument/2006/relationships/slide" Target="slide67.xml"/><Relationship Id="rId14" Type="http://schemas.openxmlformats.org/officeDocument/2006/relationships/slide" Target="slide126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19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20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26.xml"/><Relationship Id="rId3" Type="http://schemas.openxmlformats.org/officeDocument/2006/relationships/image" Target="../media/image21.png"/><Relationship Id="rId7" Type="http://schemas.openxmlformats.org/officeDocument/2006/relationships/slide" Target="slide46.xml"/><Relationship Id="rId12" Type="http://schemas.openxmlformats.org/officeDocument/2006/relationships/slide" Target="slide115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5.xml"/><Relationship Id="rId11" Type="http://schemas.openxmlformats.org/officeDocument/2006/relationships/slide" Target="slide94.xml"/><Relationship Id="rId5" Type="http://schemas.openxmlformats.org/officeDocument/2006/relationships/slide" Target="slide14.xml"/><Relationship Id="rId15" Type="http://schemas.openxmlformats.org/officeDocument/2006/relationships/slide" Target="slide14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37.xml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37.xml"/><Relationship Id="rId3" Type="http://schemas.openxmlformats.org/officeDocument/2006/relationships/slide" Target="slide3.xml"/><Relationship Id="rId7" Type="http://schemas.openxmlformats.org/officeDocument/2006/relationships/slide" Target="slide67.xml"/><Relationship Id="rId12" Type="http://schemas.openxmlformats.org/officeDocument/2006/relationships/slide" Target="slide126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6.xml"/><Relationship Id="rId11" Type="http://schemas.openxmlformats.org/officeDocument/2006/relationships/slide" Target="slide115.xml"/><Relationship Id="rId5" Type="http://schemas.openxmlformats.org/officeDocument/2006/relationships/slide" Target="slide25.xml"/><Relationship Id="rId10" Type="http://schemas.openxmlformats.org/officeDocument/2006/relationships/slide" Target="slide94.xml"/><Relationship Id="rId4" Type="http://schemas.openxmlformats.org/officeDocument/2006/relationships/slide" Target="slide14.xml"/><Relationship Id="rId9" Type="http://schemas.openxmlformats.org/officeDocument/2006/relationships/image" Target="../media/image3.png"/><Relationship Id="rId14" Type="http://schemas.openxmlformats.org/officeDocument/2006/relationships/slide" Target="slide14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643062" y="1759307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8 การหาร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253100" y="3189439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ชั้นประถมศึกษาปีที่ 3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2002799" y="1262326"/>
            <a:ext cx="4220502" cy="629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การหาผลหารและเศษที่ตัวตั้งสองหลัก ตัวหารและผลหารหนึ่งหลักโดยการหารยาว (1)</a:t>
            </a:r>
            <a:endParaRPr kumimoji="0" lang="en-US" sz="2600" i="0" u="none" strike="noStrike" kern="0" cap="none" spc="0" normalizeH="0" noProof="0" dirty="0">
              <a:ln>
                <a:noFill/>
              </a:ln>
              <a:solidFill>
                <a:schemeClr val="bg2">
                  <a:lumMod val="25000"/>
                </a:schemeClr>
              </a:solidFill>
              <a:effectLst/>
              <a:uLnTx/>
              <a:uFillTx/>
              <a:latin typeface="4805_KwangMD_Melt" panose="02000000000000000000" pitchFamily="2" charset="0"/>
              <a:cs typeface="4805_KwangMD_Melt" panose="02000000000000000000" pitchFamily="2" charset="0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5783" y="1367864"/>
            <a:ext cx="921600" cy="558341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8.1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51" name="Google Shape;570;p28">
            <a:hlinkClick r:id="rId8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55589" y="1215487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การหาผลหารและเศษที่ตัวตั้งไม่เกินสี่หลัก และตัวหารหนึ่งหลักโดยการหารสั้น 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4" name="Google Shape;573;p28">
            <a:hlinkClick r:id="rId4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1966028" y="2270664"/>
            <a:ext cx="407225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การหาผลหารและเศษที่ตัวตั้งสองหลัก ตัวหารและผลหารหนึ่งหลักโดยการหารยาว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7" name="Google Shape;576;p28">
            <a:hlinkClick r:id="rId9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2238015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การหาค่าของตัวไม่ทราบค่าในประโยคสัญลักษณ์แสดงการหาร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74824" y="337428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43432" y="-508868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72" name="Google Shape;566;p28">
            <a:hlinkClick r:id="rId5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2002799" y="3317338"/>
            <a:ext cx="403714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การหาผลหารและเศษที่ตัวตั้งสองหลัก ตัวหารหนึ่งหลัก และผลหารสองหลักโดยการหารยาว 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pic>
        <p:nvPicPr>
          <p:cNvPr id="9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63314" y="886815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93009" y="1172638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49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605977" y="59041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8 การหาร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8" name="Google Shape;576;p28">
            <a:hlinkClick r:id="rId12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68289" y="3494632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โจทย์ปัญหาการหาร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3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065603" y="4346936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การหาผลหารและเศษที่ตัวตั้งสามหลัก และตัวหารหนึ่งหลักโดยการหารยาว 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8" name="Google Shape;576;p28">
            <a:hlinkClick r:id="rId13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88044" y="4580467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โจทย์ปัญหาการหาร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124889" y="5374476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การหาผลหารและเศษที่ตัวตั้งสี่หลัก และตัวหารหนึ่งหลักโดยการหารยาว 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8" name="Google Shape;576;p28">
            <a:hlinkClick r:id="rId14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5494099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การสร้างโจทย์ปัญหาการหาร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0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2450462"/>
            <a:ext cx="921600" cy="558341"/>
            <a:chOff x="1819302" y="2003780"/>
            <a:chExt cx="1219500" cy="1198800"/>
          </a:xfrm>
        </p:grpSpPr>
        <p:sp>
          <p:nvSpPr>
            <p:cNvPr id="10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9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8.2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3442669"/>
            <a:ext cx="921600" cy="558341"/>
            <a:chOff x="1819302" y="2003780"/>
            <a:chExt cx="1219500" cy="1198800"/>
          </a:xfrm>
        </p:grpSpPr>
        <p:sp>
          <p:nvSpPr>
            <p:cNvPr id="11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3" name="Google Shape;567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8.3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4530663"/>
            <a:ext cx="921600" cy="558341"/>
            <a:chOff x="1819302" y="2003780"/>
            <a:chExt cx="1219500" cy="1198800"/>
          </a:xfrm>
        </p:grpSpPr>
        <p:sp>
          <p:nvSpPr>
            <p:cNvPr id="11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7" name="Google Shape;567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8.4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5533994"/>
            <a:ext cx="921600" cy="558341"/>
            <a:chOff x="1819302" y="2003780"/>
            <a:chExt cx="1219500" cy="1198800"/>
          </a:xfrm>
        </p:grpSpPr>
        <p:sp>
          <p:nvSpPr>
            <p:cNvPr id="11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1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8.5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2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1388558"/>
            <a:ext cx="921600" cy="558341"/>
            <a:chOff x="1819302" y="2003780"/>
            <a:chExt cx="1219500" cy="1198800"/>
          </a:xfrm>
        </p:grpSpPr>
        <p:sp>
          <p:nvSpPr>
            <p:cNvPr id="123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4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5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8.6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2412093"/>
            <a:ext cx="921600" cy="558341"/>
            <a:chOff x="1819302" y="2003780"/>
            <a:chExt cx="1219500" cy="1198800"/>
          </a:xfrm>
        </p:grpSpPr>
        <p:sp>
          <p:nvSpPr>
            <p:cNvPr id="12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9" name="Google Shape;567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8.7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42888" y="3442669"/>
            <a:ext cx="921600" cy="558341"/>
            <a:chOff x="1819302" y="2003780"/>
            <a:chExt cx="1219500" cy="1198800"/>
          </a:xfrm>
        </p:grpSpPr>
        <p:sp>
          <p:nvSpPr>
            <p:cNvPr id="13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3" name="Google Shape;567;p28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8.8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4549223"/>
            <a:ext cx="921600" cy="558341"/>
            <a:chOff x="1819302" y="2003780"/>
            <a:chExt cx="1219500" cy="1198800"/>
          </a:xfrm>
        </p:grpSpPr>
        <p:sp>
          <p:nvSpPr>
            <p:cNvPr id="13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7" name="Google Shape;567;p28">
              <a:hlinkClick r:id="rId1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8.9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37557" y="5534684"/>
            <a:ext cx="921600" cy="558341"/>
            <a:chOff x="1819302" y="2003780"/>
            <a:chExt cx="1219500" cy="1198800"/>
          </a:xfrm>
        </p:grpSpPr>
        <p:sp>
          <p:nvSpPr>
            <p:cNvPr id="13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1" name="Google Shape;567;p28">
              <a:hlinkClick r:id="rId1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8.10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1.25E-6 2.22222E-6 L -1.25E-6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หาผลหารและเศษที่ตัวตั้งสองหลัก</a:t>
            </a:r>
            <a:r>
              <a:rPr kumimoji="0" lang="th-TH" sz="4000" b="0" i="0" u="none" strike="noStrike" kern="0" cap="none" spc="0" normalizeH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ตัวหารและผลหารหนึ่งหลักโดยการหารยาว 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515200" y="3536006"/>
            <a:ext cx="5976981" cy="2501747"/>
          </a:xfrm>
          <a:prstGeom prst="roundRect">
            <a:avLst>
              <a:gd name="adj" fmla="val 9158"/>
            </a:avLst>
          </a:prstGeom>
          <a:solidFill>
            <a:srgbClr val="FFDA98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00905" y="776376"/>
            <a:ext cx="8251497" cy="1617168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1838334" y="3650901"/>
            <a:ext cx="5462118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thaiDist">
              <a:buClr>
                <a:srgbClr val="000000"/>
              </a:buClr>
              <a:tabLst>
                <a:tab pos="2065338" algn="l"/>
              </a:tabLst>
              <a:defRPr/>
            </a:pP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ประโยคสัญลักษณ์	30 ÷ 5 </a:t>
            </a:r>
            <a:r>
              <a:rPr lang="en-US" kern="0" dirty="0"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= </a:t>
            </a:r>
            <a:r>
              <a:rPr lang="en-US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</a:p>
          <a:p>
            <a:pPr lvl="0" algn="thaiDist">
              <a:buClr>
                <a:srgbClr val="000000"/>
              </a:buClr>
              <a:tabLst>
                <a:tab pos="2065338" algn="l"/>
              </a:tabLst>
              <a:defRPr/>
            </a:pP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ใช้ความสัมพันธ์ของการคูณและการหาร</a:t>
            </a:r>
          </a:p>
          <a:p>
            <a:pPr lvl="0" algn="thaiDist">
              <a:buClr>
                <a:srgbClr val="000000"/>
              </a:buClr>
              <a:tabLst>
                <a:tab pos="2065338" algn="l"/>
              </a:tabLst>
              <a:defRPr/>
            </a:pP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5 × </a:t>
            </a:r>
            <a:r>
              <a:rPr lang="en-US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 = 30</a:t>
            </a:r>
          </a:p>
          <a:p>
            <a:pPr lvl="0" algn="thaiDist">
              <a:buClr>
                <a:srgbClr val="000000"/>
              </a:buClr>
              <a:tabLst>
                <a:tab pos="2065338" algn="l"/>
              </a:tabLst>
              <a:defRPr/>
            </a:pP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เนื่องจาก 5 × </a:t>
            </a: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6</a:t>
            </a: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lang="en-US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= 30   </a:t>
            </a: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จะได้  30 ÷ </a:t>
            </a:r>
            <a:r>
              <a:rPr lang="en-US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5 = </a:t>
            </a:r>
            <a:r>
              <a:rPr lang="en-US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6</a:t>
            </a:r>
          </a:p>
          <a:p>
            <a:pPr lvl="0" algn="thaiDist">
              <a:buClr>
                <a:srgbClr val="000000"/>
              </a:buClr>
              <a:tabLst>
                <a:tab pos="2065338" algn="l"/>
              </a:tabLst>
              <a:defRPr/>
            </a:pP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ดังนั้น นักเรียนจะได้ดินสอคนละ 6 แท่ง</a:t>
            </a:r>
            <a:endParaRPr lang="th-TH" kern="0" dirty="0"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1836779" y="2351600"/>
            <a:ext cx="8700136" cy="1006237"/>
            <a:chOff x="6413418" y="2161035"/>
            <a:chExt cx="4152106" cy="3433835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52889" y="2161035"/>
              <a:ext cx="4112635" cy="3194148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194149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2103718" y="2338063"/>
            <a:ext cx="7963854" cy="49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thaiDist">
              <a:buClr>
                <a:srgbClr val="000000"/>
              </a:buClr>
              <a:defRPr/>
            </a:pP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ครูมีดินสอ 30 แท่ง แบ่งให้นักเรียน 5 คน คนละเท่าๆ กัน นักเรียนจะได้ดินสอคนละกี่แท่ง</a:t>
            </a:r>
            <a:endParaRPr lang="th-TH" kern="0" dirty="0">
              <a:solidFill>
                <a:srgbClr val="002060"/>
              </a:solidFill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3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4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225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725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3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17183" y="4525969"/>
            <a:ext cx="4258117" cy="124429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7401817" y="417570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447675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	0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923002" y="3715573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30" name="Google Shape;587;p23">
            <a:extLst>
              <a:ext uri="{FF2B5EF4-FFF2-40B4-BE49-F238E27FC236}">
                <a16:creationId xmlns:a16="http://schemas.microsoft.com/office/drawing/2014/main" id="{6EEDE4E9-34EE-4C72-BC48-6260ABE76844}"/>
              </a:ext>
            </a:extLst>
          </p:cNvPr>
          <p:cNvSpPr/>
          <p:nvPr/>
        </p:nvSpPr>
        <p:spPr>
          <a:xfrm>
            <a:off x="1851834" y="1587338"/>
            <a:ext cx="3280604" cy="912783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30   ÷   5  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  6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5348975" y="1731348"/>
            <a:ext cx="4522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แสดงการหาผลหารโดยการหารยาว ดังนี้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1880094" y="2871268"/>
            <a:ext cx="1224000" cy="468000"/>
            <a:chOff x="2260737" y="3333137"/>
            <a:chExt cx="1308371" cy="468000"/>
          </a:xfrm>
        </p:grpSpPr>
        <p:sp>
          <p:nvSpPr>
            <p:cNvPr id="31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502930" y="3365179"/>
              <a:ext cx="83643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ตัวตั้ง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2956336" y="780905"/>
            <a:ext cx="1224000" cy="468000"/>
            <a:chOff x="2260737" y="3333137"/>
            <a:chExt cx="1308371" cy="468000"/>
          </a:xfrm>
        </p:grpSpPr>
        <p:sp>
          <p:nvSpPr>
            <p:cNvPr id="3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71401" y="3335683"/>
              <a:ext cx="9296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ตัวหาร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3956927" y="2830237"/>
            <a:ext cx="1224000" cy="468000"/>
            <a:chOff x="2260737" y="3333137"/>
            <a:chExt cx="1308371" cy="468000"/>
          </a:xfrm>
        </p:grpSpPr>
        <p:sp>
          <p:nvSpPr>
            <p:cNvPr id="4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24106" y="3335683"/>
              <a:ext cx="109770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ผล</a:t>
              </a: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7" name="Straight Arrow Connector 6"/>
          <p:cNvCxnSpPr/>
          <p:nvPr/>
        </p:nvCxnSpPr>
        <p:spPr>
          <a:xfrm flipV="1">
            <a:off x="2492477" y="2254568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/>
          <p:cNvCxnSpPr/>
          <p:nvPr/>
        </p:nvCxnSpPr>
        <p:spPr>
          <a:xfrm flipV="1">
            <a:off x="3559277" y="1241791"/>
            <a:ext cx="0" cy="622907"/>
          </a:xfrm>
          <a:prstGeom prst="straightConnector1">
            <a:avLst/>
          </a:prstGeom>
          <a:ln w="12700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42"/>
          <p:cNvCxnSpPr/>
          <p:nvPr/>
        </p:nvCxnSpPr>
        <p:spPr>
          <a:xfrm flipV="1">
            <a:off x="4568927" y="2209145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Group 8"/>
          <p:cNvGrpSpPr/>
          <p:nvPr/>
        </p:nvGrpSpPr>
        <p:grpSpPr>
          <a:xfrm>
            <a:off x="6999834" y="3824923"/>
            <a:ext cx="1176710" cy="372168"/>
            <a:chOff x="6811148" y="2979136"/>
            <a:chExt cx="1176710" cy="372168"/>
          </a:xfrm>
        </p:grpSpPr>
        <p:cxnSp>
          <p:nvCxnSpPr>
            <p:cNvPr id="4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Arc 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7401817" y="371994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447675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	0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841282" y="3373569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cxnSp>
        <p:nvCxnSpPr>
          <p:cNvPr id="13" name="Straight Connector 12"/>
          <p:cNvCxnSpPr/>
          <p:nvPr/>
        </p:nvCxnSpPr>
        <p:spPr>
          <a:xfrm>
            <a:off x="7401817" y="4622316"/>
            <a:ext cx="77472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7841282" y="4573411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53" name="Group 52"/>
          <p:cNvGrpSpPr/>
          <p:nvPr/>
        </p:nvGrpSpPr>
        <p:grpSpPr>
          <a:xfrm>
            <a:off x="7855796" y="5019645"/>
            <a:ext cx="326270" cy="21774"/>
            <a:chOff x="7667110" y="4183383"/>
            <a:chExt cx="326270" cy="21774"/>
          </a:xfrm>
        </p:grpSpPr>
        <p:cxnSp>
          <p:nvCxnSpPr>
            <p:cNvPr id="51" name="Straight Connector 5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/>
          <p:cNvGrpSpPr/>
          <p:nvPr/>
        </p:nvGrpSpPr>
        <p:grpSpPr>
          <a:xfrm>
            <a:off x="5079158" y="3793805"/>
            <a:ext cx="1224000" cy="468000"/>
            <a:chOff x="2260737" y="3333137"/>
            <a:chExt cx="1308371" cy="468000"/>
          </a:xfrm>
        </p:grpSpPr>
        <p:sp>
          <p:nvSpPr>
            <p:cNvPr id="5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71401" y="3335683"/>
              <a:ext cx="9296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ตัวหาร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57" name="Straight Arrow Connector 56"/>
          <p:cNvCxnSpPr/>
          <p:nvPr/>
        </p:nvCxnSpPr>
        <p:spPr>
          <a:xfrm flipH="1" flipV="1">
            <a:off x="6288644" y="4027805"/>
            <a:ext cx="663386" cy="0"/>
          </a:xfrm>
          <a:prstGeom prst="straightConnector1">
            <a:avLst/>
          </a:prstGeom>
          <a:ln w="12700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Arrow Connector 58"/>
          <p:cNvCxnSpPr/>
          <p:nvPr/>
        </p:nvCxnSpPr>
        <p:spPr>
          <a:xfrm>
            <a:off x="8017796" y="3022996"/>
            <a:ext cx="0" cy="565523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Arrow Connector 60"/>
          <p:cNvCxnSpPr/>
          <p:nvPr/>
        </p:nvCxnSpPr>
        <p:spPr>
          <a:xfrm flipH="1" flipV="1">
            <a:off x="8246836" y="4042319"/>
            <a:ext cx="6624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7397578" y="2625292"/>
            <a:ext cx="1224000" cy="468000"/>
            <a:chOff x="2260737" y="3333137"/>
            <a:chExt cx="1308371" cy="468000"/>
          </a:xfrm>
        </p:grpSpPr>
        <p:sp>
          <p:nvSpPr>
            <p:cNvPr id="63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24106" y="3335683"/>
              <a:ext cx="109770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ผล</a:t>
              </a: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8910888" y="3816085"/>
            <a:ext cx="1224000" cy="468000"/>
            <a:chOff x="2260737" y="3333137"/>
            <a:chExt cx="1308371" cy="468000"/>
          </a:xfrm>
        </p:grpSpPr>
        <p:sp>
          <p:nvSpPr>
            <p:cNvPr id="66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502930" y="3365179"/>
              <a:ext cx="83643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ตัวตั้ง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69" name="Straight Arrow Connector 68"/>
          <p:cNvCxnSpPr/>
          <p:nvPr/>
        </p:nvCxnSpPr>
        <p:spPr>
          <a:xfrm flipV="1">
            <a:off x="8016170" y="5041419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" name="Group 69"/>
          <p:cNvGrpSpPr/>
          <p:nvPr/>
        </p:nvGrpSpPr>
        <p:grpSpPr>
          <a:xfrm>
            <a:off x="7404170" y="5582994"/>
            <a:ext cx="1224000" cy="468000"/>
            <a:chOff x="2260737" y="3333137"/>
            <a:chExt cx="1308371" cy="468000"/>
          </a:xfrm>
        </p:grpSpPr>
        <p:sp>
          <p:nvSpPr>
            <p:cNvPr id="71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71401" y="3335683"/>
              <a:ext cx="9296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73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8775246" y="4907447"/>
            <a:ext cx="1909200" cy="569495"/>
            <a:chOff x="2892613" y="1707208"/>
            <a:chExt cx="2153666" cy="639366"/>
          </a:xfrm>
        </p:grpSpPr>
        <p:grpSp>
          <p:nvGrpSpPr>
            <p:cNvPr id="74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76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5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5422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 </a:t>
              </a:r>
              <a:r>
                <a:rPr kumimoji="0" lang="en-US" alt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kumimoji="0" lang="en-US" alt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 </a:t>
              </a:r>
              <a:r>
                <a:rPr lang="en-US" altLang="th-TH" sz="3000" kern="0" noProof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alt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lang="en-US" alt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  <a:sym typeface="Wingdings 2" panose="05020102010507070707" pitchFamily="18" charset="2"/>
                </a:rPr>
                <a:t>30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8135666" y="4513968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7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81" name="Picture 8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8351" y="4823506"/>
            <a:ext cx="1114581" cy="619211"/>
          </a:xfrm>
          <a:prstGeom prst="rect">
            <a:avLst/>
          </a:prstGeom>
        </p:spPr>
      </p:pic>
      <p:sp>
        <p:nvSpPr>
          <p:cNvPr id="82" name="TextBox 81"/>
          <p:cNvSpPr txBox="1"/>
          <p:nvPr/>
        </p:nvSpPr>
        <p:spPr>
          <a:xfrm>
            <a:off x="2788657" y="4648663"/>
            <a:ext cx="2581155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เป็นเครื่องหมายหารใช้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สำหรับการหารยาว</a:t>
            </a:r>
          </a:p>
        </p:txBody>
      </p:sp>
      <p:sp>
        <p:nvSpPr>
          <p:cNvPr id="8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1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538938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6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8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90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0000"/>
                            </p:stCondLst>
                            <p:childTnLst>
                              <p:par>
                                <p:cTn id="7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10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2500"/>
                            </p:stCondLst>
                            <p:childTnLst>
                              <p:par>
                                <p:cTn id="8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35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5000"/>
                            </p:stCondLst>
                            <p:childTnLst>
                              <p:par>
                                <p:cTn id="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60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7500"/>
                            </p:stCondLst>
                            <p:childTnLst>
                              <p:par>
                                <p:cTn id="10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850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000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0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1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 animBg="1"/>
      <p:bldP spid="47" grpId="0"/>
      <p:bldP spid="11" grpId="0"/>
      <p:bldP spid="30" grpId="0" animBg="1"/>
      <p:bldP spid="4" grpId="0"/>
      <p:bldP spid="10" grpId="0"/>
      <p:bldP spid="49" grpId="0"/>
      <p:bldP spid="50" grpId="0"/>
      <p:bldP spid="8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546745" y="940838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727262" y="956192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3000" b="1" kern="0" dirty="0"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32 ÷ 4 โดยการหารยาว</a:t>
            </a: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 rot="3352838">
            <a:off x="7495833" y="709693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2270" y="1885138"/>
            <a:ext cx="1428949" cy="1790950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2755901" y="1885138"/>
            <a:ext cx="1092200" cy="1790950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7" name="Group 16"/>
          <p:cNvGrpSpPr/>
          <p:nvPr/>
        </p:nvGrpSpPr>
        <p:grpSpPr>
          <a:xfrm>
            <a:off x="3289301" y="3676088"/>
            <a:ext cx="2196615" cy="1147681"/>
            <a:chOff x="3289301" y="3676088"/>
            <a:chExt cx="2196615" cy="1147681"/>
          </a:xfrm>
        </p:grpSpPr>
        <p:sp>
          <p:nvSpPr>
            <p:cNvPr id="59" name="Rounded Rectangle 58"/>
            <p:cNvSpPr/>
            <p:nvPr/>
          </p:nvSpPr>
          <p:spPr>
            <a:xfrm>
              <a:off x="4511739" y="4246569"/>
              <a:ext cx="974177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0" name="Straight Connector 59"/>
            <p:cNvCxnSpPr>
              <a:endCxn id="59" idx="0"/>
            </p:cNvCxnSpPr>
            <p:nvPr/>
          </p:nvCxnSpPr>
          <p:spPr>
            <a:xfrm>
              <a:off x="3289301" y="3676088"/>
              <a:ext cx="1709527" cy="570481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>
            <a:off x="1261023" y="3676088"/>
            <a:ext cx="2072485" cy="1147681"/>
            <a:chOff x="1261023" y="3676088"/>
            <a:chExt cx="2072485" cy="1147681"/>
          </a:xfrm>
        </p:grpSpPr>
        <p:sp>
          <p:nvSpPr>
            <p:cNvPr id="53" name="Rounded Rectangle 52"/>
            <p:cNvSpPr/>
            <p:nvPr/>
          </p:nvSpPr>
          <p:spPr>
            <a:xfrm>
              <a:off x="1261023" y="4246569"/>
              <a:ext cx="974177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2" name="Straight Connector 61"/>
            <p:cNvCxnSpPr/>
            <p:nvPr/>
          </p:nvCxnSpPr>
          <p:spPr>
            <a:xfrm flipH="1">
              <a:off x="1623981" y="3676088"/>
              <a:ext cx="1709527" cy="570481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/>
          <p:cNvGrpSpPr/>
          <p:nvPr/>
        </p:nvGrpSpPr>
        <p:grpSpPr>
          <a:xfrm>
            <a:off x="2345181" y="3688788"/>
            <a:ext cx="974177" cy="1134981"/>
            <a:chOff x="2345181" y="3688788"/>
            <a:chExt cx="974177" cy="1134981"/>
          </a:xfrm>
        </p:grpSpPr>
        <p:sp>
          <p:nvSpPr>
            <p:cNvPr id="57" name="Rounded Rectangle 56"/>
            <p:cNvSpPr/>
            <p:nvPr/>
          </p:nvSpPr>
          <p:spPr>
            <a:xfrm>
              <a:off x="2345181" y="4246569"/>
              <a:ext cx="974177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832270" y="3688788"/>
              <a:ext cx="457031" cy="570481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301704" y="3678322"/>
            <a:ext cx="1100054" cy="1145447"/>
            <a:chOff x="3301704" y="3678322"/>
            <a:chExt cx="1100054" cy="1145447"/>
          </a:xfrm>
        </p:grpSpPr>
        <p:sp>
          <p:nvSpPr>
            <p:cNvPr id="58" name="Rounded Rectangle 57"/>
            <p:cNvSpPr/>
            <p:nvPr/>
          </p:nvSpPr>
          <p:spPr>
            <a:xfrm>
              <a:off x="3427581" y="4246569"/>
              <a:ext cx="974177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6" name="Straight Connector 65"/>
            <p:cNvCxnSpPr>
              <a:endCxn id="58" idx="0"/>
            </p:cNvCxnSpPr>
            <p:nvPr/>
          </p:nvCxnSpPr>
          <p:spPr>
            <a:xfrm>
              <a:off x="3301704" y="3678322"/>
              <a:ext cx="612966" cy="568247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4745" y="1958279"/>
            <a:ext cx="25587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ขั้นที่ 1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หารในหลักสิบ</a:t>
            </a:r>
            <a:endParaRPr lang="th-TH" sz="3000" b="1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045942" y="4992870"/>
            <a:ext cx="4757958" cy="1044649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143818" y="5021856"/>
            <a:ext cx="467278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แบ่ง 3 สิบ เป็น 4 กลุ่ม ได้กลุ่มละ 0 สิบ เขียน 0 เป็นผลหารในหลักสิบ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1025" y="3655889"/>
            <a:ext cx="43946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447675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0	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094615" y="3094155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77" name="Group 76"/>
          <p:cNvGrpSpPr/>
          <p:nvPr/>
        </p:nvGrpSpPr>
        <p:grpSpPr>
          <a:xfrm>
            <a:off x="6169042" y="3203505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1025" y="3098529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447675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578690" y="2714051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1025" y="410249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28744" y="3420901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920044" y="3169851"/>
            <a:ext cx="3099130" cy="46800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651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 สิบ หารด้วย 4 ได้ </a:t>
              </a: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6874756" y="3036790"/>
            <a:ext cx="3492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428745" y="4007522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920047" y="3756472"/>
            <a:ext cx="264469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 คูณ </a:t>
              </a: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ได้ 0 สิบ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1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363926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8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915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115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21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365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4650"/>
                            </p:stCondLst>
                            <p:childTnLst>
                              <p:par>
                                <p:cTn id="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65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7150"/>
                            </p:stCondLst>
                            <p:childTnLst>
                              <p:par>
                                <p:cTn id="7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815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915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30150"/>
                            </p:stCondLst>
                            <p:childTnLst>
                              <p:par>
                                <p:cTn id="8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1150"/>
                            </p:stCondLst>
                            <p:childTnLst>
                              <p:par>
                                <p:cTn id="9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215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  <p:bldP spid="71" grpId="0"/>
      <p:bldP spid="6" grpId="0" animBg="1"/>
      <p:bldP spid="13" grpId="0"/>
      <p:bldP spid="69" grpId="0" animBg="1"/>
      <p:bldP spid="70" grpId="0"/>
      <p:bldP spid="75" grpId="0"/>
      <p:bldP spid="76" grpId="0"/>
      <p:bldP spid="101" grpId="0"/>
      <p:bldP spid="102" grpId="0"/>
      <p:bldP spid="22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TextBox 66"/>
          <p:cNvSpPr txBox="1"/>
          <p:nvPr/>
        </p:nvSpPr>
        <p:spPr>
          <a:xfrm>
            <a:off x="6572619" y="320982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2619" y="277932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pic>
        <p:nvPicPr>
          <p:cNvPr id="64" name="Picture 6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238" t="-2478"/>
          <a:stretch/>
        </p:blipFill>
        <p:spPr>
          <a:xfrm>
            <a:off x="2032000" y="965200"/>
            <a:ext cx="3886198" cy="2259981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0224" b="45304"/>
          <a:stretch/>
        </p:blipFill>
        <p:spPr>
          <a:xfrm>
            <a:off x="1045943" y="1032545"/>
            <a:ext cx="960658" cy="1202655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3178500" y="1081714"/>
            <a:ext cx="1545900" cy="1178886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3942591" y="2254873"/>
            <a:ext cx="1858830" cy="916581"/>
            <a:chOff x="3295651" y="3676088"/>
            <a:chExt cx="1858830" cy="916581"/>
          </a:xfrm>
        </p:grpSpPr>
        <p:sp>
          <p:nvSpPr>
            <p:cNvPr id="59" name="Rounded Rectangle 58"/>
            <p:cNvSpPr/>
            <p:nvPr/>
          </p:nvSpPr>
          <p:spPr>
            <a:xfrm>
              <a:off x="4294081" y="4081469"/>
              <a:ext cx="8604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0" name="Straight Connector 59"/>
            <p:cNvCxnSpPr/>
            <p:nvPr/>
          </p:nvCxnSpPr>
          <p:spPr>
            <a:xfrm>
              <a:off x="3295651" y="3676088"/>
              <a:ext cx="1434980" cy="405381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>
            <a:off x="2110338" y="2254873"/>
            <a:ext cx="1870112" cy="900984"/>
            <a:chOff x="1463398" y="3676088"/>
            <a:chExt cx="1870112" cy="900984"/>
          </a:xfrm>
        </p:grpSpPr>
        <p:sp>
          <p:nvSpPr>
            <p:cNvPr id="53" name="Rounded Rectangle 52"/>
            <p:cNvSpPr/>
            <p:nvPr/>
          </p:nvSpPr>
          <p:spPr>
            <a:xfrm>
              <a:off x="1463398" y="4067155"/>
              <a:ext cx="860628" cy="509917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Straight Connector 61"/>
            <p:cNvCxnSpPr>
              <a:endCxn id="53" idx="0"/>
            </p:cNvCxnSpPr>
            <p:nvPr/>
          </p:nvCxnSpPr>
          <p:spPr>
            <a:xfrm flipH="1">
              <a:off x="1893712" y="3676088"/>
              <a:ext cx="1439798" cy="391067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/>
          <p:cNvGrpSpPr/>
          <p:nvPr/>
        </p:nvGrpSpPr>
        <p:grpSpPr>
          <a:xfrm>
            <a:off x="3055621" y="2266950"/>
            <a:ext cx="889479" cy="904504"/>
            <a:chOff x="2408681" y="3688165"/>
            <a:chExt cx="889479" cy="904504"/>
          </a:xfrm>
        </p:grpSpPr>
        <p:sp>
          <p:nvSpPr>
            <p:cNvPr id="57" name="Rounded Rectangle 56"/>
            <p:cNvSpPr/>
            <p:nvPr/>
          </p:nvSpPr>
          <p:spPr>
            <a:xfrm>
              <a:off x="2408681" y="4081469"/>
              <a:ext cx="8604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851583" y="3688165"/>
              <a:ext cx="446577" cy="386954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948644" y="2257107"/>
            <a:ext cx="910077" cy="914347"/>
            <a:chOff x="3301704" y="3678322"/>
            <a:chExt cx="910077" cy="914347"/>
          </a:xfrm>
        </p:grpSpPr>
        <p:sp>
          <p:nvSpPr>
            <p:cNvPr id="58" name="Rounded Rectangle 57"/>
            <p:cNvSpPr/>
            <p:nvPr/>
          </p:nvSpPr>
          <p:spPr>
            <a:xfrm>
              <a:off x="3351381" y="4081469"/>
              <a:ext cx="8604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>
              <a:endCxn id="58" idx="0"/>
            </p:cNvCxnSpPr>
            <p:nvPr/>
          </p:nvCxnSpPr>
          <p:spPr>
            <a:xfrm>
              <a:off x="3301704" y="3678322"/>
              <a:ext cx="479877" cy="403147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6339" y="1081714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007841" y="4007522"/>
            <a:ext cx="5162795" cy="2029998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088529" y="4082541"/>
            <a:ext cx="508210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3 สิบ กับ 2 หน่วย</a:t>
            </a:r>
            <a:r>
              <a:rPr kumimoji="0" lang="th-TH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คือ 32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แบ่ง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32 หน่วย เป็น 4 กลุ่ม ได้กลุ่มละ 8 หน่วย เขียน 8 เป็นผลหารในหลักหน่วย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32 ÷ 4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= 8</a:t>
            </a:r>
            <a:endParaRPr kumimoji="0" lang="th-TH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096209" y="2217590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77" name="Group 76"/>
          <p:cNvGrpSpPr/>
          <p:nvPr/>
        </p:nvGrpSpPr>
        <p:grpSpPr>
          <a:xfrm>
            <a:off x="6170636" y="2326940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2619" y="222196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580284" y="1837486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2619" y="3225933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17221" y="3558002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819621" y="3306952"/>
            <a:ext cx="3902058" cy="46800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หารด้วย 4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8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7380411" y="2148376"/>
            <a:ext cx="3348000" cy="129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328319" y="4099591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819621" y="3848541"/>
            <a:ext cx="333097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8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32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pic>
        <p:nvPicPr>
          <p:cNvPr id="65" name="Picture 34">
            <a:extLst>
              <a:ext uri="{FF2B5EF4-FFF2-40B4-BE49-F238E27FC236}">
                <a16:creationId xmlns:a16="http://schemas.microsoft.com/office/drawing/2014/main" id="{3BF057D3-2ADA-4F69-9399-5FE94D95ED92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6271" b="70763" l="14831" r="88136">
                        <a14:foregroundMark x1="66949" y1="48729" x2="64407" y2="65678"/>
                        <a14:foregroundMark x1="55932" y1="64831" x2="56780" y2="68644"/>
                        <a14:foregroundMark x1="62288" y1="68220" x2="85169" y2="610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4165" t="27603" r="10290" b="26392"/>
          <a:stretch/>
        </p:blipFill>
        <p:spPr>
          <a:xfrm>
            <a:off x="2210829" y="1455232"/>
            <a:ext cx="709141" cy="43184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6572619" y="378230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cxnSp>
        <p:nvCxnSpPr>
          <p:cNvPr id="72" name="Straight Connector 71"/>
          <p:cNvCxnSpPr/>
          <p:nvPr/>
        </p:nvCxnSpPr>
        <p:spPr>
          <a:xfrm>
            <a:off x="6572619" y="4250221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7024784" y="4283226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7027449" y="4744345"/>
            <a:ext cx="326270" cy="21774"/>
            <a:chOff x="7667110" y="4183383"/>
            <a:chExt cx="326270" cy="21774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TextBox 79"/>
          <p:cNvSpPr txBox="1"/>
          <p:nvPr/>
        </p:nvSpPr>
        <p:spPr>
          <a:xfrm>
            <a:off x="7000524" y="1850262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8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8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8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88" name="รูปภาพ 8">
            <a:hlinkClick r:id="rId12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2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3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939760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49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69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79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945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04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14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24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34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4950"/>
                            </p:stCondLst>
                            <p:childTnLst>
                              <p:par>
                                <p:cTn id="7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595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7450"/>
                            </p:stCondLst>
                            <p:childTnLst>
                              <p:par>
                                <p:cTn id="8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845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945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095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1950"/>
                            </p:stCondLst>
                            <p:childTnLst>
                              <p:par>
                                <p:cTn id="10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295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445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545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5" grpId="0"/>
      <p:bldP spid="6" grpId="0" animBg="1"/>
      <p:bldP spid="13" grpId="0"/>
      <p:bldP spid="69" grpId="0" animBg="1"/>
      <p:bldP spid="70" grpId="0"/>
      <p:bldP spid="76" grpId="0"/>
      <p:bldP spid="101" grpId="0"/>
      <p:bldP spid="102" grpId="0"/>
      <p:bldP spid="22" grpId="0" animBg="1"/>
      <p:bldP spid="68" grpId="0"/>
      <p:bldP spid="73" grpId="0"/>
      <p:bldP spid="8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22141" y="837258"/>
            <a:ext cx="3691159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96147" y="963155"/>
            <a:ext cx="244971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แสดงวิธีหาผลหาร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โดยการหารยาว ดังนี้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584819" y="3363319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584819" y="293281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108409" y="237108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2182836" y="2480433"/>
            <a:ext cx="1176710" cy="372168"/>
            <a:chOff x="6811148" y="2979136"/>
            <a:chExt cx="1176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9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2584819" y="237545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592484" y="1990979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98" name="Straight Connector 97"/>
          <p:cNvCxnSpPr/>
          <p:nvPr/>
        </p:nvCxnSpPr>
        <p:spPr>
          <a:xfrm>
            <a:off x="2584819" y="3379426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2584819" y="393579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cxnSp>
        <p:nvCxnSpPr>
          <p:cNvPr id="105" name="Straight Connector 104"/>
          <p:cNvCxnSpPr/>
          <p:nvPr/>
        </p:nvCxnSpPr>
        <p:spPr>
          <a:xfrm>
            <a:off x="2584819" y="4403714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036984" y="443671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07" name="Group 106"/>
          <p:cNvGrpSpPr/>
          <p:nvPr/>
        </p:nvGrpSpPr>
        <p:grpSpPr>
          <a:xfrm>
            <a:off x="3035569" y="4897838"/>
            <a:ext cx="328080" cy="21774"/>
            <a:chOff x="7663030" y="4183383"/>
            <a:chExt cx="328080" cy="21774"/>
          </a:xfrm>
        </p:grpSpPr>
        <p:cxnSp>
          <p:nvCxnSpPr>
            <p:cNvPr id="108" name="Straight Connector 10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/>
          <p:cNvSpPr txBox="1"/>
          <p:nvPr/>
        </p:nvSpPr>
        <p:spPr>
          <a:xfrm>
            <a:off x="3012724" y="2003755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1661882" y="5092735"/>
            <a:ext cx="24593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 32 ÷ 4 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= 8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12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254247" y="1210371"/>
            <a:ext cx="5350253" cy="3501329"/>
          </a:xfrm>
          <a:prstGeom prst="roundRect">
            <a:avLst>
              <a:gd name="adj" fmla="val 499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5419627" y="1389427"/>
            <a:ext cx="495680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 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  <a:endParaRPr lang="th-TH" sz="3000" b="1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7108405" y="229375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121" name="Group 120"/>
          <p:cNvGrpSpPr/>
          <p:nvPr/>
        </p:nvGrpSpPr>
        <p:grpSpPr>
          <a:xfrm>
            <a:off x="7182832" y="2403103"/>
            <a:ext cx="1176710" cy="372168"/>
            <a:chOff x="6811148" y="2979136"/>
            <a:chExt cx="1176710" cy="372168"/>
          </a:xfrm>
        </p:grpSpPr>
        <p:cxnSp>
          <p:nvCxnSpPr>
            <p:cNvPr id="12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Arc 12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24" name="TextBox 123"/>
          <p:cNvSpPr txBox="1"/>
          <p:nvPr/>
        </p:nvSpPr>
        <p:spPr>
          <a:xfrm>
            <a:off x="7584815" y="229812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584815" y="276626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cxnSp>
        <p:nvCxnSpPr>
          <p:cNvPr id="128" name="Straight Connector 127"/>
          <p:cNvCxnSpPr/>
          <p:nvPr/>
        </p:nvCxnSpPr>
        <p:spPr>
          <a:xfrm>
            <a:off x="7584815" y="3234184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8036980" y="326718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30" name="Group 129"/>
          <p:cNvGrpSpPr/>
          <p:nvPr/>
        </p:nvGrpSpPr>
        <p:grpSpPr>
          <a:xfrm>
            <a:off x="8035565" y="3728308"/>
            <a:ext cx="328080" cy="21774"/>
            <a:chOff x="7663030" y="4183383"/>
            <a:chExt cx="328080" cy="21774"/>
          </a:xfrm>
        </p:grpSpPr>
        <p:cxnSp>
          <p:nvCxnSpPr>
            <p:cNvPr id="131" name="Straight Connector 13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TextBox 136"/>
          <p:cNvSpPr txBox="1"/>
          <p:nvPr/>
        </p:nvSpPr>
        <p:spPr>
          <a:xfrm>
            <a:off x="8012720" y="1926425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6661878" y="3923205"/>
            <a:ext cx="24593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 32 ÷ 4 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= 8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097094" y="3270853"/>
            <a:ext cx="1089434" cy="4444365"/>
          </a:xfrm>
          <a:prstGeom prst="round2SameRect">
            <a:avLst>
              <a:gd name="adj1" fmla="val 24354"/>
              <a:gd name="adj2" fmla="val 29017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609366" y="5129098"/>
            <a:ext cx="416963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	ตัวหารคูณผลหารเท่ากับตัวตั้ง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 × 8 </a:t>
            </a:r>
            <a:r>
              <a:rPr lang="en-US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32</a:t>
            </a:r>
            <a:endParaRPr kumimoji="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51281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1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6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6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6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6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18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23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74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84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99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9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19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340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44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54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64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965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01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90" grpId="0"/>
      <p:bldP spid="91" grpId="0"/>
      <p:bldP spid="92" grpId="0"/>
      <p:bldP spid="96" grpId="0"/>
      <p:bldP spid="97" grpId="0"/>
      <p:bldP spid="104" grpId="0"/>
      <p:bldP spid="106" grpId="0"/>
      <p:bldP spid="110" grpId="0"/>
      <p:bldP spid="111" grpId="0"/>
      <p:bldP spid="112" grpId="0" animBg="1"/>
      <p:bldP spid="114" grpId="0"/>
      <p:bldP spid="120" grpId="0"/>
      <p:bldP spid="124" grpId="0"/>
      <p:bldP spid="127" grpId="0"/>
      <p:bldP spid="129" grpId="0"/>
      <p:bldP spid="137" grpId="0"/>
      <p:bldP spid="138" grpId="0"/>
      <p:bldP spid="140" grpId="0" animBg="1"/>
      <p:bldP spid="14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23802" y="1794728"/>
              <a:ext cx="179889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56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51592" y="2655055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74094" y="2584799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42237" y="1794728"/>
              <a:ext cx="176202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63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92299" y="2253096"/>
            <a:ext cx="2300958" cy="2386487"/>
            <a:chOff x="1476385" y="2139482"/>
            <a:chExt cx="2300958" cy="2386487"/>
          </a:xfrm>
        </p:grpSpPr>
        <p:sp>
          <p:nvSpPr>
            <p:cNvPr id="59" name="TextBox 58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6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6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52643" y="2139482"/>
              <a:ext cx="32092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971971"/>
              <a:ext cx="131478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๗</a:t>
              </a:r>
              <a:endPara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065966" y="3178796"/>
            <a:ext cx="2300958" cy="2386487"/>
            <a:chOff x="1476385" y="2139482"/>
            <a:chExt cx="2300958" cy="2386487"/>
          </a:xfrm>
        </p:grpSpPr>
        <p:sp>
          <p:nvSpPr>
            <p:cNvPr id="93" name="TextBox 92"/>
            <p:cNvSpPr txBox="1"/>
            <p:nvPr/>
          </p:nvSpPr>
          <p:spPr>
            <a:xfrm>
              <a:off x="2419722" y="2506810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3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3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971971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</a:t>
              </a:r>
              <a:endPara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84603" y="1819022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707105" y="1748766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26207" y="1794728"/>
              <a:ext cx="179408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8498977" y="2342763"/>
            <a:ext cx="2300958" cy="2386487"/>
            <a:chOff x="1476385" y="2139482"/>
            <a:chExt cx="2300958" cy="2386487"/>
          </a:xfrm>
        </p:grpSpPr>
        <p:sp>
          <p:nvSpPr>
            <p:cNvPr id="124" name="TextBox 123"/>
            <p:cNvSpPr txBox="1"/>
            <p:nvPr/>
          </p:nvSpPr>
          <p:spPr>
            <a:xfrm>
              <a:off x="2405295" y="2506810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8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8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339017" y="213948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971971"/>
              <a:ext cx="130516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๘</a:t>
              </a:r>
              <a:endPara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601904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28612" y="1794728"/>
              <a:ext cx="178927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51592" y="2655055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74094" y="2584799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28611" y="1794728"/>
              <a:ext cx="178927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92299" y="2253096"/>
            <a:ext cx="2300958" cy="2386487"/>
            <a:chOff x="1476385" y="2139482"/>
            <a:chExt cx="2300958" cy="2386487"/>
          </a:xfrm>
        </p:grpSpPr>
        <p:sp>
          <p:nvSpPr>
            <p:cNvPr id="59" name="TextBox 58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971971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065966" y="3178796"/>
            <a:ext cx="2300958" cy="2386487"/>
            <a:chOff x="1476385" y="2139482"/>
            <a:chExt cx="2300958" cy="2386487"/>
          </a:xfrm>
        </p:grpSpPr>
        <p:sp>
          <p:nvSpPr>
            <p:cNvPr id="93" name="TextBox 92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4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38215" y="2139482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971971"/>
              <a:ext cx="128432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๖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84603" y="1819022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707105" y="1748766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32618" y="1794728"/>
              <a:ext cx="178125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8498977" y="2342763"/>
            <a:ext cx="2300958" cy="2386487"/>
            <a:chOff x="1476385" y="2139482"/>
            <a:chExt cx="2300958" cy="2386487"/>
          </a:xfrm>
        </p:grpSpPr>
        <p:sp>
          <p:nvSpPr>
            <p:cNvPr id="124" name="TextBox 123"/>
            <p:cNvSpPr txBox="1"/>
            <p:nvPr/>
          </p:nvSpPr>
          <p:spPr>
            <a:xfrm>
              <a:off x="2409303" y="2506810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352642" y="2139482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971971"/>
              <a:ext cx="131478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43540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6889" y="512907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822891" y="399109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61473" y="1794728"/>
              <a:ext cx="172355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62808" y="3605221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1785310" y="3534965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55862" y="1794728"/>
              <a:ext cx="173477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5679716" y="37633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937671" y="34863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698690" y="79595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04889" y="883865"/>
            <a:ext cx="2300958" cy="2386487"/>
            <a:chOff x="1476385" y="2139482"/>
            <a:chExt cx="2300958" cy="2386487"/>
          </a:xfrm>
        </p:grpSpPr>
        <p:sp>
          <p:nvSpPr>
            <p:cNvPr id="59" name="TextBox 58"/>
            <p:cNvSpPr txBox="1"/>
            <p:nvPr/>
          </p:nvSpPr>
          <p:spPr>
            <a:xfrm>
              <a:off x="2411707" y="250681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1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1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52642" y="2139482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971971"/>
              <a:ext cx="131478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1577182" y="3954791"/>
            <a:ext cx="2300958" cy="2386487"/>
            <a:chOff x="1476385" y="2139482"/>
            <a:chExt cx="2300958" cy="2386487"/>
          </a:xfrm>
        </p:grpSpPr>
        <p:sp>
          <p:nvSpPr>
            <p:cNvPr id="93" name="TextBox 92"/>
            <p:cNvSpPr txBox="1"/>
            <p:nvPr/>
          </p:nvSpPr>
          <p:spPr>
            <a:xfrm>
              <a:off x="2411707" y="250681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971971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407454" y="1527241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5029956" y="1427957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32618" y="1794728"/>
              <a:ext cx="178125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4821828" y="1862296"/>
            <a:ext cx="2300958" cy="2386487"/>
            <a:chOff x="1476385" y="2139482"/>
            <a:chExt cx="2300958" cy="2386487"/>
          </a:xfrm>
        </p:grpSpPr>
        <p:sp>
          <p:nvSpPr>
            <p:cNvPr id="124" name="TextBox 123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0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0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339017" y="213948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971971"/>
              <a:ext cx="130516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๘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7878719" y="2738008"/>
            <a:ext cx="713278" cy="468000"/>
            <a:chOff x="1117607" y="1722687"/>
            <a:chExt cx="713278" cy="468000"/>
          </a:xfrm>
        </p:grpSpPr>
        <p:sp>
          <p:nvSpPr>
            <p:cNvPr id="1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17607" y="1785183"/>
              <a:ext cx="713278" cy="2958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8686598" y="2667752"/>
            <a:ext cx="2312872" cy="639366"/>
            <a:chOff x="1611428" y="1752066"/>
            <a:chExt cx="2312872" cy="639366"/>
          </a:xfrm>
        </p:grpSpPr>
        <p:grpSp>
          <p:nvGrpSpPr>
            <p:cNvPr id="14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4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931817" y="1794728"/>
              <a:ext cx="178286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46" name="Group 145"/>
          <p:cNvGrpSpPr/>
          <p:nvPr/>
        </p:nvGrpSpPr>
        <p:grpSpPr>
          <a:xfrm>
            <a:off x="8468596" y="3123482"/>
            <a:ext cx="2300958" cy="2386487"/>
            <a:chOff x="1476385" y="2139482"/>
            <a:chExt cx="2300958" cy="2386487"/>
          </a:xfrm>
        </p:grpSpPr>
        <p:sp>
          <p:nvSpPr>
            <p:cNvPr id="147" name="TextBox 146"/>
            <p:cNvSpPr txBox="1"/>
            <p:nvPr/>
          </p:nvSpPr>
          <p:spPr>
            <a:xfrm>
              <a:off x="2409303" y="2506810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48" name="Group 147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5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Arc 15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9" name="TextBox 148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</a:t>
              </a:r>
            </a:p>
          </p:txBody>
        </p:sp>
        <p:cxnSp>
          <p:nvCxnSpPr>
            <p:cNvPr id="151" name="Straight Connector 150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TextBox 151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53" name="Group 152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57" name="Straight Connector 15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Straight Connector 157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476385" y="3971971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023227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8230" y="1794728"/>
              <a:ext cx="177003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3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09588" y="1330445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32090" y="1260189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43038" y="1794728"/>
              <a:ext cx="176041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92299" y="2253096"/>
            <a:ext cx="2300958" cy="2313917"/>
            <a:chOff x="1476385" y="2139482"/>
            <a:chExt cx="2300958" cy="2313917"/>
          </a:xfrm>
        </p:grpSpPr>
        <p:sp>
          <p:nvSpPr>
            <p:cNvPr id="59" name="TextBox 58"/>
            <p:cNvSpPr txBox="1"/>
            <p:nvPr/>
          </p:nvSpPr>
          <p:spPr>
            <a:xfrm>
              <a:off x="2411707" y="250681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39017" y="213948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899401"/>
              <a:ext cx="130516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๘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023962" y="1854186"/>
            <a:ext cx="2300958" cy="2284889"/>
            <a:chOff x="1476385" y="2139482"/>
            <a:chExt cx="2300958" cy="2284889"/>
          </a:xfrm>
        </p:grpSpPr>
        <p:sp>
          <p:nvSpPr>
            <p:cNvPr id="93" name="TextBox 92"/>
            <p:cNvSpPr txBox="1"/>
            <p:nvPr/>
          </p:nvSpPr>
          <p:spPr>
            <a:xfrm>
              <a:off x="2406097" y="2506810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870373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๙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12322" y="808063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34824" y="737807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51053" y="1794728"/>
              <a:ext cx="174438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8398146" y="1259079"/>
            <a:ext cx="2300958" cy="2212319"/>
            <a:chOff x="1476385" y="2197538"/>
            <a:chExt cx="2300958" cy="2212319"/>
          </a:xfrm>
        </p:grpSpPr>
        <p:sp>
          <p:nvSpPr>
            <p:cNvPr id="124" name="TextBox 123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1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296276" y="2197538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855859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1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7667485" y="3606263"/>
            <a:ext cx="468000" cy="468000"/>
            <a:chOff x="1239484" y="1722687"/>
            <a:chExt cx="468000" cy="468000"/>
          </a:xfrm>
        </p:grpSpPr>
        <p:sp>
          <p:nvSpPr>
            <p:cNvPr id="1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8289987" y="3536007"/>
            <a:ext cx="2312872" cy="639366"/>
            <a:chOff x="1611428" y="1752066"/>
            <a:chExt cx="2312872" cy="639366"/>
          </a:xfrm>
        </p:grpSpPr>
        <p:grpSp>
          <p:nvGrpSpPr>
            <p:cNvPr id="145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47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8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46" name="Rectangle 145"/>
            <p:cNvSpPr/>
            <p:nvPr/>
          </p:nvSpPr>
          <p:spPr>
            <a:xfrm>
              <a:off x="1951053" y="1794728"/>
              <a:ext cx="174438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49" name="Group 148"/>
          <p:cNvGrpSpPr/>
          <p:nvPr/>
        </p:nvGrpSpPr>
        <p:grpSpPr>
          <a:xfrm>
            <a:off x="8080748" y="4023639"/>
            <a:ext cx="2300958" cy="2299403"/>
            <a:chOff x="1476385" y="2139482"/>
            <a:chExt cx="2300958" cy="2299403"/>
          </a:xfrm>
        </p:grpSpPr>
        <p:sp>
          <p:nvSpPr>
            <p:cNvPr id="150" name="TextBox 149"/>
            <p:cNvSpPr txBox="1"/>
            <p:nvPr/>
          </p:nvSpPr>
          <p:spPr>
            <a:xfrm>
              <a:off x="2419722" y="2506810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6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Arc 16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52" name="TextBox 151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5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5</a:t>
              </a:r>
            </a:p>
          </p:txBody>
        </p:sp>
        <p:cxnSp>
          <p:nvCxnSpPr>
            <p:cNvPr id="154" name="Straight Connector 153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extBox 154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56" name="Group 15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60" name="Straight Connector 15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Connector 16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1476385" y="3884887"/>
              <a:ext cx="129875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699732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370281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การหาผลหารและเศษที่ตัวตั้งสองหลัก ตัวหารและผลหารหนึ่งหลักโดยการหารยาว เริ่มจากหารจำนวนในหลักสิบก่อนแล้วหารจำนวนในหลักหน่วย เมื่อหารจำนวนในหลักใดให้เขียนเลขโดดที่เป็นผลหารในหลักนั้น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10B0BF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5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2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3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หาผลหารและเศษที่ตัวตั้งสองหลัก</a:t>
            </a:r>
            <a:r>
              <a:rPr kumimoji="0" lang="th-TH" sz="4000" b="0" i="0" u="none" strike="noStrike" kern="0" cap="none" spc="0" normalizeH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ตัวหารและผลหารหนึ่งหลักโดยการหารยาว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4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75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76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1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2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18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2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2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2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2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2772709" y="3155857"/>
            <a:ext cx="5976981" cy="3009618"/>
          </a:xfrm>
          <a:prstGeom prst="roundRect">
            <a:avLst>
              <a:gd name="adj" fmla="val 9158"/>
            </a:avLst>
          </a:prstGeom>
          <a:solidFill>
            <a:srgbClr val="FFDA98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209" y="557344"/>
            <a:ext cx="4496048" cy="2059987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3095843" y="3270752"/>
            <a:ext cx="5462118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ประโยคสัญลักษณ์	35 ÷ 4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=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ใช้ความสัมพันธ์ของการคูณและการหาร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4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×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 = 35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เนื่องจาก 4 × </a:t>
            </a: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8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 32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และ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35 – 32 </a:t>
            </a:r>
            <a:r>
              <a:rPr kumimoji="0" lang="en-US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 </a:t>
            </a:r>
            <a:r>
              <a:rPr kumimoji="0" lang="en-US" sz="2800" b="0" i="0" u="none" strike="noStrike" kern="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3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 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Wingdings 2" panose="05020102010507070707" pitchFamily="18" charset="2"/>
            </a:endParaRP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จะได้  35 ÷ </a:t>
            </a:r>
            <a:r>
              <a:rPr lang="en-US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4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lang="th-TH" kern="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ได้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lang="en-US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8 </a:t>
            </a: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เศษ </a:t>
            </a:r>
            <a:r>
              <a:rPr lang="th-TH" kern="0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3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Wingdings 2" panose="05020102010507070707" pitchFamily="18" charset="2"/>
            </a:endParaRP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ดังนั้น จัดขนมได้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8 กล่อง และเหลือขนม 3 ชิ้น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5849256" y="1248783"/>
            <a:ext cx="5166629" cy="1639265"/>
            <a:chOff x="6413418" y="2220781"/>
            <a:chExt cx="4163803" cy="3374089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5" cy="3260337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194149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6091753" y="1336205"/>
            <a:ext cx="4716098" cy="6283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ครูมีขนม 35 ชิ้น แก้วตาช่วยครูจัดใส่กล่อง กล่องละ 4 ชิ้น จัดขนมได้กี่กล่อง และเหลือขนมกี่ชิ้น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944933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9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4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3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17183" y="4525969"/>
            <a:ext cx="5443162" cy="124429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7873518" y="360291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397108" y="3142780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0" name="Google Shape;587;p23">
            <a:extLst>
              <a:ext uri="{FF2B5EF4-FFF2-40B4-BE49-F238E27FC236}">
                <a16:creationId xmlns:a16="http://schemas.microsoft.com/office/drawing/2014/main" id="{6EEDE4E9-34EE-4C72-BC48-6260ABE76844}"/>
              </a:ext>
            </a:extLst>
          </p:cNvPr>
          <p:cNvSpPr/>
          <p:nvPr/>
        </p:nvSpPr>
        <p:spPr>
          <a:xfrm>
            <a:off x="1239833" y="1321582"/>
            <a:ext cx="4113537" cy="697815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35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 ÷    4   </a:t>
            </a: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ได้  8  เศษ  3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093958" y="1208772"/>
            <a:ext cx="4522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แสดงการหาผลหารโดยการหารยาว ดังนี้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1071331" y="2502979"/>
            <a:ext cx="1116000" cy="468000"/>
            <a:chOff x="2267576" y="3333145"/>
            <a:chExt cx="1192927" cy="468000"/>
          </a:xfrm>
        </p:grpSpPr>
        <p:sp>
          <p:nvSpPr>
            <p:cNvPr id="31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0040" y="2970681"/>
              <a:ext cx="468000" cy="1192927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40872" y="3350665"/>
              <a:ext cx="83643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ตัวตั้ง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320956" y="452428"/>
            <a:ext cx="1224000" cy="468000"/>
            <a:chOff x="2260737" y="3333137"/>
            <a:chExt cx="1308371" cy="468000"/>
          </a:xfrm>
        </p:grpSpPr>
        <p:sp>
          <p:nvSpPr>
            <p:cNvPr id="3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71401" y="3335683"/>
              <a:ext cx="9296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ตัวหาร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2285290" y="2502971"/>
            <a:ext cx="1224000" cy="468000"/>
            <a:chOff x="2260737" y="3333137"/>
            <a:chExt cx="1308371" cy="468000"/>
          </a:xfrm>
        </p:grpSpPr>
        <p:sp>
          <p:nvSpPr>
            <p:cNvPr id="4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24106" y="3335683"/>
              <a:ext cx="109770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ผลหาร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7" name="Straight Arrow Connector 6"/>
          <p:cNvCxnSpPr/>
          <p:nvPr/>
        </p:nvCxnSpPr>
        <p:spPr>
          <a:xfrm flipV="1">
            <a:off x="1677320" y="1886271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/>
          <p:cNvCxnSpPr/>
          <p:nvPr/>
        </p:nvCxnSpPr>
        <p:spPr>
          <a:xfrm flipV="1">
            <a:off x="3923897" y="913314"/>
            <a:ext cx="0" cy="622907"/>
          </a:xfrm>
          <a:prstGeom prst="straightConnector1">
            <a:avLst/>
          </a:prstGeom>
          <a:ln w="12700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42"/>
          <p:cNvCxnSpPr/>
          <p:nvPr/>
        </p:nvCxnSpPr>
        <p:spPr>
          <a:xfrm flipV="1">
            <a:off x="2897290" y="1881879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Group 8"/>
          <p:cNvGrpSpPr/>
          <p:nvPr/>
        </p:nvGrpSpPr>
        <p:grpSpPr>
          <a:xfrm>
            <a:off x="7471535" y="3252130"/>
            <a:ext cx="1176710" cy="372168"/>
            <a:chOff x="6811148" y="2979136"/>
            <a:chExt cx="1176710" cy="372168"/>
          </a:xfrm>
        </p:grpSpPr>
        <p:cxnSp>
          <p:nvCxnSpPr>
            <p:cNvPr id="4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Arc 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7873518" y="314715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5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8313785" y="2800776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13" name="Straight Connector 12"/>
          <p:cNvCxnSpPr/>
          <p:nvPr/>
        </p:nvCxnSpPr>
        <p:spPr>
          <a:xfrm>
            <a:off x="7873518" y="4049523"/>
            <a:ext cx="77472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8319395" y="4000618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8327497" y="4446852"/>
            <a:ext cx="326270" cy="21774"/>
            <a:chOff x="7667110" y="4183383"/>
            <a:chExt cx="326270" cy="21774"/>
          </a:xfrm>
        </p:grpSpPr>
        <p:cxnSp>
          <p:nvCxnSpPr>
            <p:cNvPr id="51" name="Straight Connector 5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/>
          <p:cNvGrpSpPr/>
          <p:nvPr/>
        </p:nvGrpSpPr>
        <p:grpSpPr>
          <a:xfrm>
            <a:off x="5550859" y="3221012"/>
            <a:ext cx="1224000" cy="468000"/>
            <a:chOff x="2260737" y="3333137"/>
            <a:chExt cx="1308371" cy="468000"/>
          </a:xfrm>
        </p:grpSpPr>
        <p:sp>
          <p:nvSpPr>
            <p:cNvPr id="5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71401" y="3335683"/>
              <a:ext cx="9296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ตัวหาร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57" name="Straight Arrow Connector 56"/>
          <p:cNvCxnSpPr/>
          <p:nvPr/>
        </p:nvCxnSpPr>
        <p:spPr>
          <a:xfrm flipH="1" flipV="1">
            <a:off x="6760345" y="3455012"/>
            <a:ext cx="663386" cy="0"/>
          </a:xfrm>
          <a:prstGeom prst="straightConnector1">
            <a:avLst/>
          </a:prstGeom>
          <a:ln w="12700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Arrow Connector 58"/>
          <p:cNvCxnSpPr/>
          <p:nvPr/>
        </p:nvCxnSpPr>
        <p:spPr>
          <a:xfrm>
            <a:off x="8489497" y="2450203"/>
            <a:ext cx="0" cy="565523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Arrow Connector 60"/>
          <p:cNvCxnSpPr/>
          <p:nvPr/>
        </p:nvCxnSpPr>
        <p:spPr>
          <a:xfrm flipH="1" flipV="1">
            <a:off x="8718537" y="3469526"/>
            <a:ext cx="6624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7869279" y="2052499"/>
            <a:ext cx="1224000" cy="468000"/>
            <a:chOff x="2260737" y="3333137"/>
            <a:chExt cx="1308371" cy="468000"/>
          </a:xfrm>
        </p:grpSpPr>
        <p:sp>
          <p:nvSpPr>
            <p:cNvPr id="63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24106" y="3335683"/>
              <a:ext cx="109770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ผลหาร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9382589" y="3243292"/>
            <a:ext cx="1224000" cy="468000"/>
            <a:chOff x="2260737" y="3333137"/>
            <a:chExt cx="1308371" cy="468000"/>
          </a:xfrm>
        </p:grpSpPr>
        <p:sp>
          <p:nvSpPr>
            <p:cNvPr id="66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502930" y="3365179"/>
              <a:ext cx="83643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ตัวตั้ง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69" name="Straight Arrow Connector 68"/>
          <p:cNvCxnSpPr/>
          <p:nvPr/>
        </p:nvCxnSpPr>
        <p:spPr>
          <a:xfrm flipV="1">
            <a:off x="8487871" y="4468626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" name="Group 69"/>
          <p:cNvGrpSpPr/>
          <p:nvPr/>
        </p:nvGrpSpPr>
        <p:grpSpPr>
          <a:xfrm>
            <a:off x="7875871" y="5010201"/>
            <a:ext cx="1224000" cy="468000"/>
            <a:chOff x="2260737" y="3333137"/>
            <a:chExt cx="1308371" cy="468000"/>
          </a:xfrm>
        </p:grpSpPr>
        <p:sp>
          <p:nvSpPr>
            <p:cNvPr id="71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71401" y="3335683"/>
              <a:ext cx="9296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73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9246947" y="4334655"/>
            <a:ext cx="1909200" cy="573745"/>
            <a:chOff x="2892613" y="1707208"/>
            <a:chExt cx="2153666" cy="644137"/>
          </a:xfrm>
        </p:grpSpPr>
        <p:grpSp>
          <p:nvGrpSpPr>
            <p:cNvPr id="74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76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5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kumimoji="0" lang="en-US" alt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kumimoji="0" lang="en-US" alt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 </a:t>
              </a:r>
              <a:r>
                <a:rPr lang="en-US" alt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alt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alt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  <a:sym typeface="Wingdings 2" panose="05020102010507070707" pitchFamily="18" charset="2"/>
                </a:rPr>
                <a:t>32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8607367" y="3941175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7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2" name="TextBox 81"/>
          <p:cNvSpPr txBox="1"/>
          <p:nvPr/>
        </p:nvSpPr>
        <p:spPr>
          <a:xfrm>
            <a:off x="1468319" y="4619635"/>
            <a:ext cx="514934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00113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สังเกต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ตัวหารคูณผลหารบวกเศษเท่ากับตัวตั้ง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00113" algn="l"/>
              </a:tabLst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(4 × 8) + 3 </a:t>
            </a:r>
            <a:r>
              <a:rPr lang="en-US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35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4351300" y="2486866"/>
            <a:ext cx="1224000" cy="468000"/>
            <a:chOff x="2260737" y="3333137"/>
            <a:chExt cx="1308371" cy="468000"/>
          </a:xfrm>
        </p:grpSpPr>
        <p:sp>
          <p:nvSpPr>
            <p:cNvPr id="83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3" y="2912951"/>
              <a:ext cx="468000" cy="1308371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424106" y="3335683"/>
              <a:ext cx="109770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ผลหาร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86" name="Straight Arrow Connector 85"/>
          <p:cNvCxnSpPr/>
          <p:nvPr/>
        </p:nvCxnSpPr>
        <p:spPr>
          <a:xfrm flipV="1">
            <a:off x="4963300" y="1865774"/>
            <a:ext cx="0" cy="622907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483395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6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9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1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3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4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600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7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9000"/>
                            </p:stCondLst>
                            <p:childTnLst>
                              <p:par>
                                <p:cTn id="7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000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1000"/>
                            </p:stCondLst>
                            <p:childTnLst>
                              <p:par>
                                <p:cTn id="8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20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3500"/>
                            </p:stCondLst>
                            <p:childTnLst>
                              <p:par>
                                <p:cTn id="9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4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6000"/>
                            </p:stCondLst>
                            <p:childTnLst>
                              <p:par>
                                <p:cTn id="10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700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0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9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1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1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 animBg="1"/>
      <p:bldP spid="47" grpId="0"/>
      <p:bldP spid="11" grpId="0"/>
      <p:bldP spid="30" grpId="0" animBg="1"/>
      <p:bldP spid="4" grpId="0"/>
      <p:bldP spid="10" grpId="0"/>
      <p:bldP spid="49" grpId="0"/>
      <p:bldP spid="50" grpId="0"/>
      <p:bldP spid="8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546745" y="940838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727262" y="956192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47 ÷ 5 โดยการหารยาว</a:t>
            </a: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 rot="3352838">
            <a:off x="7495833" y="709693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6455" y="2043560"/>
            <a:ext cx="1467096" cy="1370009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2744510" y="2027675"/>
            <a:ext cx="1015831" cy="1323367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3350152" y="3350069"/>
            <a:ext cx="2289090" cy="1227433"/>
            <a:chOff x="3086649" y="3596336"/>
            <a:chExt cx="2289090" cy="1227433"/>
          </a:xfrm>
        </p:grpSpPr>
        <p:sp>
          <p:nvSpPr>
            <p:cNvPr id="59" name="Rounded Rectangle 58"/>
            <p:cNvSpPr/>
            <p:nvPr/>
          </p:nvSpPr>
          <p:spPr>
            <a:xfrm>
              <a:off x="4511739" y="4246569"/>
              <a:ext cx="864000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0" name="Straight Connector 59"/>
            <p:cNvCxnSpPr/>
            <p:nvPr/>
          </p:nvCxnSpPr>
          <p:spPr>
            <a:xfrm>
              <a:off x="3086649" y="3596336"/>
              <a:ext cx="1872000" cy="64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>
            <a:off x="1042251" y="3360577"/>
            <a:ext cx="2242225" cy="1214435"/>
            <a:chOff x="1261023" y="3609334"/>
            <a:chExt cx="2242225" cy="1214435"/>
          </a:xfrm>
        </p:grpSpPr>
        <p:sp>
          <p:nvSpPr>
            <p:cNvPr id="53" name="Rounded Rectangle 52"/>
            <p:cNvSpPr/>
            <p:nvPr/>
          </p:nvSpPr>
          <p:spPr>
            <a:xfrm>
              <a:off x="1261023" y="4246569"/>
              <a:ext cx="864000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Straight Connector 61"/>
            <p:cNvCxnSpPr/>
            <p:nvPr/>
          </p:nvCxnSpPr>
          <p:spPr>
            <a:xfrm flipH="1">
              <a:off x="1623982" y="3609334"/>
              <a:ext cx="1879266" cy="637235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/>
          <p:cNvGrpSpPr/>
          <p:nvPr/>
        </p:nvGrpSpPr>
        <p:grpSpPr>
          <a:xfrm>
            <a:off x="1968709" y="3359340"/>
            <a:ext cx="1328467" cy="1215672"/>
            <a:chOff x="2345181" y="3608097"/>
            <a:chExt cx="1328467" cy="1215672"/>
          </a:xfrm>
        </p:grpSpPr>
        <p:sp>
          <p:nvSpPr>
            <p:cNvPr id="57" name="Rounded Rectangle 56"/>
            <p:cNvSpPr/>
            <p:nvPr/>
          </p:nvSpPr>
          <p:spPr>
            <a:xfrm>
              <a:off x="2345181" y="4246569"/>
              <a:ext cx="864000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832272" y="3608097"/>
              <a:ext cx="841376" cy="63665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337453" y="3356419"/>
            <a:ext cx="1365150" cy="1220466"/>
            <a:chOff x="2926431" y="3603303"/>
            <a:chExt cx="1365150" cy="1220466"/>
          </a:xfrm>
        </p:grpSpPr>
        <p:sp>
          <p:nvSpPr>
            <p:cNvPr id="58" name="Rounded Rectangle 57"/>
            <p:cNvSpPr/>
            <p:nvPr/>
          </p:nvSpPr>
          <p:spPr>
            <a:xfrm>
              <a:off x="3427581" y="4246569"/>
              <a:ext cx="864000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>
              <a:off x="2926431" y="3603303"/>
              <a:ext cx="972000" cy="64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4745" y="1958279"/>
            <a:ext cx="25587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045942" y="4992870"/>
            <a:ext cx="4757958" cy="1044649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143818" y="5021856"/>
            <a:ext cx="467278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 4 สิบ เป็น 5 กลุ่ม ได้กลุ่มละ 0 สิบ เขียน 0 เป็นผลหารในหลักสิบ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1025" y="3655889"/>
            <a:ext cx="43946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	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092210" y="309415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69042" y="3203505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1025" y="3098529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578690" y="2714051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1025" y="410249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28744" y="3420901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920043" y="3169851"/>
            <a:ext cx="3192454" cy="468000"/>
            <a:chOff x="2260734" y="3333140"/>
            <a:chExt cx="1258313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55891" y="2937983"/>
              <a:ext cx="468000" cy="125831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65179"/>
              <a:ext cx="1188273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หารด้วย 5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6874756" y="3036790"/>
            <a:ext cx="3492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428745" y="4007522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920047" y="3756472"/>
            <a:ext cx="264469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ได้ 0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906514" y="3349527"/>
            <a:ext cx="864000" cy="1233072"/>
            <a:chOff x="4511739" y="3590697"/>
            <a:chExt cx="864000" cy="1233072"/>
          </a:xfrm>
        </p:grpSpPr>
        <p:sp>
          <p:nvSpPr>
            <p:cNvPr id="61" name="Rounded Rectangle 60"/>
            <p:cNvSpPr/>
            <p:nvPr/>
          </p:nvSpPr>
          <p:spPr>
            <a:xfrm>
              <a:off x="4511739" y="4246569"/>
              <a:ext cx="864000" cy="577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4" name="Straight Connector 63"/>
            <p:cNvCxnSpPr/>
            <p:nvPr/>
          </p:nvCxnSpPr>
          <p:spPr>
            <a:xfrm>
              <a:off x="4938834" y="3590697"/>
              <a:ext cx="0" cy="666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8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11648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5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0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8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1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2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65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265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365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515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6150"/>
                            </p:stCondLst>
                            <p:childTnLst>
                              <p:par>
                                <p:cTn id="7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715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865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965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3065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1650"/>
                            </p:stCondLst>
                            <p:childTnLst>
                              <p:par>
                                <p:cTn id="9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2650"/>
                            </p:stCondLst>
                            <p:childTnLst>
                              <p:par>
                                <p:cTn id="9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33650"/>
                            </p:stCondLst>
                            <p:childTnLst>
                              <p:par>
                                <p:cTn id="9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  <p:bldP spid="71" grpId="0"/>
      <p:bldP spid="6" grpId="0" animBg="1"/>
      <p:bldP spid="13" grpId="0"/>
      <p:bldP spid="69" grpId="0" animBg="1"/>
      <p:bldP spid="70" grpId="0"/>
      <p:bldP spid="75" grpId="0"/>
      <p:bldP spid="76" grpId="0"/>
      <p:bldP spid="101" grpId="0"/>
      <p:bldP spid="102" grpId="0"/>
      <p:bldP spid="2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641"/>
          <a:stretch/>
        </p:blipFill>
        <p:spPr>
          <a:xfrm>
            <a:off x="2324100" y="986851"/>
            <a:ext cx="3445415" cy="2124000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572619" y="320982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2619" y="277932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pic>
        <p:nvPicPr>
          <p:cNvPr id="64" name="Picture 6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7172" b="44543"/>
          <a:stretch/>
        </p:blipFill>
        <p:spPr>
          <a:xfrm>
            <a:off x="1003068" y="984719"/>
            <a:ext cx="1086989" cy="1177910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2949899" y="1056314"/>
            <a:ext cx="1883421" cy="1178886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3910340" y="2232013"/>
            <a:ext cx="910277" cy="787084"/>
            <a:chOff x="3263400" y="3653228"/>
            <a:chExt cx="910277" cy="787084"/>
          </a:xfrm>
        </p:grpSpPr>
        <p:sp>
          <p:nvSpPr>
            <p:cNvPr id="59" name="Rounded Rectangle 58"/>
            <p:cNvSpPr/>
            <p:nvPr/>
          </p:nvSpPr>
          <p:spPr>
            <a:xfrm>
              <a:off x="3608477" y="3929112"/>
              <a:ext cx="5652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0" name="Straight Connector 59"/>
            <p:cNvCxnSpPr>
              <a:endCxn id="59" idx="0"/>
            </p:cNvCxnSpPr>
            <p:nvPr/>
          </p:nvCxnSpPr>
          <p:spPr>
            <a:xfrm>
              <a:off x="3263400" y="3653228"/>
              <a:ext cx="627677" cy="275884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Group 13"/>
          <p:cNvGrpSpPr/>
          <p:nvPr/>
        </p:nvGrpSpPr>
        <p:grpSpPr>
          <a:xfrm>
            <a:off x="2363600" y="2232013"/>
            <a:ext cx="1571130" cy="786684"/>
            <a:chOff x="1716660" y="3668468"/>
            <a:chExt cx="1571130" cy="786684"/>
          </a:xfrm>
        </p:grpSpPr>
        <p:sp>
          <p:nvSpPr>
            <p:cNvPr id="53" name="Rounded Rectangle 52"/>
            <p:cNvSpPr/>
            <p:nvPr/>
          </p:nvSpPr>
          <p:spPr>
            <a:xfrm>
              <a:off x="1716660" y="3945235"/>
              <a:ext cx="566671" cy="509917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Straight Connector 61"/>
            <p:cNvCxnSpPr>
              <a:endCxn id="53" idx="0"/>
            </p:cNvCxnSpPr>
            <p:nvPr/>
          </p:nvCxnSpPr>
          <p:spPr>
            <a:xfrm flipH="1">
              <a:off x="1999996" y="3668468"/>
              <a:ext cx="1287794" cy="276767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/>
          <p:cNvGrpSpPr/>
          <p:nvPr/>
        </p:nvGrpSpPr>
        <p:grpSpPr>
          <a:xfrm>
            <a:off x="3007825" y="2241263"/>
            <a:ext cx="914934" cy="778075"/>
            <a:chOff x="2360885" y="3662478"/>
            <a:chExt cx="914934" cy="778075"/>
          </a:xfrm>
        </p:grpSpPr>
        <p:sp>
          <p:nvSpPr>
            <p:cNvPr id="57" name="Rounded Rectangle 56"/>
            <p:cNvSpPr/>
            <p:nvPr/>
          </p:nvSpPr>
          <p:spPr>
            <a:xfrm>
              <a:off x="2360885" y="3929353"/>
              <a:ext cx="5652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620625" y="3662478"/>
              <a:ext cx="655194" cy="260946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634248" y="2232309"/>
            <a:ext cx="565200" cy="786788"/>
            <a:chOff x="2987308" y="3653524"/>
            <a:chExt cx="565200" cy="786788"/>
          </a:xfrm>
        </p:grpSpPr>
        <p:sp>
          <p:nvSpPr>
            <p:cNvPr id="58" name="Rounded Rectangle 57"/>
            <p:cNvSpPr/>
            <p:nvPr/>
          </p:nvSpPr>
          <p:spPr>
            <a:xfrm>
              <a:off x="2987308" y="3929112"/>
              <a:ext cx="5652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>
              <a:off x="3278619" y="3653524"/>
              <a:ext cx="0" cy="27558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6339" y="1081714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007841" y="3341403"/>
            <a:ext cx="5162795" cy="2696118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063438" y="3371983"/>
            <a:ext cx="5082107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สิบ กับ 7 หน่วย คือ 47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 47 หน่วย เป็น 5 กลุ่ม ได้กลุ่มละ 9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เหลือ 2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เขียน 9 เป็นผลหารในหลักหน่วย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และเขียน 2 เป็นเศษ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47 ÷ 5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ได้ 9 เศษ 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093804" y="2217590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70636" y="2326940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2619" y="222196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7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580284" y="1837486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2619" y="3225933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17221" y="3558002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819621" y="3306952"/>
            <a:ext cx="3902058" cy="46800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หารด้วย 5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7380411" y="2148376"/>
            <a:ext cx="3348000" cy="129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328319" y="4099591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819621" y="3848541"/>
            <a:ext cx="333097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45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pic>
        <p:nvPicPr>
          <p:cNvPr id="65" name="Picture 34">
            <a:extLst>
              <a:ext uri="{FF2B5EF4-FFF2-40B4-BE49-F238E27FC236}">
                <a16:creationId xmlns:a16="http://schemas.microsoft.com/office/drawing/2014/main" id="{3BF057D3-2ADA-4F69-9399-5FE94D95ED92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26271" b="70763" l="14831" r="88136">
                        <a14:foregroundMark x1="66949" y1="48729" x2="64407" y2="65678"/>
                        <a14:foregroundMark x1="55932" y1="64831" x2="56780" y2="68644"/>
                        <a14:foregroundMark x1="62288" y1="68220" x2="85169" y2="610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4165" t="27603" r="10290" b="26392"/>
          <a:stretch/>
        </p:blipFill>
        <p:spPr>
          <a:xfrm>
            <a:off x="2210829" y="1455232"/>
            <a:ext cx="709141" cy="43184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6572619" y="378230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5</a:t>
            </a:r>
          </a:p>
        </p:txBody>
      </p:sp>
      <p:cxnSp>
        <p:nvCxnSpPr>
          <p:cNvPr id="72" name="Straight Connector 71"/>
          <p:cNvCxnSpPr/>
          <p:nvPr/>
        </p:nvCxnSpPr>
        <p:spPr>
          <a:xfrm>
            <a:off x="6572619" y="4250221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7024784" y="431225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7027449" y="4782445"/>
            <a:ext cx="326270" cy="21774"/>
            <a:chOff x="7667110" y="4183383"/>
            <a:chExt cx="326270" cy="21774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TextBox 79"/>
          <p:cNvSpPr txBox="1"/>
          <p:nvPr/>
        </p:nvSpPr>
        <p:spPr>
          <a:xfrm>
            <a:off x="7001325" y="1850262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3918590" y="2231609"/>
            <a:ext cx="1526306" cy="782196"/>
            <a:chOff x="3918590" y="2231609"/>
            <a:chExt cx="1526306" cy="782196"/>
          </a:xfrm>
        </p:grpSpPr>
        <p:sp>
          <p:nvSpPr>
            <p:cNvPr id="52" name="Rounded Rectangle 51"/>
            <p:cNvSpPr/>
            <p:nvPr/>
          </p:nvSpPr>
          <p:spPr>
            <a:xfrm>
              <a:off x="4879696" y="2502605"/>
              <a:ext cx="565200" cy="511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1" name="Straight Connector 60"/>
            <p:cNvCxnSpPr/>
            <p:nvPr/>
          </p:nvCxnSpPr>
          <p:spPr>
            <a:xfrm>
              <a:off x="3918590" y="2231609"/>
              <a:ext cx="1256409" cy="26298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1" name="Straight Arrow Connector 70"/>
          <p:cNvCxnSpPr/>
          <p:nvPr/>
        </p:nvCxnSpPr>
        <p:spPr>
          <a:xfrm flipH="1" flipV="1">
            <a:off x="7417222" y="4650878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7819618" y="4399828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8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8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8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1" name="รูปภาพ 8">
            <a:hlinkClick r:id="rId11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6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825107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5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9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29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39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54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64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74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845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94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0950"/>
                            </p:stCondLst>
                            <p:childTnLst>
                              <p:par>
                                <p:cTn id="8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195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345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445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545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6950"/>
                            </p:stCondLst>
                            <p:childTnLst>
                              <p:par>
                                <p:cTn id="1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7950"/>
                            </p:stCondLst>
                            <p:childTnLst>
                              <p:par>
                                <p:cTn id="10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895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504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51450"/>
                            </p:stCondLst>
                            <p:childTnLst>
                              <p:par>
                                <p:cTn id="1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2450"/>
                            </p:stCondLst>
                            <p:childTnLst>
                              <p:par>
                                <p:cTn id="1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534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5" grpId="0"/>
      <p:bldP spid="6" grpId="0" animBg="1"/>
      <p:bldP spid="13" grpId="0"/>
      <p:bldP spid="69" grpId="0" animBg="1"/>
      <p:bldP spid="70" grpId="0"/>
      <p:bldP spid="76" grpId="0"/>
      <p:bldP spid="101" grpId="0"/>
      <p:bldP spid="102" grpId="0"/>
      <p:bldP spid="22" grpId="0" animBg="1"/>
      <p:bldP spid="68" grpId="0"/>
      <p:bldP spid="73" grpId="0"/>
      <p:bldP spid="8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22141" y="837258"/>
            <a:ext cx="3691159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96147" y="963155"/>
            <a:ext cx="244971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โดยการหารยาว ดังนี้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584819" y="3363319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584819" y="293281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106004" y="2371083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93" name="Group 92"/>
          <p:cNvGrpSpPr/>
          <p:nvPr/>
        </p:nvGrpSpPr>
        <p:grpSpPr>
          <a:xfrm>
            <a:off x="2182836" y="2480433"/>
            <a:ext cx="1176710" cy="372168"/>
            <a:chOff x="6811148" y="2979136"/>
            <a:chExt cx="1176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9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2584819" y="237545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592484" y="1990979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98" name="Straight Connector 97"/>
          <p:cNvCxnSpPr/>
          <p:nvPr/>
        </p:nvCxnSpPr>
        <p:spPr>
          <a:xfrm>
            <a:off x="2584819" y="3379426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2584819" y="393579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5</a:t>
            </a:r>
          </a:p>
        </p:txBody>
      </p:sp>
      <p:cxnSp>
        <p:nvCxnSpPr>
          <p:cNvPr id="105" name="Straight Connector 104"/>
          <p:cNvCxnSpPr/>
          <p:nvPr/>
        </p:nvCxnSpPr>
        <p:spPr>
          <a:xfrm>
            <a:off x="2584819" y="4403714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036984" y="443671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3035569" y="4897838"/>
            <a:ext cx="328080" cy="21774"/>
            <a:chOff x="7663030" y="4183383"/>
            <a:chExt cx="328080" cy="21774"/>
          </a:xfrm>
        </p:grpSpPr>
        <p:cxnSp>
          <p:nvCxnSpPr>
            <p:cNvPr id="108" name="Straight Connector 10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/>
          <p:cNvSpPr txBox="1"/>
          <p:nvPr/>
        </p:nvSpPr>
        <p:spPr>
          <a:xfrm>
            <a:off x="3013525" y="200375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1299027" y="5092735"/>
            <a:ext cx="33858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47 ÷ 5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ได้ 9 เศษ 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2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254247" y="1210371"/>
            <a:ext cx="5350253" cy="3501329"/>
          </a:xfrm>
          <a:prstGeom prst="roundRect">
            <a:avLst>
              <a:gd name="adj" fmla="val 499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5419627" y="1389427"/>
            <a:ext cx="495680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7106000" y="2293753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21" name="Group 120"/>
          <p:cNvGrpSpPr/>
          <p:nvPr/>
        </p:nvGrpSpPr>
        <p:grpSpPr>
          <a:xfrm>
            <a:off x="7182832" y="2403103"/>
            <a:ext cx="1176710" cy="372168"/>
            <a:chOff x="6811148" y="2979136"/>
            <a:chExt cx="1176710" cy="372168"/>
          </a:xfrm>
        </p:grpSpPr>
        <p:cxnSp>
          <p:nvCxnSpPr>
            <p:cNvPr id="12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Arc 12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24" name="TextBox 123"/>
          <p:cNvSpPr txBox="1"/>
          <p:nvPr/>
        </p:nvSpPr>
        <p:spPr>
          <a:xfrm>
            <a:off x="7584815" y="229812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584815" y="2766267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5</a:t>
            </a:r>
          </a:p>
        </p:txBody>
      </p:sp>
      <p:cxnSp>
        <p:nvCxnSpPr>
          <p:cNvPr id="128" name="Straight Connector 127"/>
          <p:cNvCxnSpPr/>
          <p:nvPr/>
        </p:nvCxnSpPr>
        <p:spPr>
          <a:xfrm>
            <a:off x="7584815" y="3234184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TextBox 128"/>
          <p:cNvSpPr txBox="1"/>
          <p:nvPr/>
        </p:nvSpPr>
        <p:spPr>
          <a:xfrm>
            <a:off x="8036980" y="326718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grpSp>
        <p:nvGrpSpPr>
          <p:cNvPr id="130" name="Group 129"/>
          <p:cNvGrpSpPr/>
          <p:nvPr/>
        </p:nvGrpSpPr>
        <p:grpSpPr>
          <a:xfrm>
            <a:off x="8035565" y="3728308"/>
            <a:ext cx="328080" cy="21774"/>
            <a:chOff x="7663030" y="4183383"/>
            <a:chExt cx="328080" cy="21774"/>
          </a:xfrm>
        </p:grpSpPr>
        <p:cxnSp>
          <p:nvCxnSpPr>
            <p:cNvPr id="131" name="Straight Connector 13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TextBox 136"/>
          <p:cNvSpPr txBox="1"/>
          <p:nvPr/>
        </p:nvSpPr>
        <p:spPr>
          <a:xfrm>
            <a:off x="8013521" y="192642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6001251" y="3999012"/>
            <a:ext cx="33858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47 ÷ 5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ได้ 9 เศษ 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467347" y="2900600"/>
            <a:ext cx="1089434" cy="5184871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609365" y="5129098"/>
            <a:ext cx="4884463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	ตัวหารคูณผลหารบวกเศษเท่ากับตัวตั้ง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(5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× 9)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47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566758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1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6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6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6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6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27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32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83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93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08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18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28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430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53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6300"/>
                            </p:stCondLst>
                            <p:childTnLst>
                              <p:par>
                                <p:cTn id="10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73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145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19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90" grpId="0"/>
      <p:bldP spid="91" grpId="0"/>
      <p:bldP spid="92" grpId="0"/>
      <p:bldP spid="96" grpId="0"/>
      <p:bldP spid="97" grpId="0"/>
      <p:bldP spid="104" grpId="0"/>
      <p:bldP spid="106" grpId="0"/>
      <p:bldP spid="110" grpId="0"/>
      <p:bldP spid="111" grpId="0"/>
      <p:bldP spid="112" grpId="0" animBg="1"/>
      <p:bldP spid="114" grpId="0"/>
      <p:bldP spid="120" grpId="0"/>
      <p:bldP spid="124" grpId="0"/>
      <p:bldP spid="127" grpId="0"/>
      <p:bldP spid="129" grpId="0"/>
      <p:bldP spid="137" grpId="0"/>
      <p:bldP spid="138" grpId="0"/>
      <p:bldP spid="140" grpId="0" animBg="1"/>
      <p:bldP spid="141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69487" y="1794728"/>
              <a:ext cx="170752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51592" y="2655055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74094" y="2584799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40633" y="1794728"/>
              <a:ext cx="176522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92299" y="2253096"/>
            <a:ext cx="2300958" cy="2386487"/>
            <a:chOff x="1476385" y="2139482"/>
            <a:chExt cx="2300958" cy="2386487"/>
          </a:xfrm>
        </p:grpSpPr>
        <p:sp>
          <p:nvSpPr>
            <p:cNvPr id="59" name="TextBox 58"/>
            <p:cNvSpPr txBox="1"/>
            <p:nvPr/>
          </p:nvSpPr>
          <p:spPr>
            <a:xfrm>
              <a:off x="2411707" y="250681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7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39017" y="213948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971971"/>
              <a:ext cx="21483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๘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065966" y="3178796"/>
            <a:ext cx="2300958" cy="2386487"/>
            <a:chOff x="1476385" y="2139482"/>
            <a:chExt cx="2300958" cy="2386487"/>
          </a:xfrm>
        </p:grpSpPr>
        <p:sp>
          <p:nvSpPr>
            <p:cNvPr id="93" name="TextBox 92"/>
            <p:cNvSpPr txBox="1"/>
            <p:nvPr/>
          </p:nvSpPr>
          <p:spPr>
            <a:xfrm>
              <a:off x="2411707" y="250681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3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1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52642" y="2139482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971971"/>
              <a:ext cx="217719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๗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7983005" y="1819022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05507" y="1748766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32618" y="1794728"/>
              <a:ext cx="178125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8397379" y="2342763"/>
            <a:ext cx="2300958" cy="2386487"/>
            <a:chOff x="1476385" y="2139482"/>
            <a:chExt cx="2300958" cy="2386487"/>
          </a:xfrm>
        </p:grpSpPr>
        <p:sp>
          <p:nvSpPr>
            <p:cNvPr id="124" name="TextBox 123"/>
            <p:cNvSpPr txBox="1"/>
            <p:nvPr/>
          </p:nvSpPr>
          <p:spPr>
            <a:xfrm>
              <a:off x="2409303" y="2506810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8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971971"/>
              <a:ext cx="216116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57226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0214" y="1794728"/>
              <a:ext cx="178606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51592" y="2655055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74094" y="2584799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27810" y="1794728"/>
              <a:ext cx="179087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92299" y="2253096"/>
            <a:ext cx="2300958" cy="2386487"/>
            <a:chOff x="1476385" y="2139482"/>
            <a:chExt cx="2300958" cy="2386487"/>
          </a:xfrm>
        </p:grpSpPr>
        <p:sp>
          <p:nvSpPr>
            <p:cNvPr id="59" name="TextBox 58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0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971971"/>
              <a:ext cx="21563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๕ เศษ 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065966" y="3178796"/>
            <a:ext cx="2300958" cy="2386487"/>
            <a:chOff x="1476385" y="2139482"/>
            <a:chExt cx="2300958" cy="2386487"/>
          </a:xfrm>
        </p:grpSpPr>
        <p:sp>
          <p:nvSpPr>
            <p:cNvPr id="93" name="TextBox 92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8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971971"/>
              <a:ext cx="21627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84603" y="1819022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707105" y="1748766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38229" y="1794728"/>
              <a:ext cx="177003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8498977" y="2342763"/>
            <a:ext cx="2300958" cy="2386487"/>
            <a:chOff x="1476385" y="2139482"/>
            <a:chExt cx="2300958" cy="2386487"/>
          </a:xfrm>
        </p:grpSpPr>
        <p:sp>
          <p:nvSpPr>
            <p:cNvPr id="124" name="TextBox 123"/>
            <p:cNvSpPr txBox="1"/>
            <p:nvPr/>
          </p:nvSpPr>
          <p:spPr>
            <a:xfrm>
              <a:off x="2406097" y="2506810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7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6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352642" y="2139482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971971"/>
              <a:ext cx="215796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๗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503815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6889" y="512907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822891" y="399109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48649" y="1794728"/>
              <a:ext cx="174919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62808" y="3605221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1785310" y="3534965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31015" y="1794728"/>
              <a:ext cx="178446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5679716" y="37633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937671" y="34863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698690" y="79595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04889" y="883865"/>
            <a:ext cx="2300958" cy="2386487"/>
            <a:chOff x="1476385" y="2139482"/>
            <a:chExt cx="2300958" cy="2386487"/>
          </a:xfrm>
        </p:grpSpPr>
        <p:sp>
          <p:nvSpPr>
            <p:cNvPr id="59" name="TextBox 58"/>
            <p:cNvSpPr txBox="1"/>
            <p:nvPr/>
          </p:nvSpPr>
          <p:spPr>
            <a:xfrm>
              <a:off x="2419722" y="2506810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3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42223" y="2139482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971971"/>
              <a:ext cx="215475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๔ เศษ 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1577182" y="3954791"/>
            <a:ext cx="2300958" cy="2386487"/>
            <a:chOff x="1476385" y="2139482"/>
            <a:chExt cx="2300958" cy="2386487"/>
          </a:xfrm>
        </p:grpSpPr>
        <p:sp>
          <p:nvSpPr>
            <p:cNvPr id="93" name="TextBox 92"/>
            <p:cNvSpPr txBox="1"/>
            <p:nvPr/>
          </p:nvSpPr>
          <p:spPr>
            <a:xfrm>
              <a:off x="2405295" y="2506810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0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38215" y="2139482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971971"/>
              <a:ext cx="21403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๖ เศษ 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10534" y="1829483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5233036" y="1730199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32618" y="1794728"/>
              <a:ext cx="178125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40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5024908" y="2164538"/>
            <a:ext cx="2300958" cy="2386487"/>
            <a:chOff x="1476385" y="2139482"/>
            <a:chExt cx="2300958" cy="2386487"/>
          </a:xfrm>
        </p:grpSpPr>
        <p:sp>
          <p:nvSpPr>
            <p:cNvPr id="124" name="TextBox 123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1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4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338215" y="2139482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971971"/>
              <a:ext cx="215796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๖ เศษ 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7878719" y="2738008"/>
            <a:ext cx="713278" cy="468000"/>
            <a:chOff x="1117607" y="1722687"/>
            <a:chExt cx="713278" cy="468000"/>
          </a:xfrm>
        </p:grpSpPr>
        <p:sp>
          <p:nvSpPr>
            <p:cNvPr id="1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17607" y="1785183"/>
              <a:ext cx="713278" cy="2958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8686598" y="2667752"/>
            <a:ext cx="2312872" cy="639366"/>
            <a:chOff x="1611428" y="1752066"/>
            <a:chExt cx="2312872" cy="639366"/>
          </a:xfrm>
        </p:grpSpPr>
        <p:grpSp>
          <p:nvGrpSpPr>
            <p:cNvPr id="14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4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>
              <a:off x="1943037" y="1794728"/>
              <a:ext cx="176041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46" name="Group 145"/>
          <p:cNvGrpSpPr/>
          <p:nvPr/>
        </p:nvGrpSpPr>
        <p:grpSpPr>
          <a:xfrm>
            <a:off x="8468596" y="3123482"/>
            <a:ext cx="2300958" cy="2386487"/>
            <a:chOff x="1476385" y="2139482"/>
            <a:chExt cx="2300958" cy="2386487"/>
          </a:xfrm>
        </p:grpSpPr>
        <p:sp>
          <p:nvSpPr>
            <p:cNvPr id="147" name="TextBox 146"/>
            <p:cNvSpPr txBox="1"/>
            <p:nvPr/>
          </p:nvSpPr>
          <p:spPr>
            <a:xfrm>
              <a:off x="2406097" y="2506810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48" name="Group 147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5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Arc 15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9" name="TextBox 148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7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cxnSp>
          <p:nvCxnSpPr>
            <p:cNvPr id="151" name="Straight Connector 150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2" name="TextBox 151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3" name="Group 152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57" name="Straight Connector 15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Straight Connector 157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344627" y="2139482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476385" y="3971971"/>
              <a:ext cx="216918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๓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31567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8230" y="1794728"/>
              <a:ext cx="177003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09588" y="1330445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32090" y="1260189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33420" y="1794728"/>
              <a:ext cx="177965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692299" y="2253096"/>
            <a:ext cx="2300958" cy="2313917"/>
            <a:chOff x="1476385" y="2139482"/>
            <a:chExt cx="2300958" cy="2313917"/>
          </a:xfrm>
        </p:grpSpPr>
        <p:sp>
          <p:nvSpPr>
            <p:cNvPr id="59" name="TextBox 58"/>
            <p:cNvSpPr txBox="1"/>
            <p:nvPr/>
          </p:nvSpPr>
          <p:spPr>
            <a:xfrm>
              <a:off x="2409303" y="2506810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60" name="Group 59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Arc 6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3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0</a:t>
              </a: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69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77" name="Straight Connector 7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Straight Connector 8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TextBox 89"/>
            <p:cNvSpPr txBox="1"/>
            <p:nvPr/>
          </p:nvSpPr>
          <p:spPr>
            <a:xfrm>
              <a:off x="3339818" y="213948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476385" y="3899401"/>
              <a:ext cx="21627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๕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023962" y="1854186"/>
            <a:ext cx="2300958" cy="2284889"/>
            <a:chOff x="1476385" y="2139482"/>
            <a:chExt cx="2300958" cy="2284889"/>
          </a:xfrm>
        </p:grpSpPr>
        <p:sp>
          <p:nvSpPr>
            <p:cNvPr id="93" name="TextBox 92"/>
            <p:cNvSpPr txBox="1"/>
            <p:nvPr/>
          </p:nvSpPr>
          <p:spPr>
            <a:xfrm>
              <a:off x="2406898" y="250681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4" name="Group 93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95" name="TextBox 94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extBox 97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04" name="Group 103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TextBox 104"/>
            <p:cNvSpPr txBox="1"/>
            <p:nvPr/>
          </p:nvSpPr>
          <p:spPr>
            <a:xfrm>
              <a:off x="3342223" y="2139482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476385" y="3870373"/>
              <a:ext cx="21403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๔ เศษ ๖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12322" y="808063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34824" y="737807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24603" y="1794728"/>
              <a:ext cx="179728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8398146" y="1259079"/>
            <a:ext cx="2300958" cy="2212319"/>
            <a:chOff x="1476385" y="2197538"/>
            <a:chExt cx="2300958" cy="2212319"/>
          </a:xfrm>
        </p:grpSpPr>
        <p:sp>
          <p:nvSpPr>
            <p:cNvPr id="124" name="TextBox 123"/>
            <p:cNvSpPr txBox="1"/>
            <p:nvPr/>
          </p:nvSpPr>
          <p:spPr>
            <a:xfrm>
              <a:off x="2405295" y="2506810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grpSp>
          <p:nvGrpSpPr>
            <p:cNvPr id="125" name="Group 124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3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Arc 13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6" name="TextBox 125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5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4</a:t>
              </a:r>
            </a:p>
          </p:txBody>
        </p:sp>
        <p:cxnSp>
          <p:nvCxnSpPr>
            <p:cNvPr id="128" name="Straight Connector 127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30" name="Group 129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3296276" y="2197538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1476385" y="3855859"/>
              <a:ext cx="214193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๙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1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7667485" y="3606263"/>
            <a:ext cx="468000" cy="468000"/>
            <a:chOff x="1239484" y="1722687"/>
            <a:chExt cx="468000" cy="468000"/>
          </a:xfrm>
        </p:grpSpPr>
        <p:sp>
          <p:nvSpPr>
            <p:cNvPr id="1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8289987" y="3536007"/>
            <a:ext cx="2312872" cy="639366"/>
            <a:chOff x="1611428" y="1752066"/>
            <a:chExt cx="2312872" cy="639366"/>
          </a:xfrm>
        </p:grpSpPr>
        <p:grpSp>
          <p:nvGrpSpPr>
            <p:cNvPr id="145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47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8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46" name="Rectangle 145"/>
            <p:cNvSpPr/>
            <p:nvPr/>
          </p:nvSpPr>
          <p:spPr>
            <a:xfrm>
              <a:off x="1963877" y="1794728"/>
              <a:ext cx="171874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49" name="Group 148"/>
          <p:cNvGrpSpPr/>
          <p:nvPr/>
        </p:nvGrpSpPr>
        <p:grpSpPr>
          <a:xfrm>
            <a:off x="8080748" y="4023639"/>
            <a:ext cx="2300958" cy="2299403"/>
            <a:chOff x="1476385" y="2139482"/>
            <a:chExt cx="2300958" cy="2299403"/>
          </a:xfrm>
        </p:grpSpPr>
        <p:sp>
          <p:nvSpPr>
            <p:cNvPr id="150" name="TextBox 149"/>
            <p:cNvSpPr txBox="1"/>
            <p:nvPr/>
          </p:nvSpPr>
          <p:spPr>
            <a:xfrm>
              <a:off x="2406097" y="2506810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2483730" y="2616160"/>
              <a:ext cx="1176710" cy="372168"/>
              <a:chOff x="6811148" y="2979136"/>
              <a:chExt cx="1176710" cy="372168"/>
            </a:xfrm>
          </p:grpSpPr>
          <p:cxnSp>
            <p:nvCxnSpPr>
              <p:cNvPr id="16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Arc 16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52" name="TextBox 151"/>
            <p:cNvSpPr txBox="1"/>
            <p:nvPr/>
          </p:nvSpPr>
          <p:spPr>
            <a:xfrm>
              <a:off x="2885713" y="251118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1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2885713" y="2979324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4</a:t>
              </a:r>
            </a:p>
          </p:txBody>
        </p:sp>
        <p:cxnSp>
          <p:nvCxnSpPr>
            <p:cNvPr id="154" name="Straight Connector 153"/>
            <p:cNvCxnSpPr/>
            <p:nvPr/>
          </p:nvCxnSpPr>
          <p:spPr>
            <a:xfrm>
              <a:off x="2885713" y="3447241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extBox 154"/>
            <p:cNvSpPr txBox="1"/>
            <p:nvPr/>
          </p:nvSpPr>
          <p:spPr>
            <a:xfrm>
              <a:off x="3337878" y="348024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6" name="Group 155"/>
            <p:cNvGrpSpPr/>
            <p:nvPr/>
          </p:nvGrpSpPr>
          <p:grpSpPr>
            <a:xfrm>
              <a:off x="3336463" y="3941365"/>
              <a:ext cx="328080" cy="21774"/>
              <a:chOff x="7663030" y="4183383"/>
              <a:chExt cx="328080" cy="21774"/>
            </a:xfrm>
          </p:grpSpPr>
          <p:cxnSp>
            <p:nvCxnSpPr>
              <p:cNvPr id="160" name="Straight Connector 15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Connector 16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/>
            <p:cNvSpPr txBox="1"/>
            <p:nvPr/>
          </p:nvSpPr>
          <p:spPr>
            <a:xfrm>
              <a:off x="3339017" y="213948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1476385" y="3884887"/>
              <a:ext cx="217880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๘ เศษ 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1476385" y="250141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</p:grpSp>
      <p:sp>
        <p:nvSpPr>
          <p:cNvPr id="1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09167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370281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การหาผลหารและเศษที่ตัวตั้งสองหลัก ตัวหารและผลหารหนึ่งหลักโดยการหารยาว เริ่มจากหารจำนวนในหลักสิบก่อนแล้วหารจำนวนในหลักหน่วย เมื่อหารจำนวนในหลักใดให้เขียนเลขโดดที่เป็นผลหารในหลักนั้น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433124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หาผลหารและเศษที่ตัวตั้งสองหลัก</a:t>
            </a:r>
            <a:r>
              <a:rPr kumimoji="0" lang="th-TH" sz="4000" b="0" i="0" u="none" strike="noStrike" kern="0" cap="none" spc="0" normalizeH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ตัวหารหนึ่งหลัก และผลหารสองหลักโดยการหารยาว 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Picture 6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904" t="56142" r="43909" b="2701"/>
          <a:stretch/>
        </p:blipFill>
        <p:spPr>
          <a:xfrm>
            <a:off x="3173262" y="3641892"/>
            <a:ext cx="304801" cy="1277257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085" b="55758"/>
          <a:stretch/>
        </p:blipFill>
        <p:spPr>
          <a:xfrm>
            <a:off x="2837015" y="1624913"/>
            <a:ext cx="1566595" cy="1372991"/>
          </a:xfrm>
          <a:prstGeom prst="rect">
            <a:avLst/>
          </a:prstGeom>
        </p:spPr>
      </p:pic>
      <p:sp>
        <p:nvSpPr>
          <p:cNvPr id="184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546745" y="752152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727262" y="796535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48 ÷ 3 โดยการหารยาว</a:t>
            </a: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 rot="3352838">
            <a:off x="7495833" y="521007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" name="Rounded Rectangle 5"/>
          <p:cNvSpPr/>
          <p:nvPr/>
        </p:nvSpPr>
        <p:spPr>
          <a:xfrm>
            <a:off x="2823811" y="1716322"/>
            <a:ext cx="972000" cy="1260000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2326379" y="2978124"/>
            <a:ext cx="1006916" cy="1888136"/>
            <a:chOff x="2345181" y="3622147"/>
            <a:chExt cx="1006916" cy="1888136"/>
          </a:xfrm>
        </p:grpSpPr>
        <p:sp>
          <p:nvSpPr>
            <p:cNvPr id="57" name="Rounded Rectangle 56"/>
            <p:cNvSpPr/>
            <p:nvPr/>
          </p:nvSpPr>
          <p:spPr>
            <a:xfrm>
              <a:off x="2345181" y="4261083"/>
              <a:ext cx="399600" cy="1249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510721" y="3622147"/>
              <a:ext cx="841376" cy="63665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331102" y="2977491"/>
            <a:ext cx="1132978" cy="1892466"/>
            <a:chOff x="2926431" y="3603303"/>
            <a:chExt cx="1132978" cy="1892466"/>
          </a:xfrm>
        </p:grpSpPr>
        <p:sp>
          <p:nvSpPr>
            <p:cNvPr id="58" name="Rounded Rectangle 57"/>
            <p:cNvSpPr/>
            <p:nvPr/>
          </p:nvSpPr>
          <p:spPr>
            <a:xfrm>
              <a:off x="3659809" y="4246569"/>
              <a:ext cx="399600" cy="1249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>
              <a:off x="2926431" y="3603303"/>
              <a:ext cx="972000" cy="64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4745" y="1958279"/>
            <a:ext cx="25587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045942" y="4992870"/>
            <a:ext cx="4757958" cy="1044649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143818" y="5021856"/>
            <a:ext cx="467278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 4 สิบ เป็น 3 กลุ่ม ได้กลุ่มละ 1 สิบ เขียน 1 เป็นผลหารในหลักสิบ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1025" y="365588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097019" y="3094155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69042" y="3203505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1025" y="3098529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8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605941" y="2714051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1025" y="410249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28744" y="3420901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920043" y="3169851"/>
            <a:ext cx="3192454" cy="468000"/>
            <a:chOff x="2260734" y="3333140"/>
            <a:chExt cx="1258313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55891" y="2937983"/>
              <a:ext cx="468000" cy="125831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65179"/>
              <a:ext cx="1188273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 สิบ หารด้วย 3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6874756" y="3036790"/>
            <a:ext cx="3492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428745" y="4007522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920047" y="3756472"/>
            <a:ext cx="264469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ได้ 3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24316" y="2984874"/>
            <a:ext cx="399707" cy="1904642"/>
            <a:chOff x="4727609" y="3082699"/>
            <a:chExt cx="399707" cy="1904642"/>
          </a:xfrm>
        </p:grpSpPr>
        <p:sp>
          <p:nvSpPr>
            <p:cNvPr id="61" name="Rounded Rectangle 60"/>
            <p:cNvSpPr/>
            <p:nvPr/>
          </p:nvSpPr>
          <p:spPr>
            <a:xfrm>
              <a:off x="4727609" y="3739113"/>
              <a:ext cx="399707" cy="1248228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4" name="Straight Connector 63"/>
            <p:cNvCxnSpPr/>
            <p:nvPr/>
          </p:nvCxnSpPr>
          <p:spPr>
            <a:xfrm>
              <a:off x="4938834" y="3082699"/>
              <a:ext cx="0" cy="666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5" name="Picture 6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225" t="57207" r="71264" b="3975"/>
          <a:stretch/>
        </p:blipFill>
        <p:spPr>
          <a:xfrm>
            <a:off x="2372108" y="3625330"/>
            <a:ext cx="290285" cy="1204686"/>
          </a:xfrm>
          <a:prstGeom prst="rect">
            <a:avLst/>
          </a:prstGeom>
        </p:spPr>
      </p:pic>
      <p:pic>
        <p:nvPicPr>
          <p:cNvPr id="68" name="Picture 67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512" t="55934" r="15248" b="3845"/>
          <a:stretch/>
        </p:blipFill>
        <p:spPr>
          <a:xfrm>
            <a:off x="4059963" y="3627028"/>
            <a:ext cx="391886" cy="1248228"/>
          </a:xfrm>
          <a:prstGeom prst="rect">
            <a:avLst/>
          </a:prstGeom>
        </p:spPr>
      </p:pic>
      <p:sp>
        <p:nvSpPr>
          <p:cNvPr id="7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80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19074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6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9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1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06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265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365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15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6150"/>
                            </p:stCondLst>
                            <p:childTnLst>
                              <p:par>
                                <p:cTn id="7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7150"/>
                            </p:stCondLst>
                            <p:childTnLst>
                              <p:par>
                                <p:cTn id="7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8650"/>
                            </p:stCondLst>
                            <p:childTnLst>
                              <p:par>
                                <p:cTn id="8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9650"/>
                            </p:stCondLst>
                            <p:childTnLst>
                              <p:par>
                                <p:cTn id="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06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165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32650"/>
                            </p:stCondLst>
                            <p:childTnLst>
                              <p:par>
                                <p:cTn id="9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3650"/>
                            </p:stCondLst>
                            <p:childTnLst>
                              <p:par>
                                <p:cTn id="10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  <p:bldP spid="71" grpId="0"/>
      <p:bldP spid="6" grpId="0" animBg="1"/>
      <p:bldP spid="13" grpId="0"/>
      <p:bldP spid="69" grpId="0" animBg="1"/>
      <p:bldP spid="70" grpId="0"/>
      <p:bldP spid="75" grpId="0"/>
      <p:bldP spid="76" grpId="0"/>
      <p:bldP spid="101" grpId="0"/>
      <p:bldP spid="102" grpId="0"/>
      <p:bldP spid="22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60" b="55404"/>
          <a:stretch/>
        </p:blipFill>
        <p:spPr>
          <a:xfrm>
            <a:off x="2989943" y="940940"/>
            <a:ext cx="1880866" cy="1236203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572619" y="320982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2619" y="277932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pic>
        <p:nvPicPr>
          <p:cNvPr id="64" name="Picture 63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6924" b="55942"/>
          <a:stretch/>
        </p:blipFill>
        <p:spPr>
          <a:xfrm>
            <a:off x="987550" y="926749"/>
            <a:ext cx="812221" cy="1221365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2949899" y="1056314"/>
            <a:ext cx="1883421" cy="1178886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3910340" y="2232013"/>
            <a:ext cx="910277" cy="1463884"/>
            <a:chOff x="3263400" y="3653228"/>
            <a:chExt cx="910277" cy="1463884"/>
          </a:xfrm>
        </p:grpSpPr>
        <p:sp>
          <p:nvSpPr>
            <p:cNvPr id="59" name="Rounded Rectangle 58"/>
            <p:cNvSpPr/>
            <p:nvPr/>
          </p:nvSpPr>
          <p:spPr>
            <a:xfrm>
              <a:off x="3608477" y="3929112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0" name="Straight Connector 59"/>
            <p:cNvCxnSpPr>
              <a:endCxn id="59" idx="0"/>
            </p:cNvCxnSpPr>
            <p:nvPr/>
          </p:nvCxnSpPr>
          <p:spPr>
            <a:xfrm>
              <a:off x="3263400" y="3653228"/>
              <a:ext cx="627677" cy="275884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/>
          <p:cNvGrpSpPr/>
          <p:nvPr/>
        </p:nvGrpSpPr>
        <p:grpSpPr>
          <a:xfrm>
            <a:off x="3007825" y="2241263"/>
            <a:ext cx="914934" cy="1454875"/>
            <a:chOff x="2360885" y="3662478"/>
            <a:chExt cx="914934" cy="1454875"/>
          </a:xfrm>
        </p:grpSpPr>
        <p:sp>
          <p:nvSpPr>
            <p:cNvPr id="57" name="Rounded Rectangle 56"/>
            <p:cNvSpPr/>
            <p:nvPr/>
          </p:nvSpPr>
          <p:spPr>
            <a:xfrm>
              <a:off x="2360885" y="3929353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620625" y="3662478"/>
              <a:ext cx="655194" cy="260946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634248" y="2232309"/>
            <a:ext cx="565200" cy="1463588"/>
            <a:chOff x="2987308" y="3653524"/>
            <a:chExt cx="565200" cy="1463588"/>
          </a:xfrm>
        </p:grpSpPr>
        <p:sp>
          <p:nvSpPr>
            <p:cNvPr id="58" name="Rounded Rectangle 57"/>
            <p:cNvSpPr/>
            <p:nvPr/>
          </p:nvSpPr>
          <p:spPr>
            <a:xfrm>
              <a:off x="2987308" y="3929112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>
              <a:off x="3278619" y="3653524"/>
              <a:ext cx="0" cy="27558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6339" y="1081714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43772" y="4262921"/>
            <a:ext cx="5162795" cy="195631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199369" y="4293501"/>
            <a:ext cx="5082107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สิบ กับ 8 หน่วย คือ 18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 18 หน่วย เป็น 3 กลุ่ม ได้กลุ่มละ 6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เขียน 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เป็นผลหารในหลักหน่วย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48 ÷ 3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16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098613" y="2217590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70636" y="2326940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2619" y="222196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8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607535" y="1837486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2619" y="3225933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17221" y="3558002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819621" y="3306952"/>
            <a:ext cx="3902058" cy="46800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47 หน่วย หารด้วย 5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7380411" y="2148376"/>
            <a:ext cx="3348000" cy="129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328319" y="4099591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819621" y="3848541"/>
            <a:ext cx="333097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45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pic>
        <p:nvPicPr>
          <p:cNvPr id="65" name="Picture 34">
            <a:extLst>
              <a:ext uri="{FF2B5EF4-FFF2-40B4-BE49-F238E27FC236}">
                <a16:creationId xmlns:a16="http://schemas.microsoft.com/office/drawing/2014/main" id="{3BF057D3-2ADA-4F69-9399-5FE94D95ED92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6271" b="70763" l="14831" r="88136">
                        <a14:foregroundMark x1="66949" y1="48729" x2="64407" y2="65678"/>
                        <a14:foregroundMark x1="55932" y1="64831" x2="56780" y2="68644"/>
                        <a14:foregroundMark x1="62288" y1="68220" x2="85169" y2="610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4165" t="27603" r="10290" b="26392"/>
          <a:stretch/>
        </p:blipFill>
        <p:spPr>
          <a:xfrm>
            <a:off x="2210829" y="1455232"/>
            <a:ext cx="709141" cy="431849"/>
          </a:xfrm>
          <a:prstGeom prst="rect">
            <a:avLst/>
          </a:prstGeom>
        </p:spPr>
      </p:pic>
      <p:sp>
        <p:nvSpPr>
          <p:cNvPr id="68" name="TextBox 67"/>
          <p:cNvSpPr txBox="1"/>
          <p:nvPr/>
        </p:nvSpPr>
        <p:spPr>
          <a:xfrm>
            <a:off x="6572619" y="378230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5</a:t>
            </a:r>
          </a:p>
        </p:txBody>
      </p:sp>
      <p:cxnSp>
        <p:nvCxnSpPr>
          <p:cNvPr id="72" name="Straight Connector 71"/>
          <p:cNvCxnSpPr/>
          <p:nvPr/>
        </p:nvCxnSpPr>
        <p:spPr>
          <a:xfrm>
            <a:off x="6572619" y="4250221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7024784" y="431225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7027449" y="4782445"/>
            <a:ext cx="326270" cy="21774"/>
            <a:chOff x="7667110" y="4183383"/>
            <a:chExt cx="326270" cy="21774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TextBox 79"/>
          <p:cNvSpPr txBox="1"/>
          <p:nvPr/>
        </p:nvSpPr>
        <p:spPr>
          <a:xfrm>
            <a:off x="6999722" y="1850262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71" name="Straight Arrow Connector 70"/>
          <p:cNvCxnSpPr/>
          <p:nvPr/>
        </p:nvCxnSpPr>
        <p:spPr>
          <a:xfrm flipH="1" flipV="1">
            <a:off x="7417222" y="4650878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7819618" y="4399828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8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pic>
        <p:nvPicPr>
          <p:cNvPr id="86" name="Picture 8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60" t="53326" r="36856"/>
          <a:stretch/>
        </p:blipFill>
        <p:spPr>
          <a:xfrm>
            <a:off x="2942713" y="2523617"/>
            <a:ext cx="583684" cy="1293803"/>
          </a:xfrm>
          <a:prstGeom prst="rect">
            <a:avLst/>
          </a:prstGeom>
        </p:spPr>
      </p:pic>
      <p:pic>
        <p:nvPicPr>
          <p:cNvPr id="87" name="Picture 8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403" t="54475" r="20576"/>
          <a:stretch/>
        </p:blipFill>
        <p:spPr>
          <a:xfrm>
            <a:off x="3701618" y="2539535"/>
            <a:ext cx="493486" cy="1261965"/>
          </a:xfrm>
          <a:prstGeom prst="rect">
            <a:avLst/>
          </a:prstGeom>
        </p:spPr>
      </p:pic>
      <p:pic>
        <p:nvPicPr>
          <p:cNvPr id="88" name="Picture 87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2435" t="51161" r="3956"/>
          <a:stretch/>
        </p:blipFill>
        <p:spPr>
          <a:xfrm>
            <a:off x="4341405" y="2453505"/>
            <a:ext cx="478972" cy="1353802"/>
          </a:xfrm>
          <a:prstGeom prst="rect">
            <a:avLst/>
          </a:prstGeom>
        </p:spPr>
      </p:pic>
      <p:sp>
        <p:nvSpPr>
          <p:cNvPr id="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4" name="รูปภาพ 8">
            <a:hlinkClick r:id="rId12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8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9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66407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5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1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64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84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945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9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195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29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395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49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6450"/>
                            </p:stCondLst>
                            <p:childTnLst>
                              <p:par>
                                <p:cTn id="8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745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8950"/>
                            </p:stCondLst>
                            <p:childTnLst>
                              <p:par>
                                <p:cTn id="9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995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095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245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3450"/>
                            </p:stCondLst>
                            <p:childTnLst>
                              <p:par>
                                <p:cTn id="10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445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595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6950"/>
                            </p:stCondLst>
                            <p:childTnLst>
                              <p:par>
                                <p:cTn id="1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7950"/>
                            </p:stCondLst>
                            <p:childTnLst>
                              <p:par>
                                <p:cTn id="1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895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5" grpId="0"/>
      <p:bldP spid="6" grpId="0" animBg="1"/>
      <p:bldP spid="13" grpId="0"/>
      <p:bldP spid="69" grpId="0" animBg="1"/>
      <p:bldP spid="70" grpId="0"/>
      <p:bldP spid="76" grpId="0"/>
      <p:bldP spid="101" grpId="0"/>
      <p:bldP spid="102" grpId="0"/>
      <p:bldP spid="22" grpId="0" animBg="1"/>
      <p:bldP spid="68" grpId="0"/>
      <p:bldP spid="73" grpId="0"/>
      <p:bldP spid="80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17608" y="1041417"/>
            <a:ext cx="3691159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891614" y="1167314"/>
            <a:ext cx="244971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โดยการหารยาว ดังนี้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780286" y="3567478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8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780286" y="3136976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306280" y="2575242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2378303" y="2684592"/>
            <a:ext cx="1176710" cy="372168"/>
            <a:chOff x="6811148" y="2979136"/>
            <a:chExt cx="1176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9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2780286" y="257961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8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815202" y="2195138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98" name="Straight Connector 97"/>
          <p:cNvCxnSpPr/>
          <p:nvPr/>
        </p:nvCxnSpPr>
        <p:spPr>
          <a:xfrm>
            <a:off x="2780286" y="3583585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2780286" y="413995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8</a:t>
            </a:r>
          </a:p>
        </p:txBody>
      </p:sp>
      <p:cxnSp>
        <p:nvCxnSpPr>
          <p:cNvPr id="105" name="Straight Connector 104"/>
          <p:cNvCxnSpPr/>
          <p:nvPr/>
        </p:nvCxnSpPr>
        <p:spPr>
          <a:xfrm>
            <a:off x="2780286" y="4607873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232451" y="4640878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3231036" y="5101997"/>
            <a:ext cx="328080" cy="21774"/>
            <a:chOff x="7663030" y="4183383"/>
            <a:chExt cx="328080" cy="21774"/>
          </a:xfrm>
        </p:grpSpPr>
        <p:cxnSp>
          <p:nvCxnSpPr>
            <p:cNvPr id="108" name="Straight Connector 10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/>
          <p:cNvSpPr txBox="1"/>
          <p:nvPr/>
        </p:nvSpPr>
        <p:spPr>
          <a:xfrm>
            <a:off x="3207389" y="2207914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1494494" y="5296894"/>
            <a:ext cx="25827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48 ÷ 3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496375" y="425685"/>
            <a:ext cx="1089434" cy="5184871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638393" y="2654183"/>
            <a:ext cx="4884463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	ตัวหารคูณผลหารเท่ากับตัวตั้ง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 × 16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48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864114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1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6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6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6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6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18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23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90" grpId="0"/>
      <p:bldP spid="91" grpId="0"/>
      <p:bldP spid="92" grpId="0"/>
      <p:bldP spid="96" grpId="0"/>
      <p:bldP spid="97" grpId="0"/>
      <p:bldP spid="104" grpId="0"/>
      <p:bldP spid="106" grpId="0"/>
      <p:bldP spid="110" grpId="0"/>
      <p:bldP spid="111" grpId="0"/>
      <p:bldP spid="140" grpId="0" animBg="1"/>
      <p:bldP spid="14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477265" y="1090624"/>
            <a:ext cx="3878506" cy="5042841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46037" y="157538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447966" y="2577233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2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447966" y="21467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971556" y="158499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93" name="Group 92"/>
          <p:cNvGrpSpPr/>
          <p:nvPr/>
        </p:nvGrpSpPr>
        <p:grpSpPr>
          <a:xfrm>
            <a:off x="3045983" y="1694347"/>
            <a:ext cx="1176710" cy="372168"/>
            <a:chOff x="6811148" y="2979136"/>
            <a:chExt cx="1176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9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3447966" y="1589371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	2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62043" y="120489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cxnSp>
        <p:nvCxnSpPr>
          <p:cNvPr id="98" name="Straight Connector 97"/>
          <p:cNvCxnSpPr/>
          <p:nvPr/>
        </p:nvCxnSpPr>
        <p:spPr>
          <a:xfrm>
            <a:off x="3447966" y="25933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3447966" y="3149711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2</a:t>
            </a:r>
          </a:p>
        </p:txBody>
      </p:sp>
      <p:cxnSp>
        <p:nvCxnSpPr>
          <p:cNvPr id="105" name="Straight Connector 104"/>
          <p:cNvCxnSpPr/>
          <p:nvPr/>
        </p:nvCxnSpPr>
        <p:spPr>
          <a:xfrm>
            <a:off x="3447966" y="3617628"/>
            <a:ext cx="75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900131" y="365063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07" name="Group 106"/>
          <p:cNvGrpSpPr/>
          <p:nvPr/>
        </p:nvGrpSpPr>
        <p:grpSpPr>
          <a:xfrm>
            <a:off x="3898716" y="4111752"/>
            <a:ext cx="328080" cy="21774"/>
            <a:chOff x="7663030" y="4183383"/>
            <a:chExt cx="328080" cy="21774"/>
          </a:xfrm>
        </p:grpSpPr>
        <p:cxnSp>
          <p:nvCxnSpPr>
            <p:cNvPr id="108" name="Straight Connector 10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/>
          <p:cNvSpPr txBox="1"/>
          <p:nvPr/>
        </p:nvSpPr>
        <p:spPr>
          <a:xfrm>
            <a:off x="3889583" y="1217669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596143" y="4319214"/>
            <a:ext cx="14302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๒๓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878771" y="3672664"/>
            <a:ext cx="1089434" cy="3605983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819790" y="5084284"/>
            <a:ext cx="3594037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4 × 23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</a:t>
            </a:r>
            <a:r>
              <a:rPr kumimoji="0" lang="en-US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92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lang="th-TH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23 เป็นคำตอบที่ถูกต้อง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562441" y="723762"/>
            <a:ext cx="3793330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92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4 </a:t>
            </a:r>
            <a:r>
              <a:rPr lang="en-US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= </a:t>
            </a:r>
            <a:r>
              <a:rPr lang="en-US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122295" y="1090624"/>
            <a:ext cx="3878506" cy="5042841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6291067" y="157538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92996" y="2577233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92996" y="21467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18990" y="158499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691013" y="1694347"/>
            <a:ext cx="1176710" cy="372168"/>
            <a:chOff x="6811148" y="2979136"/>
            <a:chExt cx="1176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TextBox 52"/>
          <p:cNvSpPr txBox="1"/>
          <p:nvPr/>
        </p:nvSpPr>
        <p:spPr>
          <a:xfrm>
            <a:off x="8092996" y="1589371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	6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104669" y="120489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55" name="Straight Connector 54"/>
          <p:cNvCxnSpPr/>
          <p:nvPr/>
        </p:nvCxnSpPr>
        <p:spPr>
          <a:xfrm>
            <a:off x="8092996" y="25933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8431510" y="3178738"/>
            <a:ext cx="45072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cxnSp>
        <p:nvCxnSpPr>
          <p:cNvPr id="57" name="Straight Connector 56"/>
          <p:cNvCxnSpPr/>
          <p:nvPr/>
        </p:nvCxnSpPr>
        <p:spPr>
          <a:xfrm>
            <a:off x="8513909" y="361762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8545161" y="365063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59" name="Group 58"/>
          <p:cNvGrpSpPr/>
          <p:nvPr/>
        </p:nvGrpSpPr>
        <p:grpSpPr>
          <a:xfrm>
            <a:off x="8543746" y="4111752"/>
            <a:ext cx="328080" cy="21774"/>
            <a:chOff x="7663030" y="4183383"/>
            <a:chExt cx="328080" cy="21774"/>
          </a:xfrm>
        </p:grpSpPr>
        <p:cxnSp>
          <p:nvCxnSpPr>
            <p:cNvPr id="60" name="Straight Connector 5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TextBox 61"/>
          <p:cNvSpPr txBox="1"/>
          <p:nvPr/>
        </p:nvSpPr>
        <p:spPr>
          <a:xfrm>
            <a:off x="8555539" y="1217669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6241173" y="4319214"/>
            <a:ext cx="1423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๔๓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523801" y="3672664"/>
            <a:ext cx="1089434" cy="3605983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464820" y="5084284"/>
            <a:ext cx="3594037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2 × 43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</a:t>
            </a:r>
            <a:r>
              <a:rPr kumimoji="0" lang="en-US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86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lang="th-TH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43 เป็นคำตอบที่ถูกต้อง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66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207471" y="723762"/>
            <a:ext cx="3793330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86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2 </a:t>
            </a:r>
            <a:r>
              <a:rPr lang="en-US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= </a:t>
            </a:r>
            <a:r>
              <a:rPr lang="en-US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6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6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6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362910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9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4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4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9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9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95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69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84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89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3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58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7250"/>
                            </p:stCondLst>
                            <p:childTnLst>
                              <p:par>
                                <p:cTn id="8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825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2975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07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175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32750"/>
                            </p:stCondLst>
                            <p:childTnLst>
                              <p:par>
                                <p:cTn id="10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325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4750"/>
                            </p:stCondLst>
                            <p:childTnLst>
                              <p:par>
                                <p:cTn id="1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35750"/>
                            </p:stCondLst>
                            <p:childTnLst>
                              <p:par>
                                <p:cTn id="1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37250"/>
                            </p:stCondLst>
                            <p:childTnLst>
                              <p:par>
                                <p:cTn id="1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3775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38750"/>
                            </p:stCondLst>
                            <p:childTnLst>
                              <p:par>
                                <p:cTn id="1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3975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1200"/>
                            </p:stCondLst>
                            <p:childTnLst>
                              <p:par>
                                <p:cTn id="1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417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90" grpId="0"/>
      <p:bldP spid="91" grpId="0"/>
      <p:bldP spid="92" grpId="0"/>
      <p:bldP spid="96" grpId="0"/>
      <p:bldP spid="97" grpId="0"/>
      <p:bldP spid="104" grpId="0"/>
      <p:bldP spid="106" grpId="0"/>
      <p:bldP spid="110" grpId="0"/>
      <p:bldP spid="111" grpId="0"/>
      <p:bldP spid="140" grpId="0" animBg="1"/>
      <p:bldP spid="141" grpId="0"/>
      <p:bldP spid="37" grpId="0" animBg="1"/>
      <p:bldP spid="39" grpId="0" animBg="1"/>
      <p:bldP spid="40" grpId="0"/>
      <p:bldP spid="47" grpId="0"/>
      <p:bldP spid="48" grpId="0"/>
      <p:bldP spid="49" grpId="0"/>
      <p:bldP spid="53" grpId="0"/>
      <p:bldP spid="54" grpId="0"/>
      <p:bldP spid="56" grpId="0"/>
      <p:bldP spid="58" grpId="0"/>
      <p:bldP spid="62" grpId="0"/>
      <p:bldP spid="63" grpId="0"/>
      <p:bldP spid="64" grpId="0" animBg="1"/>
      <p:bldP spid="65" grpId="0"/>
      <p:bldP spid="6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9030" y="1794728"/>
              <a:ext cx="176843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7551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60053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29413" y="1794728"/>
              <a:ext cx="178766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3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41941" y="1657594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64443" y="1587338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30213" y="1794728"/>
              <a:ext cx="178606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6908" y="2291197"/>
            <a:ext cx="2287158" cy="3668319"/>
            <a:chOff x="1856908" y="2291197"/>
            <a:chExt cx="2287158" cy="3668319"/>
          </a:xfrm>
        </p:grpSpPr>
        <p:sp>
          <p:nvSpPr>
            <p:cNvPr id="138" name="TextBox 13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5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142" name="Group 14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4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Arc 14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5" name="TextBox 144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5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5</a:t>
              </a:r>
            </a:p>
          </p:txBody>
        </p:sp>
        <p:cxnSp>
          <p:nvCxnSpPr>
            <p:cNvPr id="149" name="Straight Connector 148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52" name="Straight Connector 15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695656" y="2303973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923126" y="5405518"/>
              <a:ext cx="14045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5312528" y="2279047"/>
            <a:ext cx="2287158" cy="3668319"/>
            <a:chOff x="1856908" y="2291197"/>
            <a:chExt cx="2287158" cy="3668319"/>
          </a:xfrm>
        </p:grpSpPr>
        <p:sp>
          <p:nvSpPr>
            <p:cNvPr id="165" name="TextBox 164"/>
            <p:cNvSpPr txBox="1"/>
            <p:nvPr/>
          </p:nvSpPr>
          <p:spPr>
            <a:xfrm>
              <a:off x="3266950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9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9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2778430" y="2671301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61" name="Group 160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7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Arc 17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2" name="TextBox 161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9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3266513" y="2291197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64" name="Straight Connector 163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/>
            <p:cNvCxnSpPr/>
            <p:nvPr/>
          </p:nvCxnSpPr>
          <p:spPr>
            <a:xfrm>
              <a:off x="3716895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68" name="Group 167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71" name="Straight Connector 17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TextBox 168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1923126" y="5405518"/>
              <a:ext cx="143020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๒๓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75" name="Group 174"/>
          <p:cNvGrpSpPr/>
          <p:nvPr/>
        </p:nvGrpSpPr>
        <p:grpSpPr>
          <a:xfrm>
            <a:off x="8614543" y="2291197"/>
            <a:ext cx="2287158" cy="3668319"/>
            <a:chOff x="1856908" y="2291197"/>
            <a:chExt cx="2287158" cy="3668319"/>
          </a:xfrm>
        </p:grpSpPr>
        <p:sp>
          <p:nvSpPr>
            <p:cNvPr id="176" name="TextBox 175"/>
            <p:cNvSpPr txBox="1"/>
            <p:nvPr/>
          </p:nvSpPr>
          <p:spPr>
            <a:xfrm>
              <a:off x="3266950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2776026" y="2671301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81" name="Group 180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9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" name="Arc 19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2" name="TextBox 181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4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3266513" y="2291197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84" name="Straight Connector 183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/>
            <p:cNvCxnSpPr/>
            <p:nvPr/>
          </p:nvCxnSpPr>
          <p:spPr>
            <a:xfrm>
              <a:off x="3716895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TextBox 185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87" name="Group 186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90" name="Straight Connector 18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Straight Connector 19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8" name="TextBox 187"/>
            <p:cNvSpPr txBox="1"/>
            <p:nvPr/>
          </p:nvSpPr>
          <p:spPr>
            <a:xfrm>
              <a:off x="3721304" y="2303973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1923126" y="5405518"/>
              <a:ext cx="14093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๒๑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9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0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0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0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0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0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582880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6626" y="1794728"/>
              <a:ext cx="177324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78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7551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60053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40634" y="1794728"/>
              <a:ext cx="176522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41941" y="1657594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64443" y="1587338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46243" y="1794728"/>
              <a:ext cx="175400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6908" y="2291197"/>
            <a:ext cx="2287158" cy="3668319"/>
            <a:chOff x="1856908" y="2291197"/>
            <a:chExt cx="2287158" cy="3668319"/>
          </a:xfrm>
        </p:grpSpPr>
        <p:sp>
          <p:nvSpPr>
            <p:cNvPr id="138" name="TextBox 13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142" name="Group 14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4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Arc 14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5" name="TextBox 144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8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cxnSp>
          <p:nvCxnSpPr>
            <p:cNvPr id="149" name="Straight Connector 148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52" name="Straight Connector 15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923126" y="5405518"/>
              <a:ext cx="141096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5233292" y="2260973"/>
            <a:ext cx="2287158" cy="3668319"/>
            <a:chOff x="1856908" y="2291197"/>
            <a:chExt cx="2287158" cy="3668319"/>
          </a:xfrm>
        </p:grpSpPr>
        <p:sp>
          <p:nvSpPr>
            <p:cNvPr id="105" name="TextBox 10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4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2786445" y="2671301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3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Arc 13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10" name="TextBox 109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4</a:t>
              </a: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23" name="Straight Connector 122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25" name="Straight Connector 124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extBox 125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27" name="Group 126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30" name="Straight Connector 12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8" name="TextBox 127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1923126" y="5405518"/>
              <a:ext cx="14093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8690157" y="2268323"/>
            <a:ext cx="2287158" cy="3668319"/>
            <a:chOff x="1856908" y="2291197"/>
            <a:chExt cx="2287158" cy="3668319"/>
          </a:xfrm>
        </p:grpSpPr>
        <p:sp>
          <p:nvSpPr>
            <p:cNvPr id="135" name="TextBox 13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2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776026" y="2671301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95" name="Group 194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20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Arc 20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96" name="TextBox 195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98" name="Straight Connector 197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TextBox 198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2</a:t>
              </a:r>
            </a:p>
          </p:txBody>
        </p:sp>
        <p:cxnSp>
          <p:nvCxnSpPr>
            <p:cNvPr id="200" name="Straight Connector 199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205" name="Straight Connector 20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3" name="TextBox 202"/>
            <p:cNvSpPr txBox="1"/>
            <p:nvPr/>
          </p:nvSpPr>
          <p:spPr>
            <a:xfrm>
              <a:off x="3694855" y="2303973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1923126" y="5405518"/>
              <a:ext cx="141096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๑๘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20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1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1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1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1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1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1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1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1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1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1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816419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23802" y="1794728"/>
              <a:ext cx="179889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7551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60053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29412" y="1794728"/>
              <a:ext cx="178766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41941" y="1657594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64443" y="1587338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64678" y="1794728"/>
              <a:ext cx="171713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6908" y="2291197"/>
            <a:ext cx="2287158" cy="3668319"/>
            <a:chOff x="1856908" y="2291197"/>
            <a:chExt cx="2287158" cy="3668319"/>
          </a:xfrm>
        </p:grpSpPr>
        <p:sp>
          <p:nvSpPr>
            <p:cNvPr id="138" name="TextBox 13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772820" y="2671301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42" name="Group 14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4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Arc 14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5" name="TextBox 144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6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cxnSp>
          <p:nvCxnSpPr>
            <p:cNvPr id="149" name="Straight Connector 148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52" name="Straight Connector 15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923126" y="5405518"/>
              <a:ext cx="14093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5233292" y="2260973"/>
            <a:ext cx="2287158" cy="3668319"/>
            <a:chOff x="1856908" y="2291197"/>
            <a:chExt cx="2287158" cy="3668319"/>
          </a:xfrm>
        </p:grpSpPr>
        <p:sp>
          <p:nvSpPr>
            <p:cNvPr id="105" name="TextBox 10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0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3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Arc 13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10" name="TextBox 109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0</a:t>
              </a: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23" name="Straight Connector 122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0</a:t>
              </a:r>
            </a:p>
          </p:txBody>
        </p:sp>
        <p:cxnSp>
          <p:nvCxnSpPr>
            <p:cNvPr id="125" name="Straight Connector 124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extBox 125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27" name="Group 126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30" name="Straight Connector 12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8" name="TextBox 127"/>
            <p:cNvSpPr txBox="1"/>
            <p:nvPr/>
          </p:nvSpPr>
          <p:spPr>
            <a:xfrm>
              <a:off x="3694053" y="2303973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1923126" y="5405518"/>
              <a:ext cx="139012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๑๖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8690157" y="2268323"/>
            <a:ext cx="2287158" cy="3668319"/>
            <a:chOff x="1856908" y="2291197"/>
            <a:chExt cx="2287158" cy="3668319"/>
          </a:xfrm>
        </p:grpSpPr>
        <p:sp>
          <p:nvSpPr>
            <p:cNvPr id="135" name="TextBox 13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1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786445" y="2671301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95" name="Group 194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20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Arc 20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96" name="TextBox 195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1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98" name="Straight Connector 197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TextBox 198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1</a:t>
              </a:r>
            </a:p>
          </p:txBody>
        </p:sp>
        <p:cxnSp>
          <p:nvCxnSpPr>
            <p:cNvPr id="200" name="Straight Connector 199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205" name="Straight Connector 20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3" name="TextBox 202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1923126" y="5405518"/>
              <a:ext cx="141096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883683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053901" y="1621994"/>
            <a:ext cx="629085" cy="468000"/>
            <a:chOff x="1161149" y="1722687"/>
            <a:chExt cx="629085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61149" y="1741641"/>
              <a:ext cx="629085" cy="38630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818238" y="1551738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1818" y="1794728"/>
              <a:ext cx="178286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Group 155"/>
          <p:cNvGrpSpPr/>
          <p:nvPr/>
        </p:nvGrpSpPr>
        <p:grpSpPr>
          <a:xfrm>
            <a:off x="4886478" y="2394267"/>
            <a:ext cx="2287158" cy="3668319"/>
            <a:chOff x="1856908" y="2291197"/>
            <a:chExt cx="2287158" cy="3668319"/>
          </a:xfrm>
        </p:grpSpPr>
        <p:sp>
          <p:nvSpPr>
            <p:cNvPr id="157" name="TextBox 156"/>
            <p:cNvSpPr txBox="1"/>
            <p:nvPr/>
          </p:nvSpPr>
          <p:spPr>
            <a:xfrm>
              <a:off x="3266950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778430" y="2671301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62" name="Group 16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7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Arc 17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3" name="TextBox 162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4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3266513" y="2291197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cxnSp>
          <p:nvCxnSpPr>
            <p:cNvPr id="165" name="Straight Connector 164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/>
            <p:cNvCxnSpPr/>
            <p:nvPr/>
          </p:nvCxnSpPr>
          <p:spPr>
            <a:xfrm>
              <a:off x="3716895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68" name="Group 167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71" name="Straight Connector 17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TextBox 168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1923126" y="5405518"/>
              <a:ext cx="143020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๓๒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7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7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8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8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8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8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924320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Picture 6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904" t="56142" r="43909" b="2701"/>
          <a:stretch/>
        </p:blipFill>
        <p:spPr>
          <a:xfrm>
            <a:off x="3173262" y="3641892"/>
            <a:ext cx="304801" cy="1277257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285" t="3718" r="10420" b="55732"/>
          <a:stretch/>
        </p:blipFill>
        <p:spPr>
          <a:xfrm>
            <a:off x="2801257" y="1727201"/>
            <a:ext cx="1745824" cy="1220658"/>
          </a:xfrm>
          <a:prstGeom prst="rect">
            <a:avLst/>
          </a:prstGeom>
        </p:spPr>
      </p:pic>
      <p:sp>
        <p:nvSpPr>
          <p:cNvPr id="184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546745" y="752152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727262" y="796535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59 ÷ 5 โดยการหารยาว</a:t>
            </a: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 rot="3352838">
            <a:off x="7495833" y="521007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" name="Rounded Rectangle 5"/>
          <p:cNvSpPr/>
          <p:nvPr/>
        </p:nvSpPr>
        <p:spPr>
          <a:xfrm>
            <a:off x="2780267" y="1716322"/>
            <a:ext cx="1188000" cy="1260000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2326379" y="2978124"/>
            <a:ext cx="1006916" cy="1888136"/>
            <a:chOff x="2345181" y="3622147"/>
            <a:chExt cx="1006916" cy="1888136"/>
          </a:xfrm>
        </p:grpSpPr>
        <p:sp>
          <p:nvSpPr>
            <p:cNvPr id="57" name="Rounded Rectangle 56"/>
            <p:cNvSpPr/>
            <p:nvPr/>
          </p:nvSpPr>
          <p:spPr>
            <a:xfrm>
              <a:off x="2345181" y="4261083"/>
              <a:ext cx="399600" cy="1249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510721" y="3622147"/>
              <a:ext cx="841376" cy="63665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3331102" y="2977491"/>
            <a:ext cx="1132978" cy="1892466"/>
            <a:chOff x="2926431" y="3603303"/>
            <a:chExt cx="1132978" cy="1892466"/>
          </a:xfrm>
        </p:grpSpPr>
        <p:sp>
          <p:nvSpPr>
            <p:cNvPr id="58" name="Rounded Rectangle 57"/>
            <p:cNvSpPr/>
            <p:nvPr/>
          </p:nvSpPr>
          <p:spPr>
            <a:xfrm>
              <a:off x="3659809" y="4246569"/>
              <a:ext cx="399600" cy="1249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>
              <a:off x="2926431" y="3603303"/>
              <a:ext cx="972000" cy="64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4745" y="1958279"/>
            <a:ext cx="25587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045942" y="4992870"/>
            <a:ext cx="4757958" cy="1044649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143818" y="5021856"/>
            <a:ext cx="467278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 5 สิบ เป็น 5 กลุ่ม ได้กลุ่มละ 1 สิบ เขียน 1 เป็นผลหารในหลักสิบ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1025" y="365588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092210" y="309415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69042" y="3203505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1025" y="3098529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	9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605941" y="2714051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1025" y="410249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28744" y="3420901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920043" y="3169851"/>
            <a:ext cx="3192454" cy="468000"/>
            <a:chOff x="2260734" y="3333140"/>
            <a:chExt cx="1258313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55891" y="2937983"/>
              <a:ext cx="468000" cy="125831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65179"/>
              <a:ext cx="1188273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หารด้วย 5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6874756" y="3036790"/>
            <a:ext cx="3492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428745" y="4007522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920047" y="3756472"/>
            <a:ext cx="2644699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ได้ 5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24316" y="2984874"/>
            <a:ext cx="399707" cy="1904642"/>
            <a:chOff x="4727609" y="3082699"/>
            <a:chExt cx="399707" cy="1904642"/>
          </a:xfrm>
        </p:grpSpPr>
        <p:sp>
          <p:nvSpPr>
            <p:cNvPr id="61" name="Rounded Rectangle 60"/>
            <p:cNvSpPr/>
            <p:nvPr/>
          </p:nvSpPr>
          <p:spPr>
            <a:xfrm>
              <a:off x="4727609" y="3739113"/>
              <a:ext cx="399707" cy="1248228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4" name="Straight Connector 63"/>
            <p:cNvCxnSpPr/>
            <p:nvPr/>
          </p:nvCxnSpPr>
          <p:spPr>
            <a:xfrm>
              <a:off x="4938834" y="3082699"/>
              <a:ext cx="0" cy="666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5" name="Picture 6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225" t="57207" r="71264" b="3975"/>
          <a:stretch/>
        </p:blipFill>
        <p:spPr>
          <a:xfrm>
            <a:off x="2372108" y="3625330"/>
            <a:ext cx="290285" cy="1204686"/>
          </a:xfrm>
          <a:prstGeom prst="rect">
            <a:avLst/>
          </a:prstGeom>
        </p:spPr>
      </p:pic>
      <p:pic>
        <p:nvPicPr>
          <p:cNvPr id="68" name="Picture 67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512" t="55934" r="15248" b="3845"/>
          <a:stretch/>
        </p:blipFill>
        <p:spPr>
          <a:xfrm>
            <a:off x="4059963" y="3627028"/>
            <a:ext cx="391886" cy="1248228"/>
          </a:xfrm>
          <a:prstGeom prst="rect">
            <a:avLst/>
          </a:prstGeom>
        </p:spPr>
      </p:pic>
      <p:grpSp>
        <p:nvGrpSpPr>
          <p:cNvPr id="59" name="Group 58"/>
          <p:cNvGrpSpPr/>
          <p:nvPr/>
        </p:nvGrpSpPr>
        <p:grpSpPr>
          <a:xfrm>
            <a:off x="1520360" y="2976322"/>
            <a:ext cx="1853907" cy="1878161"/>
            <a:chOff x="2345181" y="3632122"/>
            <a:chExt cx="1853907" cy="1878161"/>
          </a:xfrm>
        </p:grpSpPr>
        <p:sp>
          <p:nvSpPr>
            <p:cNvPr id="60" name="Rounded Rectangle 59"/>
            <p:cNvSpPr/>
            <p:nvPr/>
          </p:nvSpPr>
          <p:spPr>
            <a:xfrm>
              <a:off x="2345181" y="4261083"/>
              <a:ext cx="399600" cy="1249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Straight Connector 61"/>
            <p:cNvCxnSpPr>
              <a:stCxn id="6" idx="2"/>
            </p:cNvCxnSpPr>
            <p:nvPr/>
          </p:nvCxnSpPr>
          <p:spPr>
            <a:xfrm flipH="1">
              <a:off x="2510721" y="3632122"/>
              <a:ext cx="1688367" cy="626683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2" name="Picture 7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225" t="57207" r="71264" b="3975"/>
          <a:stretch/>
        </p:blipFill>
        <p:spPr>
          <a:xfrm>
            <a:off x="1566089" y="3613553"/>
            <a:ext cx="290285" cy="1204686"/>
          </a:xfrm>
          <a:prstGeom prst="rect">
            <a:avLst/>
          </a:prstGeom>
        </p:spPr>
      </p:pic>
      <p:grpSp>
        <p:nvGrpSpPr>
          <p:cNvPr id="73" name="Group 72"/>
          <p:cNvGrpSpPr/>
          <p:nvPr/>
        </p:nvGrpSpPr>
        <p:grpSpPr>
          <a:xfrm>
            <a:off x="3374267" y="2976322"/>
            <a:ext cx="1910613" cy="1873279"/>
            <a:chOff x="2148796" y="3622490"/>
            <a:chExt cx="1910613" cy="1873279"/>
          </a:xfrm>
        </p:grpSpPr>
        <p:sp>
          <p:nvSpPr>
            <p:cNvPr id="74" name="Rounded Rectangle 73"/>
            <p:cNvSpPr/>
            <p:nvPr/>
          </p:nvSpPr>
          <p:spPr>
            <a:xfrm>
              <a:off x="3659809" y="4246569"/>
              <a:ext cx="399600" cy="12492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78" name="Straight Connector 77"/>
            <p:cNvCxnSpPr>
              <a:stCxn id="6" idx="2"/>
            </p:cNvCxnSpPr>
            <p:nvPr/>
          </p:nvCxnSpPr>
          <p:spPr>
            <a:xfrm>
              <a:off x="2148796" y="3622490"/>
              <a:ext cx="1749635" cy="628813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9" name="Picture 78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512" t="55934" r="15248" b="3845"/>
          <a:stretch/>
        </p:blipFill>
        <p:spPr>
          <a:xfrm>
            <a:off x="4880763" y="3606672"/>
            <a:ext cx="391886" cy="1248228"/>
          </a:xfrm>
          <a:prstGeom prst="rect">
            <a:avLst/>
          </a:prstGeom>
        </p:spPr>
      </p:pic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87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2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660377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65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9000"/>
                            </p:stCondLst>
                            <p:childTnLst>
                              <p:par>
                                <p:cTn id="4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1500"/>
                            </p:stCondLst>
                            <p:childTnLst>
                              <p:par>
                                <p:cTn id="5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500"/>
                            </p:stCondLst>
                            <p:childTnLst>
                              <p:par>
                                <p:cTn id="5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4000"/>
                            </p:stCondLst>
                            <p:childTnLst>
                              <p:par>
                                <p:cTn id="5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5000"/>
                            </p:stCondLst>
                            <p:childTnLst>
                              <p:par>
                                <p:cTn id="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70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565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7650"/>
                            </p:stCondLst>
                            <p:childTnLst>
                              <p:par>
                                <p:cTn id="7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865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30150"/>
                            </p:stCondLst>
                            <p:childTnLst>
                              <p:par>
                                <p:cTn id="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1150"/>
                            </p:stCondLst>
                            <p:childTnLst>
                              <p:par>
                                <p:cTn id="9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215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33650"/>
                            </p:stCondLst>
                            <p:childTnLst>
                              <p:par>
                                <p:cTn id="9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465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65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36650"/>
                            </p:stCondLst>
                            <p:childTnLst>
                              <p:par>
                                <p:cTn id="1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37650"/>
                            </p:stCondLst>
                            <p:childTnLst>
                              <p:par>
                                <p:cTn id="1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38650"/>
                            </p:stCondLst>
                            <p:childTnLst>
                              <p:par>
                                <p:cTn id="1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  <p:bldP spid="71" grpId="0"/>
      <p:bldP spid="6" grpId="0" animBg="1"/>
      <p:bldP spid="13" grpId="0"/>
      <p:bldP spid="69" grpId="0" animBg="1"/>
      <p:bldP spid="70" grpId="0"/>
      <p:bldP spid="75" grpId="0"/>
      <p:bldP spid="76" grpId="0"/>
      <p:bldP spid="101" grpId="0"/>
      <p:bldP spid="102" grpId="0"/>
      <p:bldP spid="2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TextBox 67"/>
          <p:cNvSpPr txBox="1"/>
          <p:nvPr/>
        </p:nvSpPr>
        <p:spPr>
          <a:xfrm>
            <a:off x="6572619" y="378230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5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496" r="42276" b="55810"/>
          <a:stretch/>
        </p:blipFill>
        <p:spPr>
          <a:xfrm>
            <a:off x="2801255" y="842812"/>
            <a:ext cx="595086" cy="1290788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6572619" y="320982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9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572619" y="277932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2120096" y="958186"/>
            <a:ext cx="1883421" cy="1178886"/>
          </a:xfrm>
          <a:prstGeom prst="roundRect">
            <a:avLst>
              <a:gd name="adj" fmla="val 9974"/>
            </a:avLst>
          </a:prstGeom>
          <a:noFill/>
          <a:ln w="190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3080537" y="2133885"/>
            <a:ext cx="910277" cy="1463884"/>
            <a:chOff x="3263400" y="3653228"/>
            <a:chExt cx="910277" cy="1463884"/>
          </a:xfrm>
        </p:grpSpPr>
        <p:sp>
          <p:nvSpPr>
            <p:cNvPr id="59" name="Rounded Rectangle 58"/>
            <p:cNvSpPr/>
            <p:nvPr/>
          </p:nvSpPr>
          <p:spPr>
            <a:xfrm>
              <a:off x="3608477" y="3929112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0" name="Straight Connector 59"/>
            <p:cNvCxnSpPr>
              <a:endCxn id="59" idx="0"/>
            </p:cNvCxnSpPr>
            <p:nvPr/>
          </p:nvCxnSpPr>
          <p:spPr>
            <a:xfrm>
              <a:off x="3263400" y="3653228"/>
              <a:ext cx="627677" cy="275884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Group 14"/>
          <p:cNvGrpSpPr/>
          <p:nvPr/>
        </p:nvGrpSpPr>
        <p:grpSpPr>
          <a:xfrm>
            <a:off x="2178022" y="2143135"/>
            <a:ext cx="914934" cy="1454875"/>
            <a:chOff x="2360885" y="3662478"/>
            <a:chExt cx="914934" cy="1454875"/>
          </a:xfrm>
        </p:grpSpPr>
        <p:sp>
          <p:nvSpPr>
            <p:cNvPr id="57" name="Rounded Rectangle 56"/>
            <p:cNvSpPr/>
            <p:nvPr/>
          </p:nvSpPr>
          <p:spPr>
            <a:xfrm>
              <a:off x="2360885" y="3929353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 flipH="1">
              <a:off x="2620625" y="3662478"/>
              <a:ext cx="655194" cy="260946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/>
          <p:cNvGrpSpPr/>
          <p:nvPr/>
        </p:nvGrpSpPr>
        <p:grpSpPr>
          <a:xfrm>
            <a:off x="2804445" y="2134181"/>
            <a:ext cx="565200" cy="1463588"/>
            <a:chOff x="2987308" y="3653524"/>
            <a:chExt cx="565200" cy="1463588"/>
          </a:xfrm>
        </p:grpSpPr>
        <p:sp>
          <p:nvSpPr>
            <p:cNvPr id="58" name="Rounded Rectangle 57"/>
            <p:cNvSpPr/>
            <p:nvPr/>
          </p:nvSpPr>
          <p:spPr>
            <a:xfrm>
              <a:off x="2987308" y="3929112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>
              <a:off x="3278619" y="3653524"/>
              <a:ext cx="0" cy="275588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"/>
          <p:cNvSpPr txBox="1"/>
          <p:nvPr/>
        </p:nvSpPr>
        <p:spPr>
          <a:xfrm>
            <a:off x="6126339" y="1081714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43772" y="3864811"/>
            <a:ext cx="5162795" cy="2354422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242911" y="3887102"/>
            <a:ext cx="5082107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 9 หน่วย เป็น 5 กลุ่ม ได้กลุ่มละ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เหลือ</a:t>
            </a: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4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เขียน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เป็นผลหารในหลักหน่วย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และเขียน 4 เป็นเศษ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59 ÷ 5 ได้ 11 เศษ 4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6093804" y="2217590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70636" y="2326940"/>
            <a:ext cx="1176710" cy="372168"/>
            <a:chOff x="6811148" y="2979136"/>
            <a:chExt cx="1176710" cy="372168"/>
          </a:xfrm>
        </p:grpSpPr>
        <p:cxnSp>
          <p:nvCxnSpPr>
            <p:cNvPr id="8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" name="Arc 8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6572619" y="2221964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	9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6607535" y="1837486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103" name="Straight Connector 102"/>
          <p:cNvCxnSpPr/>
          <p:nvPr/>
        </p:nvCxnSpPr>
        <p:spPr>
          <a:xfrm>
            <a:off x="6572619" y="3225933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Arrow Connector 112"/>
          <p:cNvCxnSpPr/>
          <p:nvPr/>
        </p:nvCxnSpPr>
        <p:spPr>
          <a:xfrm flipH="1" flipV="1">
            <a:off x="7417221" y="3558002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" name="Group 116"/>
          <p:cNvGrpSpPr/>
          <p:nvPr/>
        </p:nvGrpSpPr>
        <p:grpSpPr>
          <a:xfrm>
            <a:off x="7819621" y="3306952"/>
            <a:ext cx="3603122" cy="46800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18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78376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9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หารด้วย 5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Freeform 21"/>
          <p:cNvSpPr/>
          <p:nvPr/>
        </p:nvSpPr>
        <p:spPr>
          <a:xfrm>
            <a:off x="7365897" y="2148376"/>
            <a:ext cx="3204000" cy="129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32" name="Straight Arrow Connector 131"/>
          <p:cNvCxnSpPr/>
          <p:nvPr/>
        </p:nvCxnSpPr>
        <p:spPr>
          <a:xfrm flipH="1" flipV="1">
            <a:off x="7328319" y="4099591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3" name="Group 132"/>
          <p:cNvGrpSpPr/>
          <p:nvPr/>
        </p:nvGrpSpPr>
        <p:grpSpPr>
          <a:xfrm>
            <a:off x="7819622" y="3848541"/>
            <a:ext cx="3153181" cy="468000"/>
            <a:chOff x="2260735" y="3333140"/>
            <a:chExt cx="1214446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184452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5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72" name="Straight Connector 71"/>
          <p:cNvCxnSpPr/>
          <p:nvPr/>
        </p:nvCxnSpPr>
        <p:spPr>
          <a:xfrm>
            <a:off x="7022561" y="425022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/>
          <p:cNvSpPr txBox="1"/>
          <p:nvPr/>
        </p:nvSpPr>
        <p:spPr>
          <a:xfrm>
            <a:off x="7024784" y="431225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7027449" y="4782445"/>
            <a:ext cx="326270" cy="21774"/>
            <a:chOff x="7667110" y="4183383"/>
            <a:chExt cx="326270" cy="21774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TextBox 79"/>
          <p:cNvSpPr txBox="1"/>
          <p:nvPr/>
        </p:nvSpPr>
        <p:spPr>
          <a:xfrm>
            <a:off x="7026973" y="1850262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71" name="Straight Arrow Connector 70"/>
          <p:cNvCxnSpPr/>
          <p:nvPr/>
        </p:nvCxnSpPr>
        <p:spPr>
          <a:xfrm flipH="1" flipV="1">
            <a:off x="7417222" y="4650878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7819618" y="4399828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8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pic>
        <p:nvPicPr>
          <p:cNvPr id="86" name="Picture 8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654" t="54202" r="75674" b="6525"/>
          <a:stretch/>
        </p:blipFill>
        <p:spPr>
          <a:xfrm>
            <a:off x="2249714" y="2423885"/>
            <a:ext cx="464457" cy="1146629"/>
          </a:xfrm>
          <a:prstGeom prst="rect">
            <a:avLst/>
          </a:prstGeom>
        </p:spPr>
      </p:pic>
      <p:pic>
        <p:nvPicPr>
          <p:cNvPr id="87" name="Picture 8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606" t="54718" r="74930" b="7500"/>
          <a:stretch/>
        </p:blipFill>
        <p:spPr>
          <a:xfrm>
            <a:off x="2844799" y="2452914"/>
            <a:ext cx="493487" cy="1103086"/>
          </a:xfrm>
          <a:prstGeom prst="rect">
            <a:avLst/>
          </a:prstGeom>
        </p:spPr>
      </p:pic>
      <p:pic>
        <p:nvPicPr>
          <p:cNvPr id="88" name="Picture 87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73" t="54327" r="75451" b="6400"/>
          <a:stretch/>
        </p:blipFill>
        <p:spPr>
          <a:xfrm>
            <a:off x="3512457" y="2452914"/>
            <a:ext cx="449943" cy="1146629"/>
          </a:xfrm>
          <a:prstGeom prst="rect">
            <a:avLst/>
          </a:prstGeom>
        </p:spPr>
      </p:pic>
      <p:grpSp>
        <p:nvGrpSpPr>
          <p:cNvPr id="56" name="Group 55"/>
          <p:cNvGrpSpPr/>
          <p:nvPr/>
        </p:nvGrpSpPr>
        <p:grpSpPr>
          <a:xfrm>
            <a:off x="1531131" y="2137072"/>
            <a:ext cx="1530676" cy="1457058"/>
            <a:chOff x="2360885" y="3660295"/>
            <a:chExt cx="1530676" cy="1457058"/>
          </a:xfrm>
        </p:grpSpPr>
        <p:sp>
          <p:nvSpPr>
            <p:cNvPr id="61" name="Rounded Rectangle 60"/>
            <p:cNvSpPr/>
            <p:nvPr/>
          </p:nvSpPr>
          <p:spPr>
            <a:xfrm>
              <a:off x="2360885" y="3929353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62" name="Straight Connector 61"/>
            <p:cNvCxnSpPr>
              <a:stCxn id="6" idx="2"/>
            </p:cNvCxnSpPr>
            <p:nvPr/>
          </p:nvCxnSpPr>
          <p:spPr>
            <a:xfrm flipH="1">
              <a:off x="2620625" y="3660295"/>
              <a:ext cx="1270936" cy="263129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9" name="Picture 88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654" t="54202" r="75674" b="6525"/>
          <a:stretch/>
        </p:blipFill>
        <p:spPr>
          <a:xfrm>
            <a:off x="1602823" y="2420005"/>
            <a:ext cx="464457" cy="1146629"/>
          </a:xfrm>
          <a:prstGeom prst="rect">
            <a:avLst/>
          </a:prstGeom>
        </p:spPr>
      </p:pic>
      <p:grpSp>
        <p:nvGrpSpPr>
          <p:cNvPr id="90" name="Group 89"/>
          <p:cNvGrpSpPr/>
          <p:nvPr/>
        </p:nvGrpSpPr>
        <p:grpSpPr>
          <a:xfrm>
            <a:off x="3061807" y="2137072"/>
            <a:ext cx="1561777" cy="1458680"/>
            <a:chOff x="2611900" y="3658432"/>
            <a:chExt cx="1561777" cy="1458680"/>
          </a:xfrm>
        </p:grpSpPr>
        <p:sp>
          <p:nvSpPr>
            <p:cNvPr id="91" name="Rounded Rectangle 90"/>
            <p:cNvSpPr/>
            <p:nvPr/>
          </p:nvSpPr>
          <p:spPr>
            <a:xfrm>
              <a:off x="3608477" y="3929112"/>
              <a:ext cx="565200" cy="1188000"/>
            </a:xfrm>
            <a:prstGeom prst="roundRect">
              <a:avLst>
                <a:gd name="adj" fmla="val 9974"/>
              </a:avLst>
            </a:prstGeom>
            <a:noFill/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cxnSp>
          <p:nvCxnSpPr>
            <p:cNvPr id="92" name="Straight Connector 91"/>
            <p:cNvCxnSpPr>
              <a:stCxn id="6" idx="2"/>
              <a:endCxn id="91" idx="0"/>
            </p:cNvCxnSpPr>
            <p:nvPr/>
          </p:nvCxnSpPr>
          <p:spPr>
            <a:xfrm>
              <a:off x="2611900" y="3658432"/>
              <a:ext cx="1279177" cy="27068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Picture 92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73" t="54327" r="75451" b="6400"/>
          <a:stretch/>
        </p:blipFill>
        <p:spPr>
          <a:xfrm>
            <a:off x="4145227" y="2450897"/>
            <a:ext cx="449943" cy="1146629"/>
          </a:xfrm>
          <a:prstGeom prst="rect">
            <a:avLst/>
          </a:prstGeom>
        </p:spPr>
      </p:pic>
      <p:pic>
        <p:nvPicPr>
          <p:cNvPr id="94" name="Picture 9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5533" t="55321" r="2191" b="5406"/>
          <a:stretch/>
        </p:blipFill>
        <p:spPr>
          <a:xfrm>
            <a:off x="4731968" y="2513024"/>
            <a:ext cx="449943" cy="1146629"/>
          </a:xfrm>
          <a:prstGeom prst="rect">
            <a:avLst/>
          </a:prstGeom>
        </p:spPr>
      </p:pic>
      <p:sp>
        <p:nvSpPr>
          <p:cNvPr id="9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00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0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0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757022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4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13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33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43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585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685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785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885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985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1350"/>
                            </p:stCondLst>
                            <p:childTnLst>
                              <p:par>
                                <p:cTn id="9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2350"/>
                            </p:stCondLst>
                            <p:childTnLst>
                              <p:par>
                                <p:cTn id="1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3850"/>
                            </p:stCondLst>
                            <p:childTnLst>
                              <p:par>
                                <p:cTn id="10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485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58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7350"/>
                            </p:stCondLst>
                            <p:childTnLst>
                              <p:par>
                                <p:cTn id="1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8350"/>
                            </p:stCondLst>
                            <p:childTnLst>
                              <p:par>
                                <p:cTn id="1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93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085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1850"/>
                            </p:stCondLst>
                            <p:childTnLst>
                              <p:par>
                                <p:cTn id="1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52850"/>
                            </p:stCondLst>
                            <p:childTnLst>
                              <p:par>
                                <p:cTn id="1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53850"/>
                            </p:stCondLst>
                            <p:childTnLst>
                              <p:par>
                                <p:cTn id="1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7" grpId="0"/>
      <p:bldP spid="75" grpId="0"/>
      <p:bldP spid="6" grpId="0" animBg="1"/>
      <p:bldP spid="13" grpId="0"/>
      <p:bldP spid="69" grpId="0" animBg="1"/>
      <p:bldP spid="70" grpId="0"/>
      <p:bldP spid="76" grpId="0"/>
      <p:bldP spid="101" grpId="0"/>
      <p:bldP spid="102" grpId="0"/>
      <p:bldP spid="22" grpId="0" animBg="1"/>
      <p:bldP spid="73" grpId="0"/>
      <p:bldP spid="80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17608" y="1041417"/>
            <a:ext cx="3878506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891614" y="1167314"/>
            <a:ext cx="244971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โดยการหารยาว ดังนี้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780286" y="3567478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9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780286" y="3136976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301471" y="2575242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93" name="Group 92"/>
          <p:cNvGrpSpPr/>
          <p:nvPr/>
        </p:nvGrpSpPr>
        <p:grpSpPr>
          <a:xfrm>
            <a:off x="2378303" y="2684592"/>
            <a:ext cx="1176710" cy="372168"/>
            <a:chOff x="6811148" y="2979136"/>
            <a:chExt cx="1176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9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2780286" y="257961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	9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815202" y="2195138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98" name="Straight Connector 97"/>
          <p:cNvCxnSpPr/>
          <p:nvPr/>
        </p:nvCxnSpPr>
        <p:spPr>
          <a:xfrm>
            <a:off x="2780286" y="3583585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2780286" y="4139956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5</a:t>
            </a:r>
          </a:p>
        </p:txBody>
      </p:sp>
      <p:cxnSp>
        <p:nvCxnSpPr>
          <p:cNvPr id="105" name="Straight Connector 104"/>
          <p:cNvCxnSpPr/>
          <p:nvPr/>
        </p:nvCxnSpPr>
        <p:spPr>
          <a:xfrm>
            <a:off x="3215713" y="4607873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232451" y="4640878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3231036" y="5101997"/>
            <a:ext cx="328080" cy="21774"/>
            <a:chOff x="7663030" y="4183383"/>
            <a:chExt cx="328080" cy="21774"/>
          </a:xfrm>
        </p:grpSpPr>
        <p:cxnSp>
          <p:nvCxnSpPr>
            <p:cNvPr id="108" name="Straight Connector 10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/>
          <p:cNvSpPr txBox="1"/>
          <p:nvPr/>
        </p:nvSpPr>
        <p:spPr>
          <a:xfrm>
            <a:off x="3234640" y="2207914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1494494" y="5296894"/>
            <a:ext cx="34804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59 ÷ 5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ได้ 11 เศษ 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418236" y="-214431"/>
            <a:ext cx="1089434" cy="5184871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560254" y="2014067"/>
            <a:ext cx="4884463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	ตัวหารคูณผลหารบวกเศษเท่ากับตัวตั้ง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(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 × 11)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+ 4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59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9" name="Google Shape;4066;p56">
            <a:extLst>
              <a:ext uri="{FF2B5EF4-FFF2-40B4-BE49-F238E27FC236}">
                <a16:creationId xmlns:a16="http://schemas.microsoft.com/office/drawing/2014/main" id="{CF7F985B-B8D5-46B5-9139-D5EF16CED4B5}"/>
              </a:ext>
            </a:extLst>
          </p:cNvPr>
          <p:cNvGrpSpPr/>
          <p:nvPr/>
        </p:nvGrpSpPr>
        <p:grpSpPr>
          <a:xfrm>
            <a:off x="7506544" y="3249988"/>
            <a:ext cx="1753570" cy="2551961"/>
            <a:chOff x="1154375" y="282650"/>
            <a:chExt cx="1227500" cy="1770350"/>
          </a:xfrm>
        </p:grpSpPr>
        <p:sp>
          <p:nvSpPr>
            <p:cNvPr id="30" name="Google Shape;4067;p56">
              <a:extLst>
                <a:ext uri="{FF2B5EF4-FFF2-40B4-BE49-F238E27FC236}">
                  <a16:creationId xmlns:a16="http://schemas.microsoft.com/office/drawing/2014/main" id="{5B293B72-AB7E-4E1F-AED0-A0BEDF010CAD}"/>
                </a:ext>
              </a:extLst>
            </p:cNvPr>
            <p:cNvSpPr/>
            <p:nvPr/>
          </p:nvSpPr>
          <p:spPr>
            <a:xfrm>
              <a:off x="1154375" y="282650"/>
              <a:ext cx="1227500" cy="1770350"/>
            </a:xfrm>
            <a:custGeom>
              <a:avLst/>
              <a:gdLst/>
              <a:ahLst/>
              <a:cxnLst/>
              <a:rect l="l" t="t" r="r" b="b"/>
              <a:pathLst>
                <a:path w="49100" h="70814" extrusionOk="0">
                  <a:moveTo>
                    <a:pt x="23465" y="0"/>
                  </a:moveTo>
                  <a:cubicBezTo>
                    <a:pt x="20686" y="0"/>
                    <a:pt x="18425" y="2261"/>
                    <a:pt x="18425" y="5040"/>
                  </a:cubicBezTo>
                  <a:cubicBezTo>
                    <a:pt x="18425" y="7032"/>
                    <a:pt x="19590" y="8752"/>
                    <a:pt x="21273" y="9570"/>
                  </a:cubicBezTo>
                  <a:cubicBezTo>
                    <a:pt x="21445" y="10380"/>
                    <a:pt x="21600" y="11193"/>
                    <a:pt x="21737" y="12006"/>
                  </a:cubicBezTo>
                  <a:cubicBezTo>
                    <a:pt x="20131" y="12697"/>
                    <a:pt x="18666" y="13651"/>
                    <a:pt x="17395" y="14816"/>
                  </a:cubicBezTo>
                  <a:cubicBezTo>
                    <a:pt x="16824" y="14540"/>
                    <a:pt x="16211" y="14339"/>
                    <a:pt x="15567" y="14228"/>
                  </a:cubicBezTo>
                  <a:cubicBezTo>
                    <a:pt x="15176" y="14160"/>
                    <a:pt x="14777" y="14125"/>
                    <a:pt x="14380" y="14125"/>
                  </a:cubicBezTo>
                  <a:cubicBezTo>
                    <a:pt x="10928" y="14125"/>
                    <a:pt x="7980" y="16660"/>
                    <a:pt x="7371" y="20152"/>
                  </a:cubicBezTo>
                  <a:cubicBezTo>
                    <a:pt x="6718" y="23898"/>
                    <a:pt x="9009" y="27469"/>
                    <a:pt x="12538" y="28381"/>
                  </a:cubicBezTo>
                  <a:cubicBezTo>
                    <a:pt x="12745" y="29823"/>
                    <a:pt x="13151" y="31201"/>
                    <a:pt x="13728" y="32488"/>
                  </a:cubicBezTo>
                  <a:cubicBezTo>
                    <a:pt x="13470" y="32406"/>
                    <a:pt x="13216" y="32315"/>
                    <a:pt x="12965" y="32212"/>
                  </a:cubicBezTo>
                  <a:lnTo>
                    <a:pt x="12932" y="32200"/>
                  </a:lnTo>
                  <a:cubicBezTo>
                    <a:pt x="12722" y="32114"/>
                    <a:pt x="12517" y="32021"/>
                    <a:pt x="12311" y="31923"/>
                  </a:cubicBezTo>
                  <a:lnTo>
                    <a:pt x="12227" y="31883"/>
                  </a:lnTo>
                  <a:cubicBezTo>
                    <a:pt x="12004" y="31774"/>
                    <a:pt x="11785" y="31659"/>
                    <a:pt x="11567" y="31535"/>
                  </a:cubicBezTo>
                  <a:cubicBezTo>
                    <a:pt x="11524" y="31509"/>
                    <a:pt x="11482" y="31483"/>
                    <a:pt x="11443" y="31455"/>
                  </a:cubicBezTo>
                  <a:lnTo>
                    <a:pt x="11369" y="31399"/>
                  </a:lnTo>
                  <a:cubicBezTo>
                    <a:pt x="10998" y="31124"/>
                    <a:pt x="10745" y="30733"/>
                    <a:pt x="10475" y="30318"/>
                  </a:cubicBezTo>
                  <a:cubicBezTo>
                    <a:pt x="10008" y="29601"/>
                    <a:pt x="9141" y="28265"/>
                    <a:pt x="7381" y="28265"/>
                  </a:cubicBezTo>
                  <a:cubicBezTo>
                    <a:pt x="7217" y="28265"/>
                    <a:pt x="7052" y="28278"/>
                    <a:pt x="6889" y="28303"/>
                  </a:cubicBezTo>
                  <a:cubicBezTo>
                    <a:pt x="6381" y="28054"/>
                    <a:pt x="5876" y="27937"/>
                    <a:pt x="5355" y="27937"/>
                  </a:cubicBezTo>
                  <a:cubicBezTo>
                    <a:pt x="4626" y="27937"/>
                    <a:pt x="3920" y="28193"/>
                    <a:pt x="3366" y="28658"/>
                  </a:cubicBezTo>
                  <a:cubicBezTo>
                    <a:pt x="3154" y="28836"/>
                    <a:pt x="2880" y="29116"/>
                    <a:pt x="2662" y="29510"/>
                  </a:cubicBezTo>
                  <a:cubicBezTo>
                    <a:pt x="2172" y="29820"/>
                    <a:pt x="1773" y="30276"/>
                    <a:pt x="1524" y="30845"/>
                  </a:cubicBezTo>
                  <a:cubicBezTo>
                    <a:pt x="1496" y="30913"/>
                    <a:pt x="1468" y="30979"/>
                    <a:pt x="1444" y="31047"/>
                  </a:cubicBezTo>
                  <a:cubicBezTo>
                    <a:pt x="1176" y="31302"/>
                    <a:pt x="954" y="31613"/>
                    <a:pt x="801" y="31966"/>
                  </a:cubicBezTo>
                  <a:cubicBezTo>
                    <a:pt x="1" y="33812"/>
                    <a:pt x="1142" y="35590"/>
                    <a:pt x="4036" y="38730"/>
                  </a:cubicBezTo>
                  <a:lnTo>
                    <a:pt x="4037" y="38731"/>
                  </a:lnTo>
                  <a:cubicBezTo>
                    <a:pt x="4134" y="38837"/>
                    <a:pt x="4236" y="38948"/>
                    <a:pt x="4339" y="39059"/>
                  </a:cubicBezTo>
                  <a:lnTo>
                    <a:pt x="5521" y="40222"/>
                  </a:lnTo>
                  <a:cubicBezTo>
                    <a:pt x="5829" y="40496"/>
                    <a:pt x="6140" y="40752"/>
                    <a:pt x="6453" y="40990"/>
                  </a:cubicBezTo>
                  <a:lnTo>
                    <a:pt x="9664" y="42855"/>
                  </a:lnTo>
                  <a:cubicBezTo>
                    <a:pt x="10541" y="43228"/>
                    <a:pt x="11395" y="43494"/>
                    <a:pt x="12198" y="43681"/>
                  </a:cubicBezTo>
                  <a:lnTo>
                    <a:pt x="7831" y="52905"/>
                  </a:lnTo>
                  <a:lnTo>
                    <a:pt x="10671" y="53653"/>
                  </a:lnTo>
                  <a:lnTo>
                    <a:pt x="9379" y="56093"/>
                  </a:lnTo>
                  <a:cubicBezTo>
                    <a:pt x="9281" y="56090"/>
                    <a:pt x="9182" y="56089"/>
                    <a:pt x="9081" y="56089"/>
                  </a:cubicBezTo>
                  <a:cubicBezTo>
                    <a:pt x="4886" y="56089"/>
                    <a:pt x="3732" y="58572"/>
                    <a:pt x="3430" y="59641"/>
                  </a:cubicBezTo>
                  <a:cubicBezTo>
                    <a:pt x="3184" y="60514"/>
                    <a:pt x="3144" y="61891"/>
                    <a:pt x="4354" y="63491"/>
                  </a:cubicBezTo>
                  <a:cubicBezTo>
                    <a:pt x="6365" y="66148"/>
                    <a:pt x="11995" y="69221"/>
                    <a:pt x="14150" y="69221"/>
                  </a:cubicBezTo>
                  <a:cubicBezTo>
                    <a:pt x="15044" y="69221"/>
                    <a:pt x="15664" y="68867"/>
                    <a:pt x="16025" y="68571"/>
                  </a:cubicBezTo>
                  <a:cubicBezTo>
                    <a:pt x="16659" y="68052"/>
                    <a:pt x="17172" y="67629"/>
                    <a:pt x="20848" y="56327"/>
                  </a:cubicBezTo>
                  <a:lnTo>
                    <a:pt x="21617" y="56529"/>
                  </a:lnTo>
                  <a:lnTo>
                    <a:pt x="22274" y="61402"/>
                  </a:lnTo>
                  <a:cubicBezTo>
                    <a:pt x="20052" y="62906"/>
                    <a:pt x="18574" y="65196"/>
                    <a:pt x="19498" y="67765"/>
                  </a:cubicBezTo>
                  <a:cubicBezTo>
                    <a:pt x="20595" y="70813"/>
                    <a:pt x="24761" y="70813"/>
                    <a:pt x="26130" y="70813"/>
                  </a:cubicBezTo>
                  <a:cubicBezTo>
                    <a:pt x="27598" y="70813"/>
                    <a:pt x="29283" y="70655"/>
                    <a:pt x="30749" y="70378"/>
                  </a:cubicBezTo>
                  <a:cubicBezTo>
                    <a:pt x="32115" y="70122"/>
                    <a:pt x="34401" y="69691"/>
                    <a:pt x="34938" y="67708"/>
                  </a:cubicBezTo>
                  <a:cubicBezTo>
                    <a:pt x="35148" y="66935"/>
                    <a:pt x="35317" y="66304"/>
                    <a:pt x="31973" y="55670"/>
                  </a:cubicBezTo>
                  <a:lnTo>
                    <a:pt x="32432" y="49686"/>
                  </a:lnTo>
                  <a:cubicBezTo>
                    <a:pt x="33843" y="50172"/>
                    <a:pt x="35494" y="50518"/>
                    <a:pt x="37360" y="50518"/>
                  </a:cubicBezTo>
                  <a:cubicBezTo>
                    <a:pt x="37932" y="50518"/>
                    <a:pt x="38507" y="50484"/>
                    <a:pt x="39083" y="50418"/>
                  </a:cubicBezTo>
                  <a:lnTo>
                    <a:pt x="40784" y="50246"/>
                  </a:lnTo>
                  <a:lnTo>
                    <a:pt x="40814" y="50130"/>
                  </a:lnTo>
                  <a:cubicBezTo>
                    <a:pt x="41353" y="50014"/>
                    <a:pt x="41892" y="49899"/>
                    <a:pt x="42421" y="49774"/>
                  </a:cubicBezTo>
                  <a:lnTo>
                    <a:pt x="43554" y="49522"/>
                  </a:lnTo>
                  <a:lnTo>
                    <a:pt x="43550" y="49484"/>
                  </a:lnTo>
                  <a:cubicBezTo>
                    <a:pt x="46071" y="48779"/>
                    <a:pt x="48052" y="47740"/>
                    <a:pt x="47813" y="45476"/>
                  </a:cubicBezTo>
                  <a:cubicBezTo>
                    <a:pt x="47803" y="45383"/>
                    <a:pt x="47789" y="45294"/>
                    <a:pt x="47771" y="45206"/>
                  </a:cubicBezTo>
                  <a:cubicBezTo>
                    <a:pt x="47789" y="45140"/>
                    <a:pt x="47804" y="45071"/>
                    <a:pt x="47818" y="45002"/>
                  </a:cubicBezTo>
                  <a:cubicBezTo>
                    <a:pt x="47936" y="44404"/>
                    <a:pt x="47873" y="43802"/>
                    <a:pt x="47647" y="43263"/>
                  </a:cubicBezTo>
                  <a:cubicBezTo>
                    <a:pt x="47695" y="42812"/>
                    <a:pt x="47629" y="42424"/>
                    <a:pt x="47558" y="42155"/>
                  </a:cubicBezTo>
                  <a:cubicBezTo>
                    <a:pt x="47289" y="41163"/>
                    <a:pt x="46449" y="40110"/>
                    <a:pt x="44875" y="39855"/>
                  </a:cubicBezTo>
                  <a:cubicBezTo>
                    <a:pt x="44297" y="39295"/>
                    <a:pt x="43519" y="38980"/>
                    <a:pt x="42695" y="38980"/>
                  </a:cubicBezTo>
                  <a:cubicBezTo>
                    <a:pt x="41939" y="38980"/>
                    <a:pt x="41322" y="39230"/>
                    <a:pt x="40778" y="39451"/>
                  </a:cubicBezTo>
                  <a:cubicBezTo>
                    <a:pt x="40451" y="39584"/>
                    <a:pt x="40137" y="39707"/>
                    <a:pt x="39818" y="39775"/>
                  </a:cubicBezTo>
                  <a:cubicBezTo>
                    <a:pt x="39795" y="39781"/>
                    <a:pt x="39769" y="39786"/>
                    <a:pt x="39747" y="39789"/>
                  </a:cubicBezTo>
                  <a:cubicBezTo>
                    <a:pt x="39643" y="39808"/>
                    <a:pt x="39538" y="39821"/>
                    <a:pt x="39433" y="39825"/>
                  </a:cubicBezTo>
                  <a:lnTo>
                    <a:pt x="39427" y="39825"/>
                  </a:lnTo>
                  <a:lnTo>
                    <a:pt x="39333" y="39828"/>
                  </a:lnTo>
                  <a:cubicBezTo>
                    <a:pt x="39285" y="39826"/>
                    <a:pt x="39238" y="39825"/>
                    <a:pt x="39189" y="39821"/>
                  </a:cubicBezTo>
                  <a:cubicBezTo>
                    <a:pt x="38917" y="39797"/>
                    <a:pt x="38652" y="39761"/>
                    <a:pt x="38387" y="39719"/>
                  </a:cubicBezTo>
                  <a:lnTo>
                    <a:pt x="38297" y="39704"/>
                  </a:lnTo>
                  <a:cubicBezTo>
                    <a:pt x="38158" y="39681"/>
                    <a:pt x="38018" y="39654"/>
                    <a:pt x="37874" y="39624"/>
                  </a:cubicBezTo>
                  <a:lnTo>
                    <a:pt x="37769" y="39603"/>
                  </a:lnTo>
                  <a:cubicBezTo>
                    <a:pt x="37234" y="39488"/>
                    <a:pt x="36712" y="39334"/>
                    <a:pt x="36197" y="39139"/>
                  </a:cubicBezTo>
                  <a:cubicBezTo>
                    <a:pt x="37329" y="38406"/>
                    <a:pt x="38360" y="37529"/>
                    <a:pt x="39262" y="36533"/>
                  </a:cubicBezTo>
                  <a:cubicBezTo>
                    <a:pt x="39800" y="36668"/>
                    <a:pt x="40363" y="36741"/>
                    <a:pt x="40941" y="36741"/>
                  </a:cubicBezTo>
                  <a:cubicBezTo>
                    <a:pt x="44831" y="36741"/>
                    <a:pt x="47998" y="33493"/>
                    <a:pt x="47998" y="29498"/>
                  </a:cubicBezTo>
                  <a:cubicBezTo>
                    <a:pt x="47998" y="26166"/>
                    <a:pt x="45794" y="23354"/>
                    <a:pt x="42803" y="22513"/>
                  </a:cubicBezTo>
                  <a:cubicBezTo>
                    <a:pt x="42428" y="20988"/>
                    <a:pt x="41830" y="19550"/>
                    <a:pt x="41039" y="18239"/>
                  </a:cubicBezTo>
                  <a:cubicBezTo>
                    <a:pt x="41713" y="17478"/>
                    <a:pt x="42425" y="16745"/>
                    <a:pt x="43169" y="16041"/>
                  </a:cubicBezTo>
                  <a:cubicBezTo>
                    <a:pt x="43458" y="16093"/>
                    <a:pt x="43756" y="16124"/>
                    <a:pt x="44060" y="16124"/>
                  </a:cubicBezTo>
                  <a:cubicBezTo>
                    <a:pt x="46839" y="16124"/>
                    <a:pt x="49100" y="13863"/>
                    <a:pt x="49100" y="11085"/>
                  </a:cubicBezTo>
                  <a:cubicBezTo>
                    <a:pt x="49100" y="8307"/>
                    <a:pt x="46840" y="6049"/>
                    <a:pt x="44062" y="6049"/>
                  </a:cubicBezTo>
                  <a:cubicBezTo>
                    <a:pt x="41284" y="6049"/>
                    <a:pt x="39023" y="8310"/>
                    <a:pt x="39023" y="11087"/>
                  </a:cubicBezTo>
                  <a:cubicBezTo>
                    <a:pt x="39023" y="11102"/>
                    <a:pt x="39025" y="11117"/>
                    <a:pt x="39025" y="11132"/>
                  </a:cubicBezTo>
                  <a:cubicBezTo>
                    <a:pt x="38199" y="11899"/>
                    <a:pt x="37403" y="12702"/>
                    <a:pt x="36641" y="13539"/>
                  </a:cubicBezTo>
                  <a:cubicBezTo>
                    <a:pt x="34194" y="11827"/>
                    <a:pt x="31229" y="10806"/>
                    <a:pt x="28032" y="10761"/>
                  </a:cubicBezTo>
                  <a:cubicBezTo>
                    <a:pt x="27875" y="9846"/>
                    <a:pt x="27701" y="8936"/>
                    <a:pt x="27508" y="8033"/>
                  </a:cubicBezTo>
                  <a:cubicBezTo>
                    <a:pt x="28130" y="7194"/>
                    <a:pt x="28503" y="6162"/>
                    <a:pt x="28503" y="5040"/>
                  </a:cubicBezTo>
                  <a:cubicBezTo>
                    <a:pt x="28503" y="2261"/>
                    <a:pt x="26243" y="0"/>
                    <a:pt x="234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66675" dir="390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068;p56">
              <a:extLst>
                <a:ext uri="{FF2B5EF4-FFF2-40B4-BE49-F238E27FC236}">
                  <a16:creationId xmlns:a16="http://schemas.microsoft.com/office/drawing/2014/main" id="{62AFFAE0-8490-44C1-8E38-5338A7BEAB03}"/>
                </a:ext>
              </a:extLst>
            </p:cNvPr>
            <p:cNvSpPr/>
            <p:nvPr/>
          </p:nvSpPr>
          <p:spPr>
            <a:xfrm>
              <a:off x="1684350" y="1589300"/>
              <a:ext cx="284000" cy="396575"/>
            </a:xfrm>
            <a:custGeom>
              <a:avLst/>
              <a:gdLst/>
              <a:ahLst/>
              <a:cxnLst/>
              <a:rect l="l" t="t" r="r" b="b"/>
              <a:pathLst>
                <a:path w="11360" h="15863" extrusionOk="0">
                  <a:moveTo>
                    <a:pt x="6873" y="0"/>
                  </a:moveTo>
                  <a:lnTo>
                    <a:pt x="2646" y="683"/>
                  </a:lnTo>
                  <a:lnTo>
                    <a:pt x="3983" y="10603"/>
                  </a:lnTo>
                  <a:cubicBezTo>
                    <a:pt x="3983" y="10603"/>
                    <a:pt x="1" y="12292"/>
                    <a:pt x="827" y="14590"/>
                  </a:cubicBezTo>
                  <a:cubicBezTo>
                    <a:pt x="1168" y="15538"/>
                    <a:pt x="2945" y="15863"/>
                    <a:pt x="4932" y="15863"/>
                  </a:cubicBezTo>
                  <a:cubicBezTo>
                    <a:pt x="7765" y="15863"/>
                    <a:pt x="11024" y="15201"/>
                    <a:pt x="11148" y="14741"/>
                  </a:cubicBezTo>
                  <a:cubicBezTo>
                    <a:pt x="11359" y="13959"/>
                    <a:pt x="6873" y="0"/>
                    <a:pt x="6873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069;p56">
              <a:extLst>
                <a:ext uri="{FF2B5EF4-FFF2-40B4-BE49-F238E27FC236}">
                  <a16:creationId xmlns:a16="http://schemas.microsoft.com/office/drawing/2014/main" id="{FB7F6365-0146-4C93-BDE9-DCA17CD5897A}"/>
                </a:ext>
              </a:extLst>
            </p:cNvPr>
            <p:cNvSpPr/>
            <p:nvPr/>
          </p:nvSpPr>
          <p:spPr>
            <a:xfrm>
              <a:off x="1731150" y="1875175"/>
              <a:ext cx="33175" cy="33875"/>
            </a:xfrm>
            <a:custGeom>
              <a:avLst/>
              <a:gdLst/>
              <a:ahLst/>
              <a:cxnLst/>
              <a:rect l="l" t="t" r="r" b="b"/>
              <a:pathLst>
                <a:path w="1327" h="1355" extrusionOk="0">
                  <a:moveTo>
                    <a:pt x="222" y="0"/>
                  </a:moveTo>
                  <a:cubicBezTo>
                    <a:pt x="189" y="0"/>
                    <a:pt x="156" y="9"/>
                    <a:pt x="127" y="28"/>
                  </a:cubicBezTo>
                  <a:cubicBezTo>
                    <a:pt x="38" y="83"/>
                    <a:pt x="0" y="200"/>
                    <a:pt x="56" y="295"/>
                  </a:cubicBezTo>
                  <a:cubicBezTo>
                    <a:pt x="298" y="700"/>
                    <a:pt x="621" y="1049"/>
                    <a:pt x="1002" y="1326"/>
                  </a:cubicBezTo>
                  <a:cubicBezTo>
                    <a:pt x="1029" y="1346"/>
                    <a:pt x="1062" y="1354"/>
                    <a:pt x="1095" y="1354"/>
                  </a:cubicBezTo>
                  <a:cubicBezTo>
                    <a:pt x="1166" y="1354"/>
                    <a:pt x="1241" y="1315"/>
                    <a:pt x="1272" y="1256"/>
                  </a:cubicBezTo>
                  <a:cubicBezTo>
                    <a:pt x="1327" y="1153"/>
                    <a:pt x="1291" y="1051"/>
                    <a:pt x="1202" y="986"/>
                  </a:cubicBezTo>
                  <a:cubicBezTo>
                    <a:pt x="1181" y="970"/>
                    <a:pt x="1159" y="954"/>
                    <a:pt x="1137" y="938"/>
                  </a:cubicBezTo>
                  <a:lnTo>
                    <a:pt x="1137" y="938"/>
                  </a:lnTo>
                  <a:cubicBezTo>
                    <a:pt x="1145" y="944"/>
                    <a:pt x="1148" y="947"/>
                    <a:pt x="1148" y="947"/>
                  </a:cubicBezTo>
                  <a:cubicBezTo>
                    <a:pt x="1148" y="947"/>
                    <a:pt x="1140" y="941"/>
                    <a:pt x="1131" y="934"/>
                  </a:cubicBezTo>
                  <a:cubicBezTo>
                    <a:pt x="1121" y="925"/>
                    <a:pt x="1111" y="917"/>
                    <a:pt x="1099" y="908"/>
                  </a:cubicBezTo>
                  <a:cubicBezTo>
                    <a:pt x="1059" y="874"/>
                    <a:pt x="1017" y="839"/>
                    <a:pt x="977" y="804"/>
                  </a:cubicBezTo>
                  <a:cubicBezTo>
                    <a:pt x="899" y="733"/>
                    <a:pt x="825" y="658"/>
                    <a:pt x="753" y="582"/>
                  </a:cubicBezTo>
                  <a:cubicBezTo>
                    <a:pt x="719" y="545"/>
                    <a:pt x="686" y="504"/>
                    <a:pt x="652" y="466"/>
                  </a:cubicBezTo>
                  <a:cubicBezTo>
                    <a:pt x="635" y="445"/>
                    <a:pt x="618" y="424"/>
                    <a:pt x="602" y="403"/>
                  </a:cubicBezTo>
                  <a:cubicBezTo>
                    <a:pt x="600" y="400"/>
                    <a:pt x="598" y="398"/>
                    <a:pt x="597" y="396"/>
                  </a:cubicBezTo>
                  <a:lnTo>
                    <a:pt x="597" y="396"/>
                  </a:lnTo>
                  <a:lnTo>
                    <a:pt x="575" y="366"/>
                  </a:lnTo>
                  <a:cubicBezTo>
                    <a:pt x="511" y="280"/>
                    <a:pt x="451" y="189"/>
                    <a:pt x="396" y="98"/>
                  </a:cubicBezTo>
                  <a:cubicBezTo>
                    <a:pt x="360" y="38"/>
                    <a:pt x="291" y="0"/>
                    <a:pt x="222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070;p56">
              <a:extLst>
                <a:ext uri="{FF2B5EF4-FFF2-40B4-BE49-F238E27FC236}">
                  <a16:creationId xmlns:a16="http://schemas.microsoft.com/office/drawing/2014/main" id="{A24AE6CC-7A29-4A4C-A0B2-248C7A2C4209}"/>
                </a:ext>
              </a:extLst>
            </p:cNvPr>
            <p:cNvSpPr/>
            <p:nvPr/>
          </p:nvSpPr>
          <p:spPr>
            <a:xfrm>
              <a:off x="1749125" y="1856350"/>
              <a:ext cx="38525" cy="45450"/>
            </a:xfrm>
            <a:custGeom>
              <a:avLst/>
              <a:gdLst/>
              <a:ahLst/>
              <a:cxnLst/>
              <a:rect l="l" t="t" r="r" b="b"/>
              <a:pathLst>
                <a:path w="1541" h="1818" extrusionOk="0">
                  <a:moveTo>
                    <a:pt x="229" y="0"/>
                  </a:moveTo>
                  <a:cubicBezTo>
                    <a:pt x="198" y="0"/>
                    <a:pt x="166" y="8"/>
                    <a:pt x="134" y="27"/>
                  </a:cubicBezTo>
                  <a:cubicBezTo>
                    <a:pt x="51" y="76"/>
                    <a:pt x="0" y="210"/>
                    <a:pt x="64" y="297"/>
                  </a:cubicBezTo>
                  <a:cubicBezTo>
                    <a:pt x="420" y="771"/>
                    <a:pt x="778" y="1246"/>
                    <a:pt x="1134" y="1720"/>
                  </a:cubicBezTo>
                  <a:cubicBezTo>
                    <a:pt x="1178" y="1778"/>
                    <a:pt x="1242" y="1818"/>
                    <a:pt x="1310" y="1818"/>
                  </a:cubicBezTo>
                  <a:cubicBezTo>
                    <a:pt x="1341" y="1818"/>
                    <a:pt x="1373" y="1809"/>
                    <a:pt x="1404" y="1791"/>
                  </a:cubicBezTo>
                  <a:cubicBezTo>
                    <a:pt x="1488" y="1741"/>
                    <a:pt x="1540" y="1607"/>
                    <a:pt x="1474" y="1521"/>
                  </a:cubicBezTo>
                  <a:cubicBezTo>
                    <a:pt x="1118" y="1047"/>
                    <a:pt x="761" y="571"/>
                    <a:pt x="404" y="97"/>
                  </a:cubicBezTo>
                  <a:cubicBezTo>
                    <a:pt x="361" y="39"/>
                    <a:pt x="297" y="0"/>
                    <a:pt x="229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071;p56">
              <a:extLst>
                <a:ext uri="{FF2B5EF4-FFF2-40B4-BE49-F238E27FC236}">
                  <a16:creationId xmlns:a16="http://schemas.microsoft.com/office/drawing/2014/main" id="{CC4D321D-13CB-4843-AF41-5F0876A83471}"/>
                </a:ext>
              </a:extLst>
            </p:cNvPr>
            <p:cNvSpPr/>
            <p:nvPr/>
          </p:nvSpPr>
          <p:spPr>
            <a:xfrm>
              <a:off x="1703275" y="1924850"/>
              <a:ext cx="256950" cy="43175"/>
            </a:xfrm>
            <a:custGeom>
              <a:avLst/>
              <a:gdLst/>
              <a:ahLst/>
              <a:cxnLst/>
              <a:rect l="l" t="t" r="r" b="b"/>
              <a:pathLst>
                <a:path w="10278" h="1727" extrusionOk="0">
                  <a:moveTo>
                    <a:pt x="10157" y="1"/>
                  </a:moveTo>
                  <a:cubicBezTo>
                    <a:pt x="9992" y="21"/>
                    <a:pt x="9837" y="80"/>
                    <a:pt x="9699" y="189"/>
                  </a:cubicBezTo>
                  <a:cubicBezTo>
                    <a:pt x="9567" y="293"/>
                    <a:pt x="9321" y="728"/>
                    <a:pt x="9116" y="728"/>
                  </a:cubicBezTo>
                  <a:cubicBezTo>
                    <a:pt x="9101" y="728"/>
                    <a:pt x="9086" y="725"/>
                    <a:pt x="9072" y="721"/>
                  </a:cubicBezTo>
                  <a:cubicBezTo>
                    <a:pt x="9006" y="697"/>
                    <a:pt x="8944" y="504"/>
                    <a:pt x="8888" y="442"/>
                  </a:cubicBezTo>
                  <a:cubicBezTo>
                    <a:pt x="8822" y="373"/>
                    <a:pt x="8739" y="319"/>
                    <a:pt x="8649" y="288"/>
                  </a:cubicBezTo>
                  <a:cubicBezTo>
                    <a:pt x="8587" y="268"/>
                    <a:pt x="8524" y="259"/>
                    <a:pt x="8461" y="259"/>
                  </a:cubicBezTo>
                  <a:cubicBezTo>
                    <a:pt x="8296" y="259"/>
                    <a:pt x="8130" y="319"/>
                    <a:pt x="7992" y="404"/>
                  </a:cubicBezTo>
                  <a:cubicBezTo>
                    <a:pt x="7761" y="545"/>
                    <a:pt x="7640" y="780"/>
                    <a:pt x="7444" y="958"/>
                  </a:cubicBezTo>
                  <a:cubicBezTo>
                    <a:pt x="7355" y="1039"/>
                    <a:pt x="7275" y="1072"/>
                    <a:pt x="7199" y="1072"/>
                  </a:cubicBezTo>
                  <a:cubicBezTo>
                    <a:pt x="7083" y="1072"/>
                    <a:pt x="6975" y="994"/>
                    <a:pt x="6859" y="888"/>
                  </a:cubicBezTo>
                  <a:cubicBezTo>
                    <a:pt x="6582" y="632"/>
                    <a:pt x="6309" y="305"/>
                    <a:pt x="5907" y="305"/>
                  </a:cubicBezTo>
                  <a:cubicBezTo>
                    <a:pt x="5884" y="305"/>
                    <a:pt x="5860" y="306"/>
                    <a:pt x="5836" y="308"/>
                  </a:cubicBezTo>
                  <a:cubicBezTo>
                    <a:pt x="5639" y="326"/>
                    <a:pt x="5470" y="430"/>
                    <a:pt x="5328" y="562"/>
                  </a:cubicBezTo>
                  <a:cubicBezTo>
                    <a:pt x="5151" y="725"/>
                    <a:pt x="4998" y="1033"/>
                    <a:pt x="4731" y="1033"/>
                  </a:cubicBezTo>
                  <a:cubicBezTo>
                    <a:pt x="4726" y="1033"/>
                    <a:pt x="4721" y="1032"/>
                    <a:pt x="4715" y="1032"/>
                  </a:cubicBezTo>
                  <a:cubicBezTo>
                    <a:pt x="4450" y="1022"/>
                    <a:pt x="4204" y="788"/>
                    <a:pt x="3977" y="666"/>
                  </a:cubicBezTo>
                  <a:cubicBezTo>
                    <a:pt x="3755" y="548"/>
                    <a:pt x="3520" y="469"/>
                    <a:pt x="3269" y="469"/>
                  </a:cubicBezTo>
                  <a:cubicBezTo>
                    <a:pt x="3242" y="469"/>
                    <a:pt x="3215" y="470"/>
                    <a:pt x="3188" y="472"/>
                  </a:cubicBezTo>
                  <a:cubicBezTo>
                    <a:pt x="2918" y="490"/>
                    <a:pt x="2660" y="583"/>
                    <a:pt x="2425" y="712"/>
                  </a:cubicBezTo>
                  <a:cubicBezTo>
                    <a:pt x="2296" y="782"/>
                    <a:pt x="2176" y="865"/>
                    <a:pt x="2061" y="956"/>
                  </a:cubicBezTo>
                  <a:cubicBezTo>
                    <a:pt x="1920" y="1064"/>
                    <a:pt x="1829" y="1161"/>
                    <a:pt x="1694" y="1161"/>
                  </a:cubicBezTo>
                  <a:cubicBezTo>
                    <a:pt x="1646" y="1161"/>
                    <a:pt x="1591" y="1148"/>
                    <a:pt x="1527" y="1119"/>
                  </a:cubicBezTo>
                  <a:cubicBezTo>
                    <a:pt x="1259" y="999"/>
                    <a:pt x="1084" y="843"/>
                    <a:pt x="777" y="803"/>
                  </a:cubicBezTo>
                  <a:cubicBezTo>
                    <a:pt x="708" y="794"/>
                    <a:pt x="638" y="789"/>
                    <a:pt x="569" y="789"/>
                  </a:cubicBezTo>
                  <a:cubicBezTo>
                    <a:pt x="378" y="789"/>
                    <a:pt x="187" y="822"/>
                    <a:pt x="6" y="887"/>
                  </a:cubicBezTo>
                  <a:cubicBezTo>
                    <a:pt x="5" y="887"/>
                    <a:pt x="4" y="888"/>
                    <a:pt x="1" y="889"/>
                  </a:cubicBezTo>
                  <a:cubicBezTo>
                    <a:pt x="20" y="982"/>
                    <a:pt x="35" y="1075"/>
                    <a:pt x="69" y="1170"/>
                  </a:cubicBezTo>
                  <a:cubicBezTo>
                    <a:pt x="96" y="1246"/>
                    <a:pt x="134" y="1317"/>
                    <a:pt x="179" y="1385"/>
                  </a:cubicBezTo>
                  <a:cubicBezTo>
                    <a:pt x="270" y="1353"/>
                    <a:pt x="366" y="1327"/>
                    <a:pt x="463" y="1317"/>
                  </a:cubicBezTo>
                  <a:cubicBezTo>
                    <a:pt x="498" y="1314"/>
                    <a:pt x="533" y="1312"/>
                    <a:pt x="568" y="1312"/>
                  </a:cubicBezTo>
                  <a:cubicBezTo>
                    <a:pt x="737" y="1312"/>
                    <a:pt x="901" y="1352"/>
                    <a:pt x="1051" y="1435"/>
                  </a:cubicBezTo>
                  <a:cubicBezTo>
                    <a:pt x="1269" y="1556"/>
                    <a:pt x="1456" y="1727"/>
                    <a:pt x="1713" y="1727"/>
                  </a:cubicBezTo>
                  <a:cubicBezTo>
                    <a:pt x="1733" y="1727"/>
                    <a:pt x="1753" y="1726"/>
                    <a:pt x="1774" y="1723"/>
                  </a:cubicBezTo>
                  <a:cubicBezTo>
                    <a:pt x="1993" y="1702"/>
                    <a:pt x="2144" y="1558"/>
                    <a:pt x="2308" y="1425"/>
                  </a:cubicBezTo>
                  <a:cubicBezTo>
                    <a:pt x="2555" y="1223"/>
                    <a:pt x="2861" y="1025"/>
                    <a:pt x="3186" y="996"/>
                  </a:cubicBezTo>
                  <a:cubicBezTo>
                    <a:pt x="3209" y="994"/>
                    <a:pt x="3231" y="993"/>
                    <a:pt x="3253" y="993"/>
                  </a:cubicBezTo>
                  <a:cubicBezTo>
                    <a:pt x="3743" y="993"/>
                    <a:pt x="4094" y="1450"/>
                    <a:pt x="4566" y="1542"/>
                  </a:cubicBezTo>
                  <a:cubicBezTo>
                    <a:pt x="4625" y="1553"/>
                    <a:pt x="4680" y="1558"/>
                    <a:pt x="4733" y="1558"/>
                  </a:cubicBezTo>
                  <a:cubicBezTo>
                    <a:pt x="5111" y="1558"/>
                    <a:pt x="5354" y="1290"/>
                    <a:pt x="5616" y="1016"/>
                  </a:cubicBezTo>
                  <a:cubicBezTo>
                    <a:pt x="5726" y="902"/>
                    <a:pt x="5824" y="856"/>
                    <a:pt x="5916" y="856"/>
                  </a:cubicBezTo>
                  <a:cubicBezTo>
                    <a:pt x="6118" y="856"/>
                    <a:pt x="6289" y="1078"/>
                    <a:pt x="6487" y="1260"/>
                  </a:cubicBezTo>
                  <a:cubicBezTo>
                    <a:pt x="6698" y="1453"/>
                    <a:pt x="6942" y="1608"/>
                    <a:pt x="7213" y="1608"/>
                  </a:cubicBezTo>
                  <a:cubicBezTo>
                    <a:pt x="7302" y="1608"/>
                    <a:pt x="7395" y="1591"/>
                    <a:pt x="7490" y="1553"/>
                  </a:cubicBezTo>
                  <a:cubicBezTo>
                    <a:pt x="7702" y="1468"/>
                    <a:pt x="7854" y="1295"/>
                    <a:pt x="7998" y="1123"/>
                  </a:cubicBezTo>
                  <a:cubicBezTo>
                    <a:pt x="8108" y="991"/>
                    <a:pt x="8247" y="810"/>
                    <a:pt x="8392" y="810"/>
                  </a:cubicBezTo>
                  <a:cubicBezTo>
                    <a:pt x="8447" y="810"/>
                    <a:pt x="8504" y="837"/>
                    <a:pt x="8559" y="904"/>
                  </a:cubicBezTo>
                  <a:cubicBezTo>
                    <a:pt x="8715" y="1090"/>
                    <a:pt x="8815" y="1256"/>
                    <a:pt x="9091" y="1256"/>
                  </a:cubicBezTo>
                  <a:cubicBezTo>
                    <a:pt x="9338" y="1256"/>
                    <a:pt x="9561" y="1116"/>
                    <a:pt x="9725" y="940"/>
                  </a:cubicBezTo>
                  <a:cubicBezTo>
                    <a:pt x="9904" y="747"/>
                    <a:pt x="10040" y="535"/>
                    <a:pt x="10278" y="525"/>
                  </a:cubicBezTo>
                  <a:cubicBezTo>
                    <a:pt x="10246" y="367"/>
                    <a:pt x="10204" y="192"/>
                    <a:pt x="10157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072;p56">
              <a:extLst>
                <a:ext uri="{FF2B5EF4-FFF2-40B4-BE49-F238E27FC236}">
                  <a16:creationId xmlns:a16="http://schemas.microsoft.com/office/drawing/2014/main" id="{35DD4953-EF2B-4432-837F-7C4AB18B5B7F}"/>
                </a:ext>
              </a:extLst>
            </p:cNvPr>
            <p:cNvSpPr/>
            <p:nvPr/>
          </p:nvSpPr>
          <p:spPr>
            <a:xfrm>
              <a:off x="1762700" y="1696475"/>
              <a:ext cx="79475" cy="114625"/>
            </a:xfrm>
            <a:custGeom>
              <a:avLst/>
              <a:gdLst/>
              <a:ahLst/>
              <a:cxnLst/>
              <a:rect l="l" t="t" r="r" b="b"/>
              <a:pathLst>
                <a:path w="3179" h="4585" extrusionOk="0">
                  <a:moveTo>
                    <a:pt x="379" y="0"/>
                  </a:moveTo>
                  <a:cubicBezTo>
                    <a:pt x="252" y="0"/>
                    <a:pt x="126" y="9"/>
                    <a:pt x="1" y="25"/>
                  </a:cubicBezTo>
                  <a:lnTo>
                    <a:pt x="72" y="544"/>
                  </a:lnTo>
                  <a:cubicBezTo>
                    <a:pt x="163" y="534"/>
                    <a:pt x="255" y="528"/>
                    <a:pt x="347" y="528"/>
                  </a:cubicBezTo>
                  <a:cubicBezTo>
                    <a:pt x="1029" y="528"/>
                    <a:pt x="1697" y="829"/>
                    <a:pt x="2037" y="1462"/>
                  </a:cubicBezTo>
                  <a:cubicBezTo>
                    <a:pt x="2254" y="1865"/>
                    <a:pt x="2318" y="2367"/>
                    <a:pt x="2146" y="2797"/>
                  </a:cubicBezTo>
                  <a:cubicBezTo>
                    <a:pt x="1952" y="3276"/>
                    <a:pt x="1493" y="3665"/>
                    <a:pt x="1043" y="3898"/>
                  </a:cubicBezTo>
                  <a:cubicBezTo>
                    <a:pt x="889" y="3978"/>
                    <a:pt x="721" y="4034"/>
                    <a:pt x="547" y="4069"/>
                  </a:cubicBezTo>
                  <a:lnTo>
                    <a:pt x="616" y="4584"/>
                  </a:lnTo>
                  <a:cubicBezTo>
                    <a:pt x="1376" y="4444"/>
                    <a:pt x="2101" y="3924"/>
                    <a:pt x="2497" y="3265"/>
                  </a:cubicBezTo>
                  <a:cubicBezTo>
                    <a:pt x="3178" y="2122"/>
                    <a:pt x="2505" y="651"/>
                    <a:pt x="1330" y="180"/>
                  </a:cubicBezTo>
                  <a:cubicBezTo>
                    <a:pt x="1024" y="56"/>
                    <a:pt x="702" y="0"/>
                    <a:pt x="379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073;p56">
              <a:extLst>
                <a:ext uri="{FF2B5EF4-FFF2-40B4-BE49-F238E27FC236}">
                  <a16:creationId xmlns:a16="http://schemas.microsoft.com/office/drawing/2014/main" id="{D0571951-E63C-4B70-9975-A04D0A112BD8}"/>
                </a:ext>
              </a:extLst>
            </p:cNvPr>
            <p:cNvSpPr/>
            <p:nvPr/>
          </p:nvSpPr>
          <p:spPr>
            <a:xfrm>
              <a:off x="1289050" y="1535450"/>
              <a:ext cx="350725" cy="410600"/>
            </a:xfrm>
            <a:custGeom>
              <a:avLst/>
              <a:gdLst/>
              <a:ahLst/>
              <a:cxnLst/>
              <a:rect l="l" t="t" r="r" b="b"/>
              <a:pathLst>
                <a:path w="14029" h="16424" extrusionOk="0">
                  <a:moveTo>
                    <a:pt x="10192" y="1"/>
                  </a:moveTo>
                  <a:lnTo>
                    <a:pt x="5513" y="8848"/>
                  </a:lnTo>
                  <a:cubicBezTo>
                    <a:pt x="5513" y="8848"/>
                    <a:pt x="4678" y="8663"/>
                    <a:pt x="3693" y="8663"/>
                  </a:cubicBezTo>
                  <a:cubicBezTo>
                    <a:pt x="2462" y="8663"/>
                    <a:pt x="995" y="8953"/>
                    <a:pt x="627" y="10259"/>
                  </a:cubicBezTo>
                  <a:cubicBezTo>
                    <a:pt x="0" y="12478"/>
                    <a:pt x="7409" y="16424"/>
                    <a:pt x="8763" y="16424"/>
                  </a:cubicBezTo>
                  <a:cubicBezTo>
                    <a:pt x="8843" y="16424"/>
                    <a:pt x="8902" y="16410"/>
                    <a:pt x="8937" y="16382"/>
                  </a:cubicBezTo>
                  <a:cubicBezTo>
                    <a:pt x="9563" y="15867"/>
                    <a:pt x="14028" y="1901"/>
                    <a:pt x="14028" y="1901"/>
                  </a:cubicBezTo>
                  <a:lnTo>
                    <a:pt x="10192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074;p56">
              <a:extLst>
                <a:ext uri="{FF2B5EF4-FFF2-40B4-BE49-F238E27FC236}">
                  <a16:creationId xmlns:a16="http://schemas.microsoft.com/office/drawing/2014/main" id="{85013F3F-9EFA-4CE6-9774-2B703BAFD335}"/>
                </a:ext>
              </a:extLst>
            </p:cNvPr>
            <p:cNvSpPr/>
            <p:nvPr/>
          </p:nvSpPr>
          <p:spPr>
            <a:xfrm>
              <a:off x="1360950" y="1743250"/>
              <a:ext cx="18650" cy="42975"/>
            </a:xfrm>
            <a:custGeom>
              <a:avLst/>
              <a:gdLst/>
              <a:ahLst/>
              <a:cxnLst/>
              <a:rect l="l" t="t" r="r" b="b"/>
              <a:pathLst>
                <a:path w="746" h="1719" extrusionOk="0">
                  <a:moveTo>
                    <a:pt x="205" y="0"/>
                  </a:moveTo>
                  <a:cubicBezTo>
                    <a:pt x="102" y="0"/>
                    <a:pt x="0" y="90"/>
                    <a:pt x="8" y="196"/>
                  </a:cubicBezTo>
                  <a:cubicBezTo>
                    <a:pt x="40" y="669"/>
                    <a:pt x="144" y="1134"/>
                    <a:pt x="326" y="1573"/>
                  </a:cubicBezTo>
                  <a:cubicBezTo>
                    <a:pt x="361" y="1655"/>
                    <a:pt x="429" y="1719"/>
                    <a:pt x="516" y="1719"/>
                  </a:cubicBezTo>
                  <a:cubicBezTo>
                    <a:pt x="533" y="1719"/>
                    <a:pt x="550" y="1716"/>
                    <a:pt x="568" y="1712"/>
                  </a:cubicBezTo>
                  <a:cubicBezTo>
                    <a:pt x="661" y="1686"/>
                    <a:pt x="746" y="1568"/>
                    <a:pt x="706" y="1469"/>
                  </a:cubicBezTo>
                  <a:cubicBezTo>
                    <a:pt x="536" y="1062"/>
                    <a:pt x="431" y="628"/>
                    <a:pt x="403" y="197"/>
                  </a:cubicBezTo>
                  <a:cubicBezTo>
                    <a:pt x="396" y="91"/>
                    <a:pt x="318" y="0"/>
                    <a:pt x="207" y="0"/>
                  </a:cubicBezTo>
                  <a:cubicBezTo>
                    <a:pt x="206" y="0"/>
                    <a:pt x="205" y="0"/>
                    <a:pt x="205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075;p56">
              <a:extLst>
                <a:ext uri="{FF2B5EF4-FFF2-40B4-BE49-F238E27FC236}">
                  <a16:creationId xmlns:a16="http://schemas.microsoft.com/office/drawing/2014/main" id="{D3515239-6276-43A9-84FC-E1980BC01981}"/>
                </a:ext>
              </a:extLst>
            </p:cNvPr>
            <p:cNvSpPr/>
            <p:nvPr/>
          </p:nvSpPr>
          <p:spPr>
            <a:xfrm>
              <a:off x="1390700" y="1736075"/>
              <a:ext cx="18675" cy="42825"/>
            </a:xfrm>
            <a:custGeom>
              <a:avLst/>
              <a:gdLst/>
              <a:ahLst/>
              <a:cxnLst/>
              <a:rect l="l" t="t" r="r" b="b"/>
              <a:pathLst>
                <a:path w="747" h="1713" extrusionOk="0">
                  <a:moveTo>
                    <a:pt x="211" y="1"/>
                  </a:moveTo>
                  <a:cubicBezTo>
                    <a:pt x="195" y="1"/>
                    <a:pt x="179" y="3"/>
                    <a:pt x="163" y="7"/>
                  </a:cubicBezTo>
                  <a:cubicBezTo>
                    <a:pt x="57" y="37"/>
                    <a:pt x="0" y="145"/>
                    <a:pt x="25" y="249"/>
                  </a:cubicBezTo>
                  <a:cubicBezTo>
                    <a:pt x="131" y="689"/>
                    <a:pt x="236" y="1128"/>
                    <a:pt x="343" y="1568"/>
                  </a:cubicBezTo>
                  <a:cubicBezTo>
                    <a:pt x="364" y="1655"/>
                    <a:pt x="451" y="1712"/>
                    <a:pt x="537" y="1712"/>
                  </a:cubicBezTo>
                  <a:cubicBezTo>
                    <a:pt x="553" y="1712"/>
                    <a:pt x="569" y="1710"/>
                    <a:pt x="585" y="1706"/>
                  </a:cubicBezTo>
                  <a:cubicBezTo>
                    <a:pt x="689" y="1676"/>
                    <a:pt x="747" y="1568"/>
                    <a:pt x="723" y="1464"/>
                  </a:cubicBezTo>
                  <a:cubicBezTo>
                    <a:pt x="617" y="1023"/>
                    <a:pt x="512" y="585"/>
                    <a:pt x="405" y="145"/>
                  </a:cubicBezTo>
                  <a:cubicBezTo>
                    <a:pt x="384" y="58"/>
                    <a:pt x="297" y="1"/>
                    <a:pt x="211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076;p56">
              <a:extLst>
                <a:ext uri="{FF2B5EF4-FFF2-40B4-BE49-F238E27FC236}">
                  <a16:creationId xmlns:a16="http://schemas.microsoft.com/office/drawing/2014/main" id="{7E8A3A97-D4E7-4777-88FD-4A4B6CC0BA64}"/>
                </a:ext>
              </a:extLst>
            </p:cNvPr>
            <p:cNvSpPr/>
            <p:nvPr/>
          </p:nvSpPr>
          <p:spPr>
            <a:xfrm>
              <a:off x="1453850" y="1601025"/>
              <a:ext cx="88800" cy="109400"/>
            </a:xfrm>
            <a:custGeom>
              <a:avLst/>
              <a:gdLst/>
              <a:ahLst/>
              <a:cxnLst/>
              <a:rect l="l" t="t" r="r" b="b"/>
              <a:pathLst>
                <a:path w="3552" h="4376" extrusionOk="0">
                  <a:moveTo>
                    <a:pt x="2214" y="0"/>
                  </a:moveTo>
                  <a:lnTo>
                    <a:pt x="1973" y="457"/>
                  </a:lnTo>
                  <a:cubicBezTo>
                    <a:pt x="2172" y="617"/>
                    <a:pt x="2346" y="812"/>
                    <a:pt x="2473" y="1032"/>
                  </a:cubicBezTo>
                  <a:cubicBezTo>
                    <a:pt x="2799" y="1599"/>
                    <a:pt x="2792" y="2318"/>
                    <a:pt x="2495" y="2896"/>
                  </a:cubicBezTo>
                  <a:cubicBezTo>
                    <a:pt x="2195" y="3473"/>
                    <a:pt x="1653" y="3846"/>
                    <a:pt x="1024" y="3846"/>
                  </a:cubicBezTo>
                  <a:cubicBezTo>
                    <a:pt x="934" y="3846"/>
                    <a:pt x="842" y="3839"/>
                    <a:pt x="750" y="3823"/>
                  </a:cubicBezTo>
                  <a:cubicBezTo>
                    <a:pt x="587" y="3796"/>
                    <a:pt x="416" y="3764"/>
                    <a:pt x="246" y="3723"/>
                  </a:cubicBezTo>
                  <a:lnTo>
                    <a:pt x="1" y="4188"/>
                  </a:lnTo>
                  <a:cubicBezTo>
                    <a:pt x="75" y="4207"/>
                    <a:pt x="150" y="4229"/>
                    <a:pt x="223" y="4248"/>
                  </a:cubicBezTo>
                  <a:cubicBezTo>
                    <a:pt x="504" y="4315"/>
                    <a:pt x="791" y="4376"/>
                    <a:pt x="1081" y="4376"/>
                  </a:cubicBezTo>
                  <a:cubicBezTo>
                    <a:pt x="1167" y="4376"/>
                    <a:pt x="1253" y="4370"/>
                    <a:pt x="1340" y="4358"/>
                  </a:cubicBezTo>
                  <a:cubicBezTo>
                    <a:pt x="1692" y="4308"/>
                    <a:pt x="2017" y="4156"/>
                    <a:pt x="2297" y="3940"/>
                  </a:cubicBezTo>
                  <a:cubicBezTo>
                    <a:pt x="3324" y="3146"/>
                    <a:pt x="3552" y="1573"/>
                    <a:pt x="2770" y="531"/>
                  </a:cubicBezTo>
                  <a:cubicBezTo>
                    <a:pt x="2612" y="320"/>
                    <a:pt x="2420" y="149"/>
                    <a:pt x="2214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77;p56">
              <a:extLst>
                <a:ext uri="{FF2B5EF4-FFF2-40B4-BE49-F238E27FC236}">
                  <a16:creationId xmlns:a16="http://schemas.microsoft.com/office/drawing/2014/main" id="{BC627087-CE25-4247-BB0B-DB069ECAF302}"/>
                </a:ext>
              </a:extLst>
            </p:cNvPr>
            <p:cNvSpPr/>
            <p:nvPr/>
          </p:nvSpPr>
          <p:spPr>
            <a:xfrm>
              <a:off x="1304650" y="1779175"/>
              <a:ext cx="218625" cy="159675"/>
            </a:xfrm>
            <a:custGeom>
              <a:avLst/>
              <a:gdLst/>
              <a:ahLst/>
              <a:cxnLst/>
              <a:rect l="l" t="t" r="r" b="b"/>
              <a:pathLst>
                <a:path w="8745" h="6387" extrusionOk="0">
                  <a:moveTo>
                    <a:pt x="244" y="0"/>
                  </a:moveTo>
                  <a:cubicBezTo>
                    <a:pt x="146" y="152"/>
                    <a:pt x="58" y="316"/>
                    <a:pt x="4" y="510"/>
                  </a:cubicBezTo>
                  <a:cubicBezTo>
                    <a:pt x="2" y="516"/>
                    <a:pt x="3" y="524"/>
                    <a:pt x="0" y="531"/>
                  </a:cubicBezTo>
                  <a:cubicBezTo>
                    <a:pt x="44" y="523"/>
                    <a:pt x="88" y="519"/>
                    <a:pt x="132" y="519"/>
                  </a:cubicBezTo>
                  <a:cubicBezTo>
                    <a:pt x="378" y="519"/>
                    <a:pt x="621" y="637"/>
                    <a:pt x="748" y="874"/>
                  </a:cubicBezTo>
                  <a:cubicBezTo>
                    <a:pt x="954" y="1257"/>
                    <a:pt x="993" y="1759"/>
                    <a:pt x="1448" y="1946"/>
                  </a:cubicBezTo>
                  <a:cubicBezTo>
                    <a:pt x="1550" y="1988"/>
                    <a:pt x="1650" y="2004"/>
                    <a:pt x="1751" y="2004"/>
                  </a:cubicBezTo>
                  <a:cubicBezTo>
                    <a:pt x="1877" y="2004"/>
                    <a:pt x="2003" y="1980"/>
                    <a:pt x="2134" y="1956"/>
                  </a:cubicBezTo>
                  <a:cubicBezTo>
                    <a:pt x="2213" y="1941"/>
                    <a:pt x="2280" y="1932"/>
                    <a:pt x="2340" y="1932"/>
                  </a:cubicBezTo>
                  <a:cubicBezTo>
                    <a:pt x="2494" y="1932"/>
                    <a:pt x="2595" y="1993"/>
                    <a:pt x="2693" y="2177"/>
                  </a:cubicBezTo>
                  <a:cubicBezTo>
                    <a:pt x="2870" y="2517"/>
                    <a:pt x="2944" y="2929"/>
                    <a:pt x="3289" y="3152"/>
                  </a:cubicBezTo>
                  <a:cubicBezTo>
                    <a:pt x="3483" y="3279"/>
                    <a:pt x="3706" y="3294"/>
                    <a:pt x="3931" y="3297"/>
                  </a:cubicBezTo>
                  <a:cubicBezTo>
                    <a:pt x="4270" y="3302"/>
                    <a:pt x="4358" y="3400"/>
                    <a:pt x="4465" y="3703"/>
                  </a:cubicBezTo>
                  <a:cubicBezTo>
                    <a:pt x="4607" y="4104"/>
                    <a:pt x="4826" y="4415"/>
                    <a:pt x="5267" y="4415"/>
                  </a:cubicBezTo>
                  <a:cubicBezTo>
                    <a:pt x="5294" y="4415"/>
                    <a:pt x="5322" y="4414"/>
                    <a:pt x="5351" y="4411"/>
                  </a:cubicBezTo>
                  <a:cubicBezTo>
                    <a:pt x="5483" y="4401"/>
                    <a:pt x="5681" y="4322"/>
                    <a:pt x="5844" y="4322"/>
                  </a:cubicBezTo>
                  <a:cubicBezTo>
                    <a:pt x="5924" y="4322"/>
                    <a:pt x="5996" y="4341"/>
                    <a:pt x="6049" y="4395"/>
                  </a:cubicBezTo>
                  <a:cubicBezTo>
                    <a:pt x="6192" y="4545"/>
                    <a:pt x="6191" y="4880"/>
                    <a:pt x="6272" y="5069"/>
                  </a:cubicBezTo>
                  <a:cubicBezTo>
                    <a:pt x="6452" y="5486"/>
                    <a:pt x="6797" y="5575"/>
                    <a:pt x="7183" y="5575"/>
                  </a:cubicBezTo>
                  <a:cubicBezTo>
                    <a:pt x="7272" y="5575"/>
                    <a:pt x="7364" y="5571"/>
                    <a:pt x="7457" y="5564"/>
                  </a:cubicBezTo>
                  <a:cubicBezTo>
                    <a:pt x="7500" y="5561"/>
                    <a:pt x="7541" y="5559"/>
                    <a:pt x="7580" y="5559"/>
                  </a:cubicBezTo>
                  <a:cubicBezTo>
                    <a:pt x="7884" y="5559"/>
                    <a:pt x="8086" y="5663"/>
                    <a:pt x="8261" y="5959"/>
                  </a:cubicBezTo>
                  <a:cubicBezTo>
                    <a:pt x="8341" y="6098"/>
                    <a:pt x="8405" y="6242"/>
                    <a:pt x="8473" y="6386"/>
                  </a:cubicBezTo>
                  <a:cubicBezTo>
                    <a:pt x="8548" y="6241"/>
                    <a:pt x="8639" y="6034"/>
                    <a:pt x="8745" y="5785"/>
                  </a:cubicBezTo>
                  <a:cubicBezTo>
                    <a:pt x="8690" y="5676"/>
                    <a:pt x="8645" y="5583"/>
                    <a:pt x="8608" y="5534"/>
                  </a:cubicBezTo>
                  <a:cubicBezTo>
                    <a:pt x="8321" y="5139"/>
                    <a:pt x="7974" y="5049"/>
                    <a:pt x="7554" y="5049"/>
                  </a:cubicBezTo>
                  <a:cubicBezTo>
                    <a:pt x="7460" y="5049"/>
                    <a:pt x="7362" y="5053"/>
                    <a:pt x="7261" y="5060"/>
                  </a:cubicBezTo>
                  <a:cubicBezTo>
                    <a:pt x="7226" y="5062"/>
                    <a:pt x="7193" y="5063"/>
                    <a:pt x="7162" y="5063"/>
                  </a:cubicBezTo>
                  <a:cubicBezTo>
                    <a:pt x="6914" y="5063"/>
                    <a:pt x="6779" y="4985"/>
                    <a:pt x="6702" y="4710"/>
                  </a:cubicBezTo>
                  <a:cubicBezTo>
                    <a:pt x="6642" y="4502"/>
                    <a:pt x="6607" y="4286"/>
                    <a:pt x="6480" y="4105"/>
                  </a:cubicBezTo>
                  <a:cubicBezTo>
                    <a:pt x="6358" y="3932"/>
                    <a:pt x="6172" y="3825"/>
                    <a:pt x="5959" y="3807"/>
                  </a:cubicBezTo>
                  <a:cubicBezTo>
                    <a:pt x="5945" y="3806"/>
                    <a:pt x="5930" y="3806"/>
                    <a:pt x="5915" y="3806"/>
                  </a:cubicBezTo>
                  <a:cubicBezTo>
                    <a:pt x="5719" y="3806"/>
                    <a:pt x="5510" y="3900"/>
                    <a:pt x="5318" y="3900"/>
                  </a:cubicBezTo>
                  <a:cubicBezTo>
                    <a:pt x="5284" y="3900"/>
                    <a:pt x="5251" y="3897"/>
                    <a:pt x="5218" y="3890"/>
                  </a:cubicBezTo>
                  <a:cubicBezTo>
                    <a:pt x="5008" y="3844"/>
                    <a:pt x="4977" y="3561"/>
                    <a:pt x="4908" y="3387"/>
                  </a:cubicBezTo>
                  <a:cubicBezTo>
                    <a:pt x="4835" y="3201"/>
                    <a:pt x="4738" y="3020"/>
                    <a:pt x="4565" y="2909"/>
                  </a:cubicBezTo>
                  <a:cubicBezTo>
                    <a:pt x="4341" y="2764"/>
                    <a:pt x="4088" y="2786"/>
                    <a:pt x="3834" y="2773"/>
                  </a:cubicBezTo>
                  <a:cubicBezTo>
                    <a:pt x="3565" y="2758"/>
                    <a:pt x="3461" y="2630"/>
                    <a:pt x="3355" y="2398"/>
                  </a:cubicBezTo>
                  <a:cubicBezTo>
                    <a:pt x="3199" y="2057"/>
                    <a:pt x="3098" y="1657"/>
                    <a:pt x="2733" y="1475"/>
                  </a:cubicBezTo>
                  <a:cubicBezTo>
                    <a:pt x="2621" y="1418"/>
                    <a:pt x="2503" y="1398"/>
                    <a:pt x="2384" y="1398"/>
                  </a:cubicBezTo>
                  <a:cubicBezTo>
                    <a:pt x="2287" y="1398"/>
                    <a:pt x="2189" y="1412"/>
                    <a:pt x="2092" y="1429"/>
                  </a:cubicBezTo>
                  <a:cubicBezTo>
                    <a:pt x="1987" y="1449"/>
                    <a:pt x="1898" y="1462"/>
                    <a:pt x="1820" y="1462"/>
                  </a:cubicBezTo>
                  <a:cubicBezTo>
                    <a:pt x="1636" y="1462"/>
                    <a:pt x="1520" y="1387"/>
                    <a:pt x="1416" y="1138"/>
                  </a:cubicBezTo>
                  <a:cubicBezTo>
                    <a:pt x="1223" y="674"/>
                    <a:pt x="1081" y="253"/>
                    <a:pt x="566" y="67"/>
                  </a:cubicBezTo>
                  <a:cubicBezTo>
                    <a:pt x="460" y="30"/>
                    <a:pt x="353" y="11"/>
                    <a:pt x="244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078;p56">
              <a:extLst>
                <a:ext uri="{FF2B5EF4-FFF2-40B4-BE49-F238E27FC236}">
                  <a16:creationId xmlns:a16="http://schemas.microsoft.com/office/drawing/2014/main" id="{9C807B02-7B37-4B6D-BA37-55BEAC001390}"/>
                </a:ext>
              </a:extLst>
            </p:cNvPr>
            <p:cNvSpPr/>
            <p:nvPr/>
          </p:nvSpPr>
          <p:spPr>
            <a:xfrm>
              <a:off x="1854950" y="1247275"/>
              <a:ext cx="316050" cy="231200"/>
            </a:xfrm>
            <a:custGeom>
              <a:avLst/>
              <a:gdLst/>
              <a:ahLst/>
              <a:cxnLst/>
              <a:rect l="l" t="t" r="r" b="b"/>
              <a:pathLst>
                <a:path w="12642" h="9248" extrusionOk="0">
                  <a:moveTo>
                    <a:pt x="1764" y="1"/>
                  </a:moveTo>
                  <a:cubicBezTo>
                    <a:pt x="1" y="1"/>
                    <a:pt x="910" y="5999"/>
                    <a:pt x="910" y="5999"/>
                  </a:cubicBezTo>
                  <a:cubicBezTo>
                    <a:pt x="910" y="5999"/>
                    <a:pt x="4121" y="9247"/>
                    <a:pt x="9336" y="9247"/>
                  </a:cubicBezTo>
                  <a:cubicBezTo>
                    <a:pt x="10196" y="9247"/>
                    <a:pt x="11110" y="9159"/>
                    <a:pt x="12074" y="8953"/>
                  </a:cubicBezTo>
                  <a:cubicBezTo>
                    <a:pt x="12271" y="8912"/>
                    <a:pt x="12459" y="8870"/>
                    <a:pt x="12642" y="8829"/>
                  </a:cubicBezTo>
                  <a:lnTo>
                    <a:pt x="12363" y="5784"/>
                  </a:lnTo>
                  <a:lnTo>
                    <a:pt x="12631" y="3756"/>
                  </a:lnTo>
                  <a:lnTo>
                    <a:pt x="12631" y="3756"/>
                  </a:lnTo>
                  <a:cubicBezTo>
                    <a:pt x="12245" y="3860"/>
                    <a:pt x="11817" y="3933"/>
                    <a:pt x="11341" y="3933"/>
                  </a:cubicBezTo>
                  <a:cubicBezTo>
                    <a:pt x="11205" y="3933"/>
                    <a:pt x="11065" y="3927"/>
                    <a:pt x="10921" y="3914"/>
                  </a:cubicBezTo>
                  <a:cubicBezTo>
                    <a:pt x="8666" y="3707"/>
                    <a:pt x="5876" y="2947"/>
                    <a:pt x="2787" y="475"/>
                  </a:cubicBezTo>
                  <a:cubicBezTo>
                    <a:pt x="2373" y="144"/>
                    <a:pt x="2037" y="1"/>
                    <a:pt x="1764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079;p56">
              <a:extLst>
                <a:ext uri="{FF2B5EF4-FFF2-40B4-BE49-F238E27FC236}">
                  <a16:creationId xmlns:a16="http://schemas.microsoft.com/office/drawing/2014/main" id="{23E2B6BE-7ECC-4D47-81C9-ABD85DA884B4}"/>
                </a:ext>
              </a:extLst>
            </p:cNvPr>
            <p:cNvSpPr/>
            <p:nvPr/>
          </p:nvSpPr>
          <p:spPr>
            <a:xfrm>
              <a:off x="2087400" y="1339050"/>
              <a:ext cx="35275" cy="138850"/>
            </a:xfrm>
            <a:custGeom>
              <a:avLst/>
              <a:gdLst/>
              <a:ahLst/>
              <a:cxnLst/>
              <a:rect l="l" t="t" r="r" b="b"/>
              <a:pathLst>
                <a:path w="1411" h="5554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114"/>
                    <a:pt x="9" y="227"/>
                    <a:pt x="53" y="343"/>
                  </a:cubicBezTo>
                  <a:cubicBezTo>
                    <a:pt x="204" y="739"/>
                    <a:pt x="615" y="939"/>
                    <a:pt x="794" y="1308"/>
                  </a:cubicBezTo>
                  <a:cubicBezTo>
                    <a:pt x="973" y="1680"/>
                    <a:pt x="607" y="2015"/>
                    <a:pt x="399" y="2289"/>
                  </a:cubicBezTo>
                  <a:cubicBezTo>
                    <a:pt x="178" y="2576"/>
                    <a:pt x="0" y="2887"/>
                    <a:pt x="32" y="3262"/>
                  </a:cubicBezTo>
                  <a:cubicBezTo>
                    <a:pt x="66" y="3667"/>
                    <a:pt x="331" y="3977"/>
                    <a:pt x="556" y="4296"/>
                  </a:cubicBezTo>
                  <a:cubicBezTo>
                    <a:pt x="835" y="4690"/>
                    <a:pt x="950" y="5088"/>
                    <a:pt x="769" y="5553"/>
                  </a:cubicBezTo>
                  <a:cubicBezTo>
                    <a:pt x="955" y="5543"/>
                    <a:pt x="1143" y="5528"/>
                    <a:pt x="1333" y="5508"/>
                  </a:cubicBezTo>
                  <a:cubicBezTo>
                    <a:pt x="1388" y="5299"/>
                    <a:pt x="1410" y="5080"/>
                    <a:pt x="1375" y="4843"/>
                  </a:cubicBezTo>
                  <a:cubicBezTo>
                    <a:pt x="1306" y="4380"/>
                    <a:pt x="1003" y="4057"/>
                    <a:pt x="756" y="3682"/>
                  </a:cubicBezTo>
                  <a:cubicBezTo>
                    <a:pt x="644" y="3510"/>
                    <a:pt x="529" y="3318"/>
                    <a:pt x="554" y="3103"/>
                  </a:cubicBezTo>
                  <a:cubicBezTo>
                    <a:pt x="580" y="2895"/>
                    <a:pt x="731" y="2711"/>
                    <a:pt x="854" y="2551"/>
                  </a:cubicBezTo>
                  <a:cubicBezTo>
                    <a:pt x="1080" y="2262"/>
                    <a:pt x="1348" y="1965"/>
                    <a:pt x="1372" y="1582"/>
                  </a:cubicBezTo>
                  <a:cubicBezTo>
                    <a:pt x="1401" y="1135"/>
                    <a:pt x="1103" y="824"/>
                    <a:pt x="819" y="525"/>
                  </a:cubicBezTo>
                  <a:cubicBezTo>
                    <a:pt x="704" y="403"/>
                    <a:pt x="570" y="265"/>
                    <a:pt x="532" y="99"/>
                  </a:cubicBezTo>
                  <a:cubicBezTo>
                    <a:pt x="358" y="69"/>
                    <a:pt x="182" y="37"/>
                    <a:pt x="3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080;p56">
              <a:extLst>
                <a:ext uri="{FF2B5EF4-FFF2-40B4-BE49-F238E27FC236}">
                  <a16:creationId xmlns:a16="http://schemas.microsoft.com/office/drawing/2014/main" id="{3524E5C1-6DC4-4A3D-935F-A1819D2DE18C}"/>
                </a:ext>
              </a:extLst>
            </p:cNvPr>
            <p:cNvSpPr/>
            <p:nvPr/>
          </p:nvSpPr>
          <p:spPr>
            <a:xfrm>
              <a:off x="2140600" y="1324300"/>
              <a:ext cx="168775" cy="148525"/>
            </a:xfrm>
            <a:custGeom>
              <a:avLst/>
              <a:gdLst/>
              <a:ahLst/>
              <a:cxnLst/>
              <a:rect l="l" t="t" r="r" b="b"/>
              <a:pathLst>
                <a:path w="6751" h="5941" extrusionOk="0">
                  <a:moveTo>
                    <a:pt x="3246" y="1"/>
                  </a:moveTo>
                  <a:cubicBezTo>
                    <a:pt x="2654" y="1"/>
                    <a:pt x="1609" y="798"/>
                    <a:pt x="63" y="845"/>
                  </a:cubicBezTo>
                  <a:cubicBezTo>
                    <a:pt x="0" y="2432"/>
                    <a:pt x="159" y="4583"/>
                    <a:pt x="282" y="5940"/>
                  </a:cubicBezTo>
                  <a:cubicBezTo>
                    <a:pt x="403" y="5918"/>
                    <a:pt x="524" y="5899"/>
                    <a:pt x="648" y="5872"/>
                  </a:cubicBezTo>
                  <a:cubicBezTo>
                    <a:pt x="6751" y="4569"/>
                    <a:pt x="6009" y="3852"/>
                    <a:pt x="5051" y="3852"/>
                  </a:cubicBezTo>
                  <a:cubicBezTo>
                    <a:pt x="4940" y="3852"/>
                    <a:pt x="4827" y="3861"/>
                    <a:pt x="4721" y="3880"/>
                  </a:cubicBezTo>
                  <a:cubicBezTo>
                    <a:pt x="4322" y="3953"/>
                    <a:pt x="4102" y="3973"/>
                    <a:pt x="3981" y="3973"/>
                  </a:cubicBezTo>
                  <a:cubicBezTo>
                    <a:pt x="3835" y="3973"/>
                    <a:pt x="3832" y="3944"/>
                    <a:pt x="3832" y="3944"/>
                  </a:cubicBezTo>
                  <a:cubicBezTo>
                    <a:pt x="3832" y="3944"/>
                    <a:pt x="5581" y="3599"/>
                    <a:pt x="5735" y="2817"/>
                  </a:cubicBezTo>
                  <a:cubicBezTo>
                    <a:pt x="5798" y="2501"/>
                    <a:pt x="5469" y="2406"/>
                    <a:pt x="5055" y="2406"/>
                  </a:cubicBezTo>
                  <a:cubicBezTo>
                    <a:pt x="4447" y="2406"/>
                    <a:pt x="3656" y="2610"/>
                    <a:pt x="3656" y="2610"/>
                  </a:cubicBezTo>
                  <a:cubicBezTo>
                    <a:pt x="3656" y="2610"/>
                    <a:pt x="5694" y="1847"/>
                    <a:pt x="5517" y="1191"/>
                  </a:cubicBezTo>
                  <a:cubicBezTo>
                    <a:pt x="5443" y="915"/>
                    <a:pt x="5111" y="817"/>
                    <a:pt x="4679" y="817"/>
                  </a:cubicBezTo>
                  <a:cubicBezTo>
                    <a:pt x="3911" y="817"/>
                    <a:pt x="2823" y="1126"/>
                    <a:pt x="2280" y="1296"/>
                  </a:cubicBezTo>
                  <a:lnTo>
                    <a:pt x="2280" y="1296"/>
                  </a:lnTo>
                  <a:cubicBezTo>
                    <a:pt x="2866" y="1088"/>
                    <a:pt x="3978" y="618"/>
                    <a:pt x="3590" y="153"/>
                  </a:cubicBezTo>
                  <a:cubicBezTo>
                    <a:pt x="3500" y="45"/>
                    <a:pt x="3386" y="1"/>
                    <a:pt x="3246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4081;p56">
              <a:extLst>
                <a:ext uri="{FF2B5EF4-FFF2-40B4-BE49-F238E27FC236}">
                  <a16:creationId xmlns:a16="http://schemas.microsoft.com/office/drawing/2014/main" id="{BD6AF9AB-59D4-4EF9-B696-369EB11B8EAF}"/>
                </a:ext>
              </a:extLst>
            </p:cNvPr>
            <p:cNvSpPr/>
            <p:nvPr/>
          </p:nvSpPr>
          <p:spPr>
            <a:xfrm>
              <a:off x="1304750" y="1101600"/>
              <a:ext cx="414300" cy="216275"/>
            </a:xfrm>
            <a:custGeom>
              <a:avLst/>
              <a:gdLst/>
              <a:ahLst/>
              <a:cxnLst/>
              <a:rect l="l" t="t" r="r" b="b"/>
              <a:pathLst>
                <a:path w="16572" h="8651" extrusionOk="0">
                  <a:moveTo>
                    <a:pt x="2910" y="1"/>
                  </a:moveTo>
                  <a:lnTo>
                    <a:pt x="1969" y="1817"/>
                  </a:lnTo>
                  <a:lnTo>
                    <a:pt x="0" y="4157"/>
                  </a:lnTo>
                  <a:cubicBezTo>
                    <a:pt x="127" y="4295"/>
                    <a:pt x="259" y="4435"/>
                    <a:pt x="395" y="4583"/>
                  </a:cubicBezTo>
                  <a:cubicBezTo>
                    <a:pt x="3690" y="8110"/>
                    <a:pt x="7631" y="8650"/>
                    <a:pt x="9737" y="8650"/>
                  </a:cubicBezTo>
                  <a:cubicBezTo>
                    <a:pt x="10668" y="8650"/>
                    <a:pt x="11241" y="8544"/>
                    <a:pt x="11241" y="8544"/>
                  </a:cubicBezTo>
                  <a:cubicBezTo>
                    <a:pt x="11241" y="8544"/>
                    <a:pt x="16571" y="2931"/>
                    <a:pt x="13106" y="2931"/>
                  </a:cubicBezTo>
                  <a:cubicBezTo>
                    <a:pt x="13029" y="2931"/>
                    <a:pt x="12948" y="2933"/>
                    <a:pt x="12862" y="2939"/>
                  </a:cubicBezTo>
                  <a:cubicBezTo>
                    <a:pt x="12423" y="2968"/>
                    <a:pt x="11999" y="2982"/>
                    <a:pt x="11590" y="2982"/>
                  </a:cubicBezTo>
                  <a:cubicBezTo>
                    <a:pt x="8317" y="2982"/>
                    <a:pt x="5972" y="2104"/>
                    <a:pt x="4223" y="1107"/>
                  </a:cubicBezTo>
                  <a:cubicBezTo>
                    <a:pt x="3659" y="786"/>
                    <a:pt x="3243" y="393"/>
                    <a:pt x="2910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4082;p56">
              <a:extLst>
                <a:ext uri="{FF2B5EF4-FFF2-40B4-BE49-F238E27FC236}">
                  <a16:creationId xmlns:a16="http://schemas.microsoft.com/office/drawing/2014/main" id="{9EB0056B-0833-4CC2-8AD3-8E3BDAB56C5E}"/>
                </a:ext>
              </a:extLst>
            </p:cNvPr>
            <p:cNvSpPr/>
            <p:nvPr/>
          </p:nvSpPr>
          <p:spPr>
            <a:xfrm>
              <a:off x="1341000" y="1141975"/>
              <a:ext cx="106025" cy="108400"/>
            </a:xfrm>
            <a:custGeom>
              <a:avLst/>
              <a:gdLst/>
              <a:ahLst/>
              <a:cxnLst/>
              <a:rect l="l" t="t" r="r" b="b"/>
              <a:pathLst>
                <a:path w="4241" h="4336" extrusionOk="0">
                  <a:moveTo>
                    <a:pt x="3750" y="0"/>
                  </a:moveTo>
                  <a:cubicBezTo>
                    <a:pt x="3624" y="115"/>
                    <a:pt x="3435" y="150"/>
                    <a:pt x="3272" y="184"/>
                  </a:cubicBezTo>
                  <a:cubicBezTo>
                    <a:pt x="2867" y="268"/>
                    <a:pt x="2446" y="352"/>
                    <a:pt x="2214" y="735"/>
                  </a:cubicBezTo>
                  <a:cubicBezTo>
                    <a:pt x="2015" y="1065"/>
                    <a:pt x="2065" y="1460"/>
                    <a:pt x="2084" y="1826"/>
                  </a:cubicBezTo>
                  <a:cubicBezTo>
                    <a:pt x="2095" y="2028"/>
                    <a:pt x="2113" y="2265"/>
                    <a:pt x="2015" y="2449"/>
                  </a:cubicBezTo>
                  <a:cubicBezTo>
                    <a:pt x="1912" y="2641"/>
                    <a:pt x="1709" y="2733"/>
                    <a:pt x="1518" y="2809"/>
                  </a:cubicBezTo>
                  <a:cubicBezTo>
                    <a:pt x="1100" y="2976"/>
                    <a:pt x="666" y="3066"/>
                    <a:pt x="346" y="3408"/>
                  </a:cubicBezTo>
                  <a:cubicBezTo>
                    <a:pt x="182" y="3582"/>
                    <a:pt x="76" y="3776"/>
                    <a:pt x="1" y="3977"/>
                  </a:cubicBezTo>
                  <a:cubicBezTo>
                    <a:pt x="145" y="4102"/>
                    <a:pt x="290" y="4222"/>
                    <a:pt x="437" y="4336"/>
                  </a:cubicBezTo>
                  <a:cubicBezTo>
                    <a:pt x="554" y="3851"/>
                    <a:pt x="877" y="3591"/>
                    <a:pt x="1329" y="3426"/>
                  </a:cubicBezTo>
                  <a:cubicBezTo>
                    <a:pt x="1696" y="3294"/>
                    <a:pt x="2091" y="3191"/>
                    <a:pt x="2352" y="2878"/>
                  </a:cubicBezTo>
                  <a:cubicBezTo>
                    <a:pt x="2591" y="2590"/>
                    <a:pt x="2624" y="2230"/>
                    <a:pt x="2608" y="1870"/>
                  </a:cubicBezTo>
                  <a:cubicBezTo>
                    <a:pt x="2592" y="1526"/>
                    <a:pt x="2485" y="1043"/>
                    <a:pt x="2845" y="840"/>
                  </a:cubicBezTo>
                  <a:cubicBezTo>
                    <a:pt x="3203" y="639"/>
                    <a:pt x="3654" y="709"/>
                    <a:pt x="4005" y="470"/>
                  </a:cubicBezTo>
                  <a:cubicBezTo>
                    <a:pt x="4106" y="401"/>
                    <a:pt x="4180" y="313"/>
                    <a:pt x="4241" y="218"/>
                  </a:cubicBezTo>
                  <a:cubicBezTo>
                    <a:pt x="4073" y="149"/>
                    <a:pt x="3910" y="75"/>
                    <a:pt x="3750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4083;p56">
              <a:extLst>
                <a:ext uri="{FF2B5EF4-FFF2-40B4-BE49-F238E27FC236}">
                  <a16:creationId xmlns:a16="http://schemas.microsoft.com/office/drawing/2014/main" id="{7A4BADCC-0BB9-403E-9020-44C7A85E5414}"/>
                </a:ext>
              </a:extLst>
            </p:cNvPr>
            <p:cNvSpPr/>
            <p:nvPr/>
          </p:nvSpPr>
          <p:spPr>
            <a:xfrm>
              <a:off x="1228925" y="1048200"/>
              <a:ext cx="169575" cy="174550"/>
            </a:xfrm>
            <a:custGeom>
              <a:avLst/>
              <a:gdLst/>
              <a:ahLst/>
              <a:cxnLst/>
              <a:rect l="l" t="t" r="r" b="b"/>
              <a:pathLst>
                <a:path w="6783" h="6982" extrusionOk="0">
                  <a:moveTo>
                    <a:pt x="2374" y="1"/>
                  </a:moveTo>
                  <a:cubicBezTo>
                    <a:pt x="2275" y="1"/>
                    <a:pt x="2187" y="29"/>
                    <a:pt x="2111" y="93"/>
                  </a:cubicBezTo>
                  <a:cubicBezTo>
                    <a:pt x="1590" y="529"/>
                    <a:pt x="2826" y="2319"/>
                    <a:pt x="2826" y="2319"/>
                  </a:cubicBezTo>
                  <a:cubicBezTo>
                    <a:pt x="2826" y="2319"/>
                    <a:pt x="1797" y="1122"/>
                    <a:pt x="1260" y="1122"/>
                  </a:cubicBezTo>
                  <a:cubicBezTo>
                    <a:pt x="1148" y="1122"/>
                    <a:pt x="1057" y="1174"/>
                    <a:pt x="1002" y="1300"/>
                  </a:cubicBezTo>
                  <a:cubicBezTo>
                    <a:pt x="682" y="2029"/>
                    <a:pt x="1920" y="3313"/>
                    <a:pt x="1920" y="3313"/>
                  </a:cubicBezTo>
                  <a:cubicBezTo>
                    <a:pt x="1920" y="3313"/>
                    <a:pt x="1918" y="3316"/>
                    <a:pt x="1910" y="3316"/>
                  </a:cubicBezTo>
                  <a:cubicBezTo>
                    <a:pt x="1876" y="3316"/>
                    <a:pt x="1737" y="3268"/>
                    <a:pt x="1227" y="2753"/>
                  </a:cubicBezTo>
                  <a:cubicBezTo>
                    <a:pt x="993" y="2518"/>
                    <a:pt x="652" y="2319"/>
                    <a:pt x="446" y="2319"/>
                  </a:cubicBezTo>
                  <a:cubicBezTo>
                    <a:pt x="1" y="2319"/>
                    <a:pt x="183" y="3242"/>
                    <a:pt x="3430" y="6716"/>
                  </a:cubicBezTo>
                  <a:cubicBezTo>
                    <a:pt x="3516" y="6808"/>
                    <a:pt x="3603" y="6895"/>
                    <a:pt x="3690" y="6982"/>
                  </a:cubicBezTo>
                  <a:cubicBezTo>
                    <a:pt x="4568" y="5942"/>
                    <a:pt x="5927" y="4267"/>
                    <a:pt x="6783" y="2929"/>
                  </a:cubicBezTo>
                  <a:cubicBezTo>
                    <a:pt x="5334" y="1851"/>
                    <a:pt x="5030" y="327"/>
                    <a:pt x="4400" y="327"/>
                  </a:cubicBezTo>
                  <a:cubicBezTo>
                    <a:pt x="4363" y="327"/>
                    <a:pt x="4325" y="332"/>
                    <a:pt x="4286" y="343"/>
                  </a:cubicBezTo>
                  <a:cubicBezTo>
                    <a:pt x="3701" y="503"/>
                    <a:pt x="4345" y="1525"/>
                    <a:pt x="4707" y="2030"/>
                  </a:cubicBezTo>
                  <a:lnTo>
                    <a:pt x="4707" y="2030"/>
                  </a:lnTo>
                  <a:cubicBezTo>
                    <a:pt x="4231" y="1414"/>
                    <a:pt x="3064" y="1"/>
                    <a:pt x="237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4084;p56">
              <a:extLst>
                <a:ext uri="{FF2B5EF4-FFF2-40B4-BE49-F238E27FC236}">
                  <a16:creationId xmlns:a16="http://schemas.microsoft.com/office/drawing/2014/main" id="{0A96960D-8004-4D94-B191-6A9C5ABA8884}"/>
                </a:ext>
              </a:extLst>
            </p:cNvPr>
            <p:cNvSpPr/>
            <p:nvPr/>
          </p:nvSpPr>
          <p:spPr>
            <a:xfrm>
              <a:off x="1445400" y="1134050"/>
              <a:ext cx="477200" cy="542750"/>
            </a:xfrm>
            <a:custGeom>
              <a:avLst/>
              <a:gdLst/>
              <a:ahLst/>
              <a:cxnLst/>
              <a:rect l="l" t="t" r="r" b="b"/>
              <a:pathLst>
                <a:path w="19088" h="21710" extrusionOk="0">
                  <a:moveTo>
                    <a:pt x="8085" y="0"/>
                  </a:moveTo>
                  <a:lnTo>
                    <a:pt x="1" y="17073"/>
                  </a:lnTo>
                  <a:lnTo>
                    <a:pt x="17631" y="21710"/>
                  </a:lnTo>
                  <a:lnTo>
                    <a:pt x="19087" y="2711"/>
                  </a:lnTo>
                  <a:lnTo>
                    <a:pt x="808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4085;p56">
              <a:extLst>
                <a:ext uri="{FF2B5EF4-FFF2-40B4-BE49-F238E27FC236}">
                  <a16:creationId xmlns:a16="http://schemas.microsoft.com/office/drawing/2014/main" id="{C04DD259-AEA8-4D7B-A6D0-BA50951E4319}"/>
                </a:ext>
              </a:extLst>
            </p:cNvPr>
            <p:cNvSpPr/>
            <p:nvPr/>
          </p:nvSpPr>
          <p:spPr>
            <a:xfrm>
              <a:off x="1582100" y="1248950"/>
              <a:ext cx="282975" cy="334050"/>
            </a:xfrm>
            <a:custGeom>
              <a:avLst/>
              <a:gdLst/>
              <a:ahLst/>
              <a:cxnLst/>
              <a:rect l="l" t="t" r="r" b="b"/>
              <a:pathLst>
                <a:path w="11319" h="13362" extrusionOk="0">
                  <a:moveTo>
                    <a:pt x="3364" y="1"/>
                  </a:moveTo>
                  <a:cubicBezTo>
                    <a:pt x="2980" y="1"/>
                    <a:pt x="2632" y="261"/>
                    <a:pt x="2537" y="651"/>
                  </a:cubicBezTo>
                  <a:lnTo>
                    <a:pt x="110" y="10595"/>
                  </a:lnTo>
                  <a:cubicBezTo>
                    <a:pt x="1" y="11051"/>
                    <a:pt x="280" y="11513"/>
                    <a:pt x="737" y="11625"/>
                  </a:cubicBezTo>
                  <a:lnTo>
                    <a:pt x="7754" y="13337"/>
                  </a:lnTo>
                  <a:cubicBezTo>
                    <a:pt x="7822" y="13353"/>
                    <a:pt x="7890" y="13361"/>
                    <a:pt x="7957" y="13361"/>
                  </a:cubicBezTo>
                  <a:cubicBezTo>
                    <a:pt x="8341" y="13361"/>
                    <a:pt x="8690" y="13100"/>
                    <a:pt x="8785" y="12711"/>
                  </a:cubicBezTo>
                  <a:lnTo>
                    <a:pt x="11209" y="2766"/>
                  </a:lnTo>
                  <a:cubicBezTo>
                    <a:pt x="11319" y="2310"/>
                    <a:pt x="11040" y="1849"/>
                    <a:pt x="10583" y="1737"/>
                  </a:cubicBezTo>
                  <a:lnTo>
                    <a:pt x="3565" y="25"/>
                  </a:lnTo>
                  <a:cubicBezTo>
                    <a:pt x="3498" y="8"/>
                    <a:pt x="3430" y="1"/>
                    <a:pt x="3364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4086;p56">
              <a:extLst>
                <a:ext uri="{FF2B5EF4-FFF2-40B4-BE49-F238E27FC236}">
                  <a16:creationId xmlns:a16="http://schemas.microsoft.com/office/drawing/2014/main" id="{AFDEB147-639E-4A58-BB73-F22187AA56BD}"/>
                </a:ext>
              </a:extLst>
            </p:cNvPr>
            <p:cNvSpPr/>
            <p:nvPr/>
          </p:nvSpPr>
          <p:spPr>
            <a:xfrm>
              <a:off x="1633550" y="1295950"/>
              <a:ext cx="214250" cy="96500"/>
            </a:xfrm>
            <a:custGeom>
              <a:avLst/>
              <a:gdLst/>
              <a:ahLst/>
              <a:cxnLst/>
              <a:rect l="l" t="t" r="r" b="b"/>
              <a:pathLst>
                <a:path w="8570" h="3860" extrusionOk="0">
                  <a:moveTo>
                    <a:pt x="872" y="0"/>
                  </a:moveTo>
                  <a:cubicBezTo>
                    <a:pt x="640" y="0"/>
                    <a:pt x="394" y="56"/>
                    <a:pt x="190" y="111"/>
                  </a:cubicBezTo>
                  <a:cubicBezTo>
                    <a:pt x="176" y="115"/>
                    <a:pt x="163" y="122"/>
                    <a:pt x="150" y="126"/>
                  </a:cubicBezTo>
                  <a:lnTo>
                    <a:pt x="1" y="734"/>
                  </a:lnTo>
                  <a:cubicBezTo>
                    <a:pt x="141" y="676"/>
                    <a:pt x="285" y="626"/>
                    <a:pt x="437" y="591"/>
                  </a:cubicBezTo>
                  <a:cubicBezTo>
                    <a:pt x="543" y="565"/>
                    <a:pt x="708" y="519"/>
                    <a:pt x="851" y="519"/>
                  </a:cubicBezTo>
                  <a:cubicBezTo>
                    <a:pt x="973" y="519"/>
                    <a:pt x="1080" y="552"/>
                    <a:pt x="1124" y="660"/>
                  </a:cubicBezTo>
                  <a:cubicBezTo>
                    <a:pt x="1193" y="833"/>
                    <a:pt x="1152" y="1070"/>
                    <a:pt x="1179" y="1254"/>
                  </a:cubicBezTo>
                  <a:cubicBezTo>
                    <a:pt x="1243" y="1687"/>
                    <a:pt x="1530" y="1998"/>
                    <a:pt x="1981" y="2032"/>
                  </a:cubicBezTo>
                  <a:cubicBezTo>
                    <a:pt x="2009" y="2034"/>
                    <a:pt x="2037" y="2035"/>
                    <a:pt x="2065" y="2035"/>
                  </a:cubicBezTo>
                  <a:cubicBezTo>
                    <a:pt x="2583" y="2035"/>
                    <a:pt x="2954" y="1659"/>
                    <a:pt x="3394" y="1430"/>
                  </a:cubicBezTo>
                  <a:cubicBezTo>
                    <a:pt x="3656" y="1293"/>
                    <a:pt x="3952" y="1214"/>
                    <a:pt x="4247" y="1199"/>
                  </a:cubicBezTo>
                  <a:cubicBezTo>
                    <a:pt x="4279" y="1197"/>
                    <a:pt x="4310" y="1196"/>
                    <a:pt x="4338" y="1196"/>
                  </a:cubicBezTo>
                  <a:cubicBezTo>
                    <a:pt x="4595" y="1196"/>
                    <a:pt x="4701" y="1273"/>
                    <a:pt x="4718" y="1563"/>
                  </a:cubicBezTo>
                  <a:cubicBezTo>
                    <a:pt x="4740" y="1957"/>
                    <a:pt x="4719" y="2380"/>
                    <a:pt x="5070" y="2644"/>
                  </a:cubicBezTo>
                  <a:cubicBezTo>
                    <a:pt x="5219" y="2757"/>
                    <a:pt x="5392" y="2802"/>
                    <a:pt x="5569" y="2802"/>
                  </a:cubicBezTo>
                  <a:cubicBezTo>
                    <a:pt x="5830" y="2802"/>
                    <a:pt x="6102" y="2703"/>
                    <a:pt x="6324" y="2580"/>
                  </a:cubicBezTo>
                  <a:cubicBezTo>
                    <a:pt x="6577" y="2439"/>
                    <a:pt x="6982" y="2064"/>
                    <a:pt x="7316" y="2064"/>
                  </a:cubicBezTo>
                  <a:cubicBezTo>
                    <a:pt x="7447" y="2064"/>
                    <a:pt x="7567" y="2121"/>
                    <a:pt x="7663" y="2271"/>
                  </a:cubicBezTo>
                  <a:cubicBezTo>
                    <a:pt x="7900" y="2643"/>
                    <a:pt x="7873" y="3138"/>
                    <a:pt x="8106" y="3521"/>
                  </a:cubicBezTo>
                  <a:cubicBezTo>
                    <a:pt x="8192" y="3664"/>
                    <a:pt x="8303" y="3773"/>
                    <a:pt x="8426" y="3860"/>
                  </a:cubicBezTo>
                  <a:lnTo>
                    <a:pt x="8570" y="3272"/>
                  </a:lnTo>
                  <a:cubicBezTo>
                    <a:pt x="8474" y="3127"/>
                    <a:pt x="8426" y="2950"/>
                    <a:pt x="8383" y="2786"/>
                  </a:cubicBezTo>
                  <a:cubicBezTo>
                    <a:pt x="8283" y="2415"/>
                    <a:pt x="8206" y="2004"/>
                    <a:pt x="7898" y="1746"/>
                  </a:cubicBezTo>
                  <a:cubicBezTo>
                    <a:pt x="7726" y="1602"/>
                    <a:pt x="7532" y="1543"/>
                    <a:pt x="7336" y="1543"/>
                  </a:cubicBezTo>
                  <a:cubicBezTo>
                    <a:pt x="7077" y="1543"/>
                    <a:pt x="6813" y="1644"/>
                    <a:pt x="6581" y="1782"/>
                  </a:cubicBezTo>
                  <a:cubicBezTo>
                    <a:pt x="6384" y="1900"/>
                    <a:pt x="5896" y="2284"/>
                    <a:pt x="5568" y="2284"/>
                  </a:cubicBezTo>
                  <a:cubicBezTo>
                    <a:pt x="5424" y="2284"/>
                    <a:pt x="5311" y="2210"/>
                    <a:pt x="5267" y="2005"/>
                  </a:cubicBezTo>
                  <a:cubicBezTo>
                    <a:pt x="5183" y="1615"/>
                    <a:pt x="5321" y="1173"/>
                    <a:pt x="4989" y="865"/>
                  </a:cubicBezTo>
                  <a:cubicBezTo>
                    <a:pt x="4822" y="710"/>
                    <a:pt x="4587" y="656"/>
                    <a:pt x="4340" y="656"/>
                  </a:cubicBezTo>
                  <a:cubicBezTo>
                    <a:pt x="4054" y="656"/>
                    <a:pt x="3753" y="729"/>
                    <a:pt x="3528" y="804"/>
                  </a:cubicBezTo>
                  <a:cubicBezTo>
                    <a:pt x="3271" y="892"/>
                    <a:pt x="3035" y="1019"/>
                    <a:pt x="2810" y="1169"/>
                  </a:cubicBezTo>
                  <a:cubicBezTo>
                    <a:pt x="2602" y="1307"/>
                    <a:pt x="2345" y="1515"/>
                    <a:pt x="2077" y="1515"/>
                  </a:cubicBezTo>
                  <a:cubicBezTo>
                    <a:pt x="2045" y="1515"/>
                    <a:pt x="2012" y="1512"/>
                    <a:pt x="1979" y="1505"/>
                  </a:cubicBezTo>
                  <a:cubicBezTo>
                    <a:pt x="1533" y="1415"/>
                    <a:pt x="1730" y="717"/>
                    <a:pt x="1583" y="395"/>
                  </a:cubicBezTo>
                  <a:cubicBezTo>
                    <a:pt x="1447" y="92"/>
                    <a:pt x="1171" y="0"/>
                    <a:pt x="872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4087;p56">
              <a:extLst>
                <a:ext uri="{FF2B5EF4-FFF2-40B4-BE49-F238E27FC236}">
                  <a16:creationId xmlns:a16="http://schemas.microsoft.com/office/drawing/2014/main" id="{BD484EEF-DBDE-486F-A09A-4A00B748BC1D}"/>
                </a:ext>
              </a:extLst>
            </p:cNvPr>
            <p:cNvSpPr/>
            <p:nvPr/>
          </p:nvSpPr>
          <p:spPr>
            <a:xfrm>
              <a:off x="1616025" y="1371775"/>
              <a:ext cx="217550" cy="88325"/>
            </a:xfrm>
            <a:custGeom>
              <a:avLst/>
              <a:gdLst/>
              <a:ahLst/>
              <a:cxnLst/>
              <a:rect l="l" t="t" r="r" b="b"/>
              <a:pathLst>
                <a:path w="8702" h="3533" extrusionOk="0">
                  <a:moveTo>
                    <a:pt x="342" y="1"/>
                  </a:moveTo>
                  <a:cubicBezTo>
                    <a:pt x="274" y="1"/>
                    <a:pt x="204" y="5"/>
                    <a:pt x="135" y="13"/>
                  </a:cubicBezTo>
                  <a:lnTo>
                    <a:pt x="1" y="565"/>
                  </a:lnTo>
                  <a:cubicBezTo>
                    <a:pt x="107" y="537"/>
                    <a:pt x="224" y="516"/>
                    <a:pt x="337" y="516"/>
                  </a:cubicBezTo>
                  <a:cubicBezTo>
                    <a:pt x="493" y="516"/>
                    <a:pt x="641" y="558"/>
                    <a:pt x="740" y="685"/>
                  </a:cubicBezTo>
                  <a:cubicBezTo>
                    <a:pt x="872" y="855"/>
                    <a:pt x="858" y="1121"/>
                    <a:pt x="869" y="1323"/>
                  </a:cubicBezTo>
                  <a:cubicBezTo>
                    <a:pt x="890" y="1742"/>
                    <a:pt x="932" y="2204"/>
                    <a:pt x="1309" y="2463"/>
                  </a:cubicBezTo>
                  <a:cubicBezTo>
                    <a:pt x="1480" y="2581"/>
                    <a:pt x="1670" y="2629"/>
                    <a:pt x="1863" y="2629"/>
                  </a:cubicBezTo>
                  <a:cubicBezTo>
                    <a:pt x="2203" y="2629"/>
                    <a:pt x="2554" y="2481"/>
                    <a:pt x="2838" y="2310"/>
                  </a:cubicBezTo>
                  <a:cubicBezTo>
                    <a:pt x="3277" y="2047"/>
                    <a:pt x="3749" y="1626"/>
                    <a:pt x="4284" y="1626"/>
                  </a:cubicBezTo>
                  <a:cubicBezTo>
                    <a:pt x="4355" y="1626"/>
                    <a:pt x="4427" y="1634"/>
                    <a:pt x="4500" y="1650"/>
                  </a:cubicBezTo>
                  <a:cubicBezTo>
                    <a:pt x="5153" y="1791"/>
                    <a:pt x="4980" y="2504"/>
                    <a:pt x="5192" y="2979"/>
                  </a:cubicBezTo>
                  <a:cubicBezTo>
                    <a:pt x="5378" y="3393"/>
                    <a:pt x="5651" y="3532"/>
                    <a:pt x="5967" y="3532"/>
                  </a:cubicBezTo>
                  <a:cubicBezTo>
                    <a:pt x="6622" y="3532"/>
                    <a:pt x="7460" y="2929"/>
                    <a:pt x="8073" y="2929"/>
                  </a:cubicBezTo>
                  <a:cubicBezTo>
                    <a:pt x="8111" y="2929"/>
                    <a:pt x="8148" y="2932"/>
                    <a:pt x="8184" y="2936"/>
                  </a:cubicBezTo>
                  <a:cubicBezTo>
                    <a:pt x="8348" y="2958"/>
                    <a:pt x="8468" y="3023"/>
                    <a:pt x="8571" y="3110"/>
                  </a:cubicBezTo>
                  <a:lnTo>
                    <a:pt x="8702" y="2571"/>
                  </a:lnTo>
                  <a:cubicBezTo>
                    <a:pt x="8508" y="2463"/>
                    <a:pt x="8286" y="2401"/>
                    <a:pt x="8039" y="2401"/>
                  </a:cubicBezTo>
                  <a:cubicBezTo>
                    <a:pt x="8030" y="2401"/>
                    <a:pt x="8022" y="2401"/>
                    <a:pt x="8014" y="2402"/>
                  </a:cubicBezTo>
                  <a:cubicBezTo>
                    <a:pt x="7738" y="2406"/>
                    <a:pt x="7460" y="2476"/>
                    <a:pt x="7204" y="2577"/>
                  </a:cubicBezTo>
                  <a:cubicBezTo>
                    <a:pt x="6902" y="2697"/>
                    <a:pt x="6623" y="2895"/>
                    <a:pt x="6307" y="2975"/>
                  </a:cubicBezTo>
                  <a:cubicBezTo>
                    <a:pt x="6225" y="2996"/>
                    <a:pt x="6153" y="3005"/>
                    <a:pt x="6089" y="3005"/>
                  </a:cubicBezTo>
                  <a:cubicBezTo>
                    <a:pt x="5543" y="3005"/>
                    <a:pt x="5629" y="2291"/>
                    <a:pt x="5472" y="1858"/>
                  </a:cubicBezTo>
                  <a:cubicBezTo>
                    <a:pt x="5302" y="1386"/>
                    <a:pt x="4860" y="1131"/>
                    <a:pt x="4371" y="1105"/>
                  </a:cubicBezTo>
                  <a:cubicBezTo>
                    <a:pt x="4345" y="1104"/>
                    <a:pt x="4319" y="1103"/>
                    <a:pt x="4293" y="1103"/>
                  </a:cubicBezTo>
                  <a:cubicBezTo>
                    <a:pt x="3712" y="1103"/>
                    <a:pt x="3219" y="1438"/>
                    <a:pt x="2747" y="1745"/>
                  </a:cubicBezTo>
                  <a:cubicBezTo>
                    <a:pt x="2503" y="1903"/>
                    <a:pt x="2156" y="2084"/>
                    <a:pt x="1875" y="2084"/>
                  </a:cubicBezTo>
                  <a:cubicBezTo>
                    <a:pt x="1646" y="2084"/>
                    <a:pt x="1461" y="1963"/>
                    <a:pt x="1414" y="1609"/>
                  </a:cubicBezTo>
                  <a:cubicBezTo>
                    <a:pt x="1359" y="1193"/>
                    <a:pt x="1425" y="748"/>
                    <a:pt x="1167" y="385"/>
                  </a:cubicBezTo>
                  <a:cubicBezTo>
                    <a:pt x="965" y="98"/>
                    <a:pt x="662" y="1"/>
                    <a:pt x="342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4088;p56">
              <a:extLst>
                <a:ext uri="{FF2B5EF4-FFF2-40B4-BE49-F238E27FC236}">
                  <a16:creationId xmlns:a16="http://schemas.microsoft.com/office/drawing/2014/main" id="{7B38B9B9-2F0C-4FF6-A036-F43B2BF1D615}"/>
                </a:ext>
              </a:extLst>
            </p:cNvPr>
            <p:cNvSpPr/>
            <p:nvPr/>
          </p:nvSpPr>
          <p:spPr>
            <a:xfrm>
              <a:off x="1592275" y="1468525"/>
              <a:ext cx="217675" cy="85375"/>
            </a:xfrm>
            <a:custGeom>
              <a:avLst/>
              <a:gdLst/>
              <a:ahLst/>
              <a:cxnLst/>
              <a:rect l="l" t="t" r="r" b="b"/>
              <a:pathLst>
                <a:path w="8707" h="3415" extrusionOk="0">
                  <a:moveTo>
                    <a:pt x="541" y="1"/>
                  </a:moveTo>
                  <a:cubicBezTo>
                    <a:pt x="406" y="1"/>
                    <a:pt x="271" y="13"/>
                    <a:pt x="137" y="35"/>
                  </a:cubicBezTo>
                  <a:lnTo>
                    <a:pt x="0" y="599"/>
                  </a:lnTo>
                  <a:cubicBezTo>
                    <a:pt x="171" y="552"/>
                    <a:pt x="347" y="521"/>
                    <a:pt x="525" y="521"/>
                  </a:cubicBezTo>
                  <a:cubicBezTo>
                    <a:pt x="531" y="521"/>
                    <a:pt x="537" y="521"/>
                    <a:pt x="542" y="521"/>
                  </a:cubicBezTo>
                  <a:cubicBezTo>
                    <a:pt x="1074" y="530"/>
                    <a:pt x="1443" y="791"/>
                    <a:pt x="1772" y="1186"/>
                  </a:cubicBezTo>
                  <a:cubicBezTo>
                    <a:pt x="2078" y="1556"/>
                    <a:pt x="2379" y="1926"/>
                    <a:pt x="2876" y="2025"/>
                  </a:cubicBezTo>
                  <a:cubicBezTo>
                    <a:pt x="2984" y="2046"/>
                    <a:pt x="3093" y="2056"/>
                    <a:pt x="3202" y="2056"/>
                  </a:cubicBezTo>
                  <a:cubicBezTo>
                    <a:pt x="3619" y="2056"/>
                    <a:pt x="4041" y="1922"/>
                    <a:pt x="4444" y="1844"/>
                  </a:cubicBezTo>
                  <a:cubicBezTo>
                    <a:pt x="4719" y="1790"/>
                    <a:pt x="5007" y="1748"/>
                    <a:pt x="5291" y="1748"/>
                  </a:cubicBezTo>
                  <a:cubicBezTo>
                    <a:pt x="5597" y="1748"/>
                    <a:pt x="5899" y="1797"/>
                    <a:pt x="6178" y="1933"/>
                  </a:cubicBezTo>
                  <a:cubicBezTo>
                    <a:pt x="6673" y="2175"/>
                    <a:pt x="6775" y="2643"/>
                    <a:pt x="7095" y="3041"/>
                  </a:cubicBezTo>
                  <a:cubicBezTo>
                    <a:pt x="7288" y="3281"/>
                    <a:pt x="7548" y="3414"/>
                    <a:pt x="7837" y="3414"/>
                  </a:cubicBezTo>
                  <a:cubicBezTo>
                    <a:pt x="7914" y="3414"/>
                    <a:pt x="7992" y="3405"/>
                    <a:pt x="8071" y="3386"/>
                  </a:cubicBezTo>
                  <a:cubicBezTo>
                    <a:pt x="8228" y="3349"/>
                    <a:pt x="8391" y="3257"/>
                    <a:pt x="8555" y="3173"/>
                  </a:cubicBezTo>
                  <a:cubicBezTo>
                    <a:pt x="8560" y="3161"/>
                    <a:pt x="8566" y="3148"/>
                    <a:pt x="8568" y="3134"/>
                  </a:cubicBezTo>
                  <a:lnTo>
                    <a:pt x="8706" y="2567"/>
                  </a:lnTo>
                  <a:lnTo>
                    <a:pt x="8706" y="2567"/>
                  </a:lnTo>
                  <a:cubicBezTo>
                    <a:pt x="8592" y="2608"/>
                    <a:pt x="8477" y="2652"/>
                    <a:pt x="8364" y="2705"/>
                  </a:cubicBezTo>
                  <a:cubicBezTo>
                    <a:pt x="8207" y="2779"/>
                    <a:pt x="8022" y="2894"/>
                    <a:pt x="7841" y="2894"/>
                  </a:cubicBezTo>
                  <a:cubicBezTo>
                    <a:pt x="7829" y="2894"/>
                    <a:pt x="7818" y="2894"/>
                    <a:pt x="7807" y="2893"/>
                  </a:cubicBezTo>
                  <a:cubicBezTo>
                    <a:pt x="7530" y="2870"/>
                    <a:pt x="7407" y="2574"/>
                    <a:pt x="7290" y="2360"/>
                  </a:cubicBezTo>
                  <a:cubicBezTo>
                    <a:pt x="6847" y="1545"/>
                    <a:pt x="6085" y="1233"/>
                    <a:pt x="5237" y="1233"/>
                  </a:cubicBezTo>
                  <a:cubicBezTo>
                    <a:pt x="5044" y="1233"/>
                    <a:pt x="4847" y="1249"/>
                    <a:pt x="4647" y="1279"/>
                  </a:cubicBezTo>
                  <a:cubicBezTo>
                    <a:pt x="4244" y="1341"/>
                    <a:pt x="3718" y="1543"/>
                    <a:pt x="3255" y="1543"/>
                  </a:cubicBezTo>
                  <a:cubicBezTo>
                    <a:pt x="3077" y="1543"/>
                    <a:pt x="2909" y="1514"/>
                    <a:pt x="2760" y="1435"/>
                  </a:cubicBezTo>
                  <a:cubicBezTo>
                    <a:pt x="2318" y="1201"/>
                    <a:pt x="2099" y="674"/>
                    <a:pt x="1705" y="377"/>
                  </a:cubicBezTo>
                  <a:cubicBezTo>
                    <a:pt x="1355" y="112"/>
                    <a:pt x="951" y="1"/>
                    <a:pt x="541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4089;p56">
              <a:extLst>
                <a:ext uri="{FF2B5EF4-FFF2-40B4-BE49-F238E27FC236}">
                  <a16:creationId xmlns:a16="http://schemas.microsoft.com/office/drawing/2014/main" id="{C7B814BC-776D-4355-BD3E-95875ED341AF}"/>
                </a:ext>
              </a:extLst>
            </p:cNvPr>
            <p:cNvSpPr/>
            <p:nvPr/>
          </p:nvSpPr>
          <p:spPr>
            <a:xfrm>
              <a:off x="1570875" y="1362875"/>
              <a:ext cx="38950" cy="35325"/>
            </a:xfrm>
            <a:custGeom>
              <a:avLst/>
              <a:gdLst/>
              <a:ahLst/>
              <a:cxnLst/>
              <a:rect l="l" t="t" r="r" b="b"/>
              <a:pathLst>
                <a:path w="1558" h="1413" extrusionOk="0">
                  <a:moveTo>
                    <a:pt x="779" y="0"/>
                  </a:moveTo>
                  <a:cubicBezTo>
                    <a:pt x="461" y="0"/>
                    <a:pt x="172" y="217"/>
                    <a:pt x="94" y="539"/>
                  </a:cubicBezTo>
                  <a:cubicBezTo>
                    <a:pt x="0" y="918"/>
                    <a:pt x="233" y="1300"/>
                    <a:pt x="612" y="1392"/>
                  </a:cubicBezTo>
                  <a:cubicBezTo>
                    <a:pt x="668" y="1406"/>
                    <a:pt x="725" y="1413"/>
                    <a:pt x="781" y="1413"/>
                  </a:cubicBezTo>
                  <a:cubicBezTo>
                    <a:pt x="1098" y="1413"/>
                    <a:pt x="1386" y="1196"/>
                    <a:pt x="1465" y="874"/>
                  </a:cubicBezTo>
                  <a:cubicBezTo>
                    <a:pt x="1558" y="496"/>
                    <a:pt x="1325" y="114"/>
                    <a:pt x="947" y="20"/>
                  </a:cubicBezTo>
                  <a:cubicBezTo>
                    <a:pt x="890" y="7"/>
                    <a:pt x="834" y="0"/>
                    <a:pt x="779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4090;p56">
              <a:extLst>
                <a:ext uri="{FF2B5EF4-FFF2-40B4-BE49-F238E27FC236}">
                  <a16:creationId xmlns:a16="http://schemas.microsoft.com/office/drawing/2014/main" id="{94DC9F2D-46B9-444C-96B0-9712DD4B1AF4}"/>
                </a:ext>
              </a:extLst>
            </p:cNvPr>
            <p:cNvSpPr/>
            <p:nvPr/>
          </p:nvSpPr>
          <p:spPr>
            <a:xfrm>
              <a:off x="1557475" y="1417825"/>
              <a:ext cx="38925" cy="35350"/>
            </a:xfrm>
            <a:custGeom>
              <a:avLst/>
              <a:gdLst/>
              <a:ahLst/>
              <a:cxnLst/>
              <a:rect l="l" t="t" r="r" b="b"/>
              <a:pathLst>
                <a:path w="1557" h="1414" extrusionOk="0">
                  <a:moveTo>
                    <a:pt x="778" y="1"/>
                  </a:moveTo>
                  <a:cubicBezTo>
                    <a:pt x="460" y="1"/>
                    <a:pt x="172" y="217"/>
                    <a:pt x="94" y="539"/>
                  </a:cubicBezTo>
                  <a:cubicBezTo>
                    <a:pt x="0" y="919"/>
                    <a:pt x="233" y="1300"/>
                    <a:pt x="612" y="1393"/>
                  </a:cubicBezTo>
                  <a:cubicBezTo>
                    <a:pt x="668" y="1407"/>
                    <a:pt x="724" y="1414"/>
                    <a:pt x="780" y="1414"/>
                  </a:cubicBezTo>
                  <a:cubicBezTo>
                    <a:pt x="1098" y="1414"/>
                    <a:pt x="1386" y="1198"/>
                    <a:pt x="1466" y="874"/>
                  </a:cubicBezTo>
                  <a:cubicBezTo>
                    <a:pt x="1557" y="496"/>
                    <a:pt x="1324" y="113"/>
                    <a:pt x="947" y="21"/>
                  </a:cubicBezTo>
                  <a:cubicBezTo>
                    <a:pt x="890" y="7"/>
                    <a:pt x="833" y="1"/>
                    <a:pt x="778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4091;p56">
              <a:extLst>
                <a:ext uri="{FF2B5EF4-FFF2-40B4-BE49-F238E27FC236}">
                  <a16:creationId xmlns:a16="http://schemas.microsoft.com/office/drawing/2014/main" id="{5994E119-8C2B-4125-9FB7-68D8C24681D9}"/>
                </a:ext>
              </a:extLst>
            </p:cNvPr>
            <p:cNvSpPr/>
            <p:nvPr/>
          </p:nvSpPr>
          <p:spPr>
            <a:xfrm>
              <a:off x="1585050" y="1304675"/>
              <a:ext cx="38975" cy="35350"/>
            </a:xfrm>
            <a:custGeom>
              <a:avLst/>
              <a:gdLst/>
              <a:ahLst/>
              <a:cxnLst/>
              <a:rect l="l" t="t" r="r" b="b"/>
              <a:pathLst>
                <a:path w="1559" h="1414" extrusionOk="0">
                  <a:moveTo>
                    <a:pt x="778" y="1"/>
                  </a:moveTo>
                  <a:cubicBezTo>
                    <a:pt x="461" y="1"/>
                    <a:pt x="173" y="217"/>
                    <a:pt x="93" y="539"/>
                  </a:cubicBezTo>
                  <a:cubicBezTo>
                    <a:pt x="1" y="918"/>
                    <a:pt x="234" y="1300"/>
                    <a:pt x="612" y="1393"/>
                  </a:cubicBezTo>
                  <a:cubicBezTo>
                    <a:pt x="669" y="1407"/>
                    <a:pt x="725" y="1414"/>
                    <a:pt x="780" y="1414"/>
                  </a:cubicBezTo>
                  <a:cubicBezTo>
                    <a:pt x="1098" y="1414"/>
                    <a:pt x="1386" y="1197"/>
                    <a:pt x="1465" y="874"/>
                  </a:cubicBezTo>
                  <a:cubicBezTo>
                    <a:pt x="1559" y="496"/>
                    <a:pt x="1326" y="113"/>
                    <a:pt x="947" y="22"/>
                  </a:cubicBezTo>
                  <a:cubicBezTo>
                    <a:pt x="891" y="8"/>
                    <a:pt x="834" y="1"/>
                    <a:pt x="778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4092;p56">
              <a:extLst>
                <a:ext uri="{FF2B5EF4-FFF2-40B4-BE49-F238E27FC236}">
                  <a16:creationId xmlns:a16="http://schemas.microsoft.com/office/drawing/2014/main" id="{3F62765D-07B1-465A-9E80-D369C0043F33}"/>
                </a:ext>
              </a:extLst>
            </p:cNvPr>
            <p:cNvSpPr/>
            <p:nvPr/>
          </p:nvSpPr>
          <p:spPr>
            <a:xfrm>
              <a:off x="2068575" y="906150"/>
              <a:ext cx="218625" cy="227925"/>
            </a:xfrm>
            <a:custGeom>
              <a:avLst/>
              <a:gdLst/>
              <a:ahLst/>
              <a:cxnLst/>
              <a:rect l="l" t="t" r="r" b="b"/>
              <a:pathLst>
                <a:path w="8745" h="9117" extrusionOk="0">
                  <a:moveTo>
                    <a:pt x="4372" y="1"/>
                  </a:moveTo>
                  <a:cubicBezTo>
                    <a:pt x="1958" y="1"/>
                    <a:pt x="0" y="2041"/>
                    <a:pt x="0" y="4558"/>
                  </a:cubicBezTo>
                  <a:cubicBezTo>
                    <a:pt x="0" y="7076"/>
                    <a:pt x="1958" y="9116"/>
                    <a:pt x="4372" y="9116"/>
                  </a:cubicBezTo>
                  <a:cubicBezTo>
                    <a:pt x="6787" y="9116"/>
                    <a:pt x="8745" y="7076"/>
                    <a:pt x="8745" y="4558"/>
                  </a:cubicBezTo>
                  <a:cubicBezTo>
                    <a:pt x="8745" y="2041"/>
                    <a:pt x="6787" y="1"/>
                    <a:pt x="437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4093;p56">
              <a:extLst>
                <a:ext uri="{FF2B5EF4-FFF2-40B4-BE49-F238E27FC236}">
                  <a16:creationId xmlns:a16="http://schemas.microsoft.com/office/drawing/2014/main" id="{B17E5105-29B2-423C-950A-79B07F8793D0}"/>
                </a:ext>
              </a:extLst>
            </p:cNvPr>
            <p:cNvSpPr/>
            <p:nvPr/>
          </p:nvSpPr>
          <p:spPr>
            <a:xfrm>
              <a:off x="2112975" y="967125"/>
              <a:ext cx="105950" cy="105950"/>
            </a:xfrm>
            <a:custGeom>
              <a:avLst/>
              <a:gdLst/>
              <a:ahLst/>
              <a:cxnLst/>
              <a:rect l="l" t="t" r="r" b="b"/>
              <a:pathLst>
                <a:path w="4238" h="4238" extrusionOk="0">
                  <a:moveTo>
                    <a:pt x="2120" y="0"/>
                  </a:moveTo>
                  <a:cubicBezTo>
                    <a:pt x="949" y="0"/>
                    <a:pt x="0" y="949"/>
                    <a:pt x="0" y="2119"/>
                  </a:cubicBezTo>
                  <a:cubicBezTo>
                    <a:pt x="0" y="3289"/>
                    <a:pt x="949" y="4238"/>
                    <a:pt x="2120" y="4238"/>
                  </a:cubicBezTo>
                  <a:cubicBezTo>
                    <a:pt x="3289" y="4238"/>
                    <a:pt x="4238" y="3289"/>
                    <a:pt x="4238" y="2119"/>
                  </a:cubicBezTo>
                  <a:cubicBezTo>
                    <a:pt x="4238" y="949"/>
                    <a:pt x="3289" y="0"/>
                    <a:pt x="2120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4094;p56">
              <a:extLst>
                <a:ext uri="{FF2B5EF4-FFF2-40B4-BE49-F238E27FC236}">
                  <a16:creationId xmlns:a16="http://schemas.microsoft.com/office/drawing/2014/main" id="{51205CD6-3F5A-4512-AA56-9EEC6C79CD38}"/>
                </a:ext>
              </a:extLst>
            </p:cNvPr>
            <p:cNvSpPr/>
            <p:nvPr/>
          </p:nvSpPr>
          <p:spPr>
            <a:xfrm>
              <a:off x="1393900" y="702875"/>
              <a:ext cx="231375" cy="227650"/>
            </a:xfrm>
            <a:custGeom>
              <a:avLst/>
              <a:gdLst/>
              <a:ahLst/>
              <a:cxnLst/>
              <a:rect l="l" t="t" r="r" b="b"/>
              <a:pathLst>
                <a:path w="9255" h="9106" extrusionOk="0">
                  <a:moveTo>
                    <a:pt x="4797" y="0"/>
                  </a:moveTo>
                  <a:cubicBezTo>
                    <a:pt x="2697" y="0"/>
                    <a:pt x="821" y="1577"/>
                    <a:pt x="434" y="3802"/>
                  </a:cubicBezTo>
                  <a:cubicBezTo>
                    <a:pt x="1" y="6282"/>
                    <a:pt x="1579" y="8628"/>
                    <a:pt x="3958" y="9043"/>
                  </a:cubicBezTo>
                  <a:cubicBezTo>
                    <a:pt x="4198" y="9085"/>
                    <a:pt x="4439" y="9106"/>
                    <a:pt x="4680" y="9106"/>
                  </a:cubicBezTo>
                  <a:cubicBezTo>
                    <a:pt x="5585" y="9106"/>
                    <a:pt x="6479" y="8813"/>
                    <a:pt x="7232" y="8259"/>
                  </a:cubicBezTo>
                  <a:cubicBezTo>
                    <a:pt x="8187" y="7557"/>
                    <a:pt x="8840" y="6495"/>
                    <a:pt x="9047" y="5304"/>
                  </a:cubicBezTo>
                  <a:cubicBezTo>
                    <a:pt x="9255" y="4113"/>
                    <a:pt x="9000" y="2892"/>
                    <a:pt x="8339" y="1908"/>
                  </a:cubicBezTo>
                  <a:cubicBezTo>
                    <a:pt x="7678" y="926"/>
                    <a:pt x="6665" y="262"/>
                    <a:pt x="5523" y="63"/>
                  </a:cubicBezTo>
                  <a:cubicBezTo>
                    <a:pt x="5279" y="21"/>
                    <a:pt x="5037" y="0"/>
                    <a:pt x="479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" name="Google Shape;4095;p56">
              <a:extLst>
                <a:ext uri="{FF2B5EF4-FFF2-40B4-BE49-F238E27FC236}">
                  <a16:creationId xmlns:a16="http://schemas.microsoft.com/office/drawing/2014/main" id="{909A2E7A-CA71-4159-9851-CAA0CB1CB88F}"/>
                </a:ext>
              </a:extLst>
            </p:cNvPr>
            <p:cNvSpPr/>
            <p:nvPr/>
          </p:nvSpPr>
          <p:spPr>
            <a:xfrm>
              <a:off x="1467025" y="765775"/>
              <a:ext cx="114400" cy="105975"/>
            </a:xfrm>
            <a:custGeom>
              <a:avLst/>
              <a:gdLst/>
              <a:ahLst/>
              <a:cxnLst/>
              <a:rect l="l" t="t" r="r" b="b"/>
              <a:pathLst>
                <a:path w="4576" h="4239" extrusionOk="0">
                  <a:moveTo>
                    <a:pt x="2286" y="1"/>
                  </a:moveTo>
                  <a:cubicBezTo>
                    <a:pt x="1274" y="1"/>
                    <a:pt x="380" y="726"/>
                    <a:pt x="201" y="1755"/>
                  </a:cubicBezTo>
                  <a:cubicBezTo>
                    <a:pt x="0" y="2907"/>
                    <a:pt x="772" y="4006"/>
                    <a:pt x="1924" y="4207"/>
                  </a:cubicBezTo>
                  <a:cubicBezTo>
                    <a:pt x="2047" y="4228"/>
                    <a:pt x="2169" y="4238"/>
                    <a:pt x="2289" y="4238"/>
                  </a:cubicBezTo>
                  <a:cubicBezTo>
                    <a:pt x="3301" y="4238"/>
                    <a:pt x="4196" y="3513"/>
                    <a:pt x="4375" y="2484"/>
                  </a:cubicBezTo>
                  <a:cubicBezTo>
                    <a:pt x="4575" y="1330"/>
                    <a:pt x="3804" y="233"/>
                    <a:pt x="2653" y="33"/>
                  </a:cubicBezTo>
                  <a:cubicBezTo>
                    <a:pt x="2529" y="11"/>
                    <a:pt x="2407" y="1"/>
                    <a:pt x="2286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4096;p56">
              <a:extLst>
                <a:ext uri="{FF2B5EF4-FFF2-40B4-BE49-F238E27FC236}">
                  <a16:creationId xmlns:a16="http://schemas.microsoft.com/office/drawing/2014/main" id="{CF7D35B3-6BC7-4FE5-8C44-5FF655B05317}"/>
                </a:ext>
              </a:extLst>
            </p:cNvPr>
            <p:cNvSpPr/>
            <p:nvPr/>
          </p:nvSpPr>
          <p:spPr>
            <a:xfrm>
              <a:off x="1531025" y="618675"/>
              <a:ext cx="637450" cy="637475"/>
            </a:xfrm>
            <a:custGeom>
              <a:avLst/>
              <a:gdLst/>
              <a:ahLst/>
              <a:cxnLst/>
              <a:rect l="l" t="t" r="r" b="b"/>
              <a:pathLst>
                <a:path w="25498" h="25499" extrusionOk="0">
                  <a:moveTo>
                    <a:pt x="12749" y="1"/>
                  </a:moveTo>
                  <a:cubicBezTo>
                    <a:pt x="9368" y="1"/>
                    <a:pt x="6125" y="1344"/>
                    <a:pt x="3735" y="3735"/>
                  </a:cubicBezTo>
                  <a:cubicBezTo>
                    <a:pt x="1343" y="6126"/>
                    <a:pt x="0" y="9369"/>
                    <a:pt x="0" y="12749"/>
                  </a:cubicBezTo>
                  <a:cubicBezTo>
                    <a:pt x="0" y="16131"/>
                    <a:pt x="1343" y="19373"/>
                    <a:pt x="3735" y="21765"/>
                  </a:cubicBezTo>
                  <a:cubicBezTo>
                    <a:pt x="6125" y="24155"/>
                    <a:pt x="9368" y="25498"/>
                    <a:pt x="12749" y="25498"/>
                  </a:cubicBezTo>
                  <a:cubicBezTo>
                    <a:pt x="16130" y="25498"/>
                    <a:pt x="19373" y="24155"/>
                    <a:pt x="21764" y="21765"/>
                  </a:cubicBezTo>
                  <a:cubicBezTo>
                    <a:pt x="24155" y="19373"/>
                    <a:pt x="25498" y="16131"/>
                    <a:pt x="25498" y="12749"/>
                  </a:cubicBezTo>
                  <a:cubicBezTo>
                    <a:pt x="25498" y="9369"/>
                    <a:pt x="24155" y="6126"/>
                    <a:pt x="21764" y="3735"/>
                  </a:cubicBezTo>
                  <a:cubicBezTo>
                    <a:pt x="19373" y="1344"/>
                    <a:pt x="16130" y="1"/>
                    <a:pt x="12749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4097;p56">
              <a:extLst>
                <a:ext uri="{FF2B5EF4-FFF2-40B4-BE49-F238E27FC236}">
                  <a16:creationId xmlns:a16="http://schemas.microsoft.com/office/drawing/2014/main" id="{16F33F77-F992-475F-85D7-7D50DBED190C}"/>
                </a:ext>
              </a:extLst>
            </p:cNvPr>
            <p:cNvSpPr/>
            <p:nvPr/>
          </p:nvSpPr>
          <p:spPr>
            <a:xfrm>
              <a:off x="1567075" y="788900"/>
              <a:ext cx="95075" cy="86625"/>
            </a:xfrm>
            <a:custGeom>
              <a:avLst/>
              <a:gdLst/>
              <a:ahLst/>
              <a:cxnLst/>
              <a:rect l="l" t="t" r="r" b="b"/>
              <a:pathLst>
                <a:path w="3803" h="3465" extrusionOk="0">
                  <a:moveTo>
                    <a:pt x="1901" y="1"/>
                  </a:moveTo>
                  <a:cubicBezTo>
                    <a:pt x="1458" y="1"/>
                    <a:pt x="1015" y="170"/>
                    <a:pt x="676" y="508"/>
                  </a:cubicBezTo>
                  <a:cubicBezTo>
                    <a:pt x="0" y="1185"/>
                    <a:pt x="0" y="2281"/>
                    <a:pt x="676" y="2957"/>
                  </a:cubicBezTo>
                  <a:cubicBezTo>
                    <a:pt x="1015" y="3295"/>
                    <a:pt x="1458" y="3464"/>
                    <a:pt x="1901" y="3464"/>
                  </a:cubicBezTo>
                  <a:cubicBezTo>
                    <a:pt x="2345" y="3464"/>
                    <a:pt x="2788" y="3295"/>
                    <a:pt x="3126" y="2957"/>
                  </a:cubicBezTo>
                  <a:cubicBezTo>
                    <a:pt x="3803" y="2281"/>
                    <a:pt x="3803" y="1185"/>
                    <a:pt x="3126" y="508"/>
                  </a:cubicBezTo>
                  <a:cubicBezTo>
                    <a:pt x="2788" y="170"/>
                    <a:pt x="2345" y="1"/>
                    <a:pt x="190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4098;p56">
              <a:extLst>
                <a:ext uri="{FF2B5EF4-FFF2-40B4-BE49-F238E27FC236}">
                  <a16:creationId xmlns:a16="http://schemas.microsoft.com/office/drawing/2014/main" id="{F01B736E-519D-4F34-89F4-32C4AA08A248}"/>
                </a:ext>
              </a:extLst>
            </p:cNvPr>
            <p:cNvSpPr/>
            <p:nvPr/>
          </p:nvSpPr>
          <p:spPr>
            <a:xfrm>
              <a:off x="1639750" y="788850"/>
              <a:ext cx="55675" cy="55675"/>
            </a:xfrm>
            <a:custGeom>
              <a:avLst/>
              <a:gdLst/>
              <a:ahLst/>
              <a:cxnLst/>
              <a:rect l="l" t="t" r="r" b="b"/>
              <a:pathLst>
                <a:path w="2227" h="2227" extrusionOk="0">
                  <a:moveTo>
                    <a:pt x="1114" y="1"/>
                  </a:moveTo>
                  <a:cubicBezTo>
                    <a:pt x="499" y="1"/>
                    <a:pt x="0" y="500"/>
                    <a:pt x="0" y="1114"/>
                  </a:cubicBezTo>
                  <a:cubicBezTo>
                    <a:pt x="0" y="1728"/>
                    <a:pt x="499" y="2227"/>
                    <a:pt x="1114" y="2227"/>
                  </a:cubicBezTo>
                  <a:cubicBezTo>
                    <a:pt x="1727" y="2227"/>
                    <a:pt x="2226" y="1728"/>
                    <a:pt x="2226" y="1114"/>
                  </a:cubicBezTo>
                  <a:cubicBezTo>
                    <a:pt x="2226" y="500"/>
                    <a:pt x="1728" y="1"/>
                    <a:pt x="1114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99;p56">
              <a:extLst>
                <a:ext uri="{FF2B5EF4-FFF2-40B4-BE49-F238E27FC236}">
                  <a16:creationId xmlns:a16="http://schemas.microsoft.com/office/drawing/2014/main" id="{03249CD8-EF6C-438A-9436-FBCECD597106}"/>
                </a:ext>
              </a:extLst>
            </p:cNvPr>
            <p:cNvSpPr/>
            <p:nvPr/>
          </p:nvSpPr>
          <p:spPr>
            <a:xfrm>
              <a:off x="2021425" y="967450"/>
              <a:ext cx="94300" cy="86650"/>
            </a:xfrm>
            <a:custGeom>
              <a:avLst/>
              <a:gdLst/>
              <a:ahLst/>
              <a:cxnLst/>
              <a:rect l="l" t="t" r="r" b="b"/>
              <a:pathLst>
                <a:path w="3772" h="3466" extrusionOk="0">
                  <a:moveTo>
                    <a:pt x="1885" y="0"/>
                  </a:moveTo>
                  <a:cubicBezTo>
                    <a:pt x="1074" y="0"/>
                    <a:pt x="351" y="572"/>
                    <a:pt x="187" y="1396"/>
                  </a:cubicBezTo>
                  <a:cubicBezTo>
                    <a:pt x="1" y="2335"/>
                    <a:pt x="610" y="3246"/>
                    <a:pt x="1549" y="3433"/>
                  </a:cubicBezTo>
                  <a:cubicBezTo>
                    <a:pt x="1663" y="3455"/>
                    <a:pt x="1776" y="3466"/>
                    <a:pt x="1888" y="3466"/>
                  </a:cubicBezTo>
                  <a:cubicBezTo>
                    <a:pt x="2698" y="3466"/>
                    <a:pt x="3422" y="2895"/>
                    <a:pt x="3586" y="2070"/>
                  </a:cubicBezTo>
                  <a:cubicBezTo>
                    <a:pt x="3772" y="1132"/>
                    <a:pt x="3162" y="220"/>
                    <a:pt x="2223" y="34"/>
                  </a:cubicBezTo>
                  <a:cubicBezTo>
                    <a:pt x="2110" y="11"/>
                    <a:pt x="1996" y="0"/>
                    <a:pt x="188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100;p56">
              <a:extLst>
                <a:ext uri="{FF2B5EF4-FFF2-40B4-BE49-F238E27FC236}">
                  <a16:creationId xmlns:a16="http://schemas.microsoft.com/office/drawing/2014/main" id="{B61BC163-6EB4-4C0E-8AC0-EA9E86757B08}"/>
                </a:ext>
              </a:extLst>
            </p:cNvPr>
            <p:cNvSpPr/>
            <p:nvPr/>
          </p:nvSpPr>
          <p:spPr>
            <a:xfrm>
              <a:off x="2034550" y="923675"/>
              <a:ext cx="55650" cy="55675"/>
            </a:xfrm>
            <a:custGeom>
              <a:avLst/>
              <a:gdLst/>
              <a:ahLst/>
              <a:cxnLst/>
              <a:rect l="l" t="t" r="r" b="b"/>
              <a:pathLst>
                <a:path w="2226" h="2227" extrusionOk="0">
                  <a:moveTo>
                    <a:pt x="1114" y="0"/>
                  </a:moveTo>
                  <a:cubicBezTo>
                    <a:pt x="499" y="0"/>
                    <a:pt x="0" y="499"/>
                    <a:pt x="0" y="1114"/>
                  </a:cubicBezTo>
                  <a:cubicBezTo>
                    <a:pt x="0" y="1728"/>
                    <a:pt x="499" y="2226"/>
                    <a:pt x="1114" y="2226"/>
                  </a:cubicBezTo>
                  <a:cubicBezTo>
                    <a:pt x="1727" y="2226"/>
                    <a:pt x="2226" y="1728"/>
                    <a:pt x="2226" y="1114"/>
                  </a:cubicBezTo>
                  <a:cubicBezTo>
                    <a:pt x="2226" y="499"/>
                    <a:pt x="1727" y="0"/>
                    <a:pt x="1114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101;p56">
              <a:extLst>
                <a:ext uri="{FF2B5EF4-FFF2-40B4-BE49-F238E27FC236}">
                  <a16:creationId xmlns:a16="http://schemas.microsoft.com/office/drawing/2014/main" id="{C5683E4C-32DB-4A76-A438-F2786F0E40B4}"/>
                </a:ext>
              </a:extLst>
            </p:cNvPr>
            <p:cNvSpPr/>
            <p:nvPr/>
          </p:nvSpPr>
          <p:spPr>
            <a:xfrm>
              <a:off x="1749250" y="923700"/>
              <a:ext cx="166925" cy="101625"/>
            </a:xfrm>
            <a:custGeom>
              <a:avLst/>
              <a:gdLst/>
              <a:ahLst/>
              <a:cxnLst/>
              <a:rect l="l" t="t" r="r" b="b"/>
              <a:pathLst>
                <a:path w="6677" h="4065" extrusionOk="0">
                  <a:moveTo>
                    <a:pt x="1" y="0"/>
                  </a:moveTo>
                  <a:lnTo>
                    <a:pt x="1" y="0"/>
                  </a:lnTo>
                  <a:cubicBezTo>
                    <a:pt x="375" y="3173"/>
                    <a:pt x="1702" y="4065"/>
                    <a:pt x="3074" y="4065"/>
                  </a:cubicBezTo>
                  <a:cubicBezTo>
                    <a:pt x="4837" y="4065"/>
                    <a:pt x="6676" y="2594"/>
                    <a:pt x="6676" y="259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AFC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102;p56">
              <a:extLst>
                <a:ext uri="{FF2B5EF4-FFF2-40B4-BE49-F238E27FC236}">
                  <a16:creationId xmlns:a16="http://schemas.microsoft.com/office/drawing/2014/main" id="{AF90DA60-6C39-4469-B46B-B1B12796B7B2}"/>
                </a:ext>
              </a:extLst>
            </p:cNvPr>
            <p:cNvSpPr/>
            <p:nvPr/>
          </p:nvSpPr>
          <p:spPr>
            <a:xfrm>
              <a:off x="1755000" y="645150"/>
              <a:ext cx="283875" cy="188750"/>
            </a:xfrm>
            <a:custGeom>
              <a:avLst/>
              <a:gdLst/>
              <a:ahLst/>
              <a:cxnLst/>
              <a:rect l="l" t="t" r="r" b="b"/>
              <a:pathLst>
                <a:path w="11355" h="7550" extrusionOk="0">
                  <a:moveTo>
                    <a:pt x="7109" y="2233"/>
                  </a:moveTo>
                  <a:cubicBezTo>
                    <a:pt x="7144" y="2233"/>
                    <a:pt x="7157" y="2258"/>
                    <a:pt x="7140" y="2338"/>
                  </a:cubicBezTo>
                  <a:cubicBezTo>
                    <a:pt x="7119" y="2447"/>
                    <a:pt x="6996" y="2579"/>
                    <a:pt x="6931" y="2660"/>
                  </a:cubicBezTo>
                  <a:cubicBezTo>
                    <a:pt x="6752" y="2883"/>
                    <a:pt x="6535" y="3076"/>
                    <a:pt x="6305" y="3243"/>
                  </a:cubicBezTo>
                  <a:cubicBezTo>
                    <a:pt x="5853" y="3572"/>
                    <a:pt x="5360" y="3857"/>
                    <a:pt x="4847" y="4106"/>
                  </a:cubicBezTo>
                  <a:lnTo>
                    <a:pt x="4847" y="4106"/>
                  </a:lnTo>
                  <a:cubicBezTo>
                    <a:pt x="5105" y="3691"/>
                    <a:pt x="5441" y="3317"/>
                    <a:pt x="5698" y="3063"/>
                  </a:cubicBezTo>
                  <a:cubicBezTo>
                    <a:pt x="6054" y="2711"/>
                    <a:pt x="6485" y="2397"/>
                    <a:pt x="6975" y="2266"/>
                  </a:cubicBezTo>
                  <a:cubicBezTo>
                    <a:pt x="7033" y="2251"/>
                    <a:pt x="7079" y="2233"/>
                    <a:pt x="7109" y="2233"/>
                  </a:cubicBezTo>
                  <a:close/>
                  <a:moveTo>
                    <a:pt x="10605" y="3631"/>
                  </a:moveTo>
                  <a:cubicBezTo>
                    <a:pt x="10673" y="3631"/>
                    <a:pt x="10718" y="3662"/>
                    <a:pt x="10679" y="3758"/>
                  </a:cubicBezTo>
                  <a:cubicBezTo>
                    <a:pt x="10642" y="3853"/>
                    <a:pt x="10496" y="3964"/>
                    <a:pt x="10427" y="4036"/>
                  </a:cubicBezTo>
                  <a:cubicBezTo>
                    <a:pt x="10243" y="4226"/>
                    <a:pt x="10049" y="4407"/>
                    <a:pt x="9847" y="4578"/>
                  </a:cubicBezTo>
                  <a:cubicBezTo>
                    <a:pt x="9488" y="4881"/>
                    <a:pt x="9100" y="5152"/>
                    <a:pt x="8692" y="5386"/>
                  </a:cubicBezTo>
                  <a:lnTo>
                    <a:pt x="8692" y="5386"/>
                  </a:lnTo>
                  <a:cubicBezTo>
                    <a:pt x="8825" y="5117"/>
                    <a:pt x="9003" y="4866"/>
                    <a:pt x="9185" y="4650"/>
                  </a:cubicBezTo>
                  <a:cubicBezTo>
                    <a:pt x="9512" y="4262"/>
                    <a:pt x="9933" y="3890"/>
                    <a:pt x="10401" y="3684"/>
                  </a:cubicBezTo>
                  <a:cubicBezTo>
                    <a:pt x="10457" y="3658"/>
                    <a:pt x="10541" y="3631"/>
                    <a:pt x="10605" y="3631"/>
                  </a:cubicBezTo>
                  <a:close/>
                  <a:moveTo>
                    <a:pt x="6330" y="1"/>
                  </a:moveTo>
                  <a:cubicBezTo>
                    <a:pt x="6326" y="1"/>
                    <a:pt x="6321" y="1"/>
                    <a:pt x="6317" y="1"/>
                  </a:cubicBezTo>
                  <a:cubicBezTo>
                    <a:pt x="4921" y="58"/>
                    <a:pt x="3552" y="490"/>
                    <a:pt x="2381" y="1258"/>
                  </a:cubicBezTo>
                  <a:cubicBezTo>
                    <a:pt x="1800" y="1639"/>
                    <a:pt x="1264" y="2098"/>
                    <a:pt x="811" y="2626"/>
                  </a:cubicBezTo>
                  <a:cubicBezTo>
                    <a:pt x="371" y="3136"/>
                    <a:pt x="0" y="3752"/>
                    <a:pt x="99" y="4450"/>
                  </a:cubicBezTo>
                  <a:cubicBezTo>
                    <a:pt x="191" y="5097"/>
                    <a:pt x="706" y="5534"/>
                    <a:pt x="1335" y="5636"/>
                  </a:cubicBezTo>
                  <a:cubicBezTo>
                    <a:pt x="1454" y="5655"/>
                    <a:pt x="1573" y="5664"/>
                    <a:pt x="1694" y="5664"/>
                  </a:cubicBezTo>
                  <a:cubicBezTo>
                    <a:pt x="2333" y="5664"/>
                    <a:pt x="2983" y="5417"/>
                    <a:pt x="3568" y="5204"/>
                  </a:cubicBezTo>
                  <a:cubicBezTo>
                    <a:pt x="3695" y="5158"/>
                    <a:pt x="3821" y="5111"/>
                    <a:pt x="3946" y="5061"/>
                  </a:cubicBezTo>
                  <a:lnTo>
                    <a:pt x="3946" y="5061"/>
                  </a:lnTo>
                  <a:cubicBezTo>
                    <a:pt x="3912" y="5389"/>
                    <a:pt x="3960" y="5715"/>
                    <a:pt x="4126" y="6020"/>
                  </a:cubicBezTo>
                  <a:cubicBezTo>
                    <a:pt x="4465" y="6641"/>
                    <a:pt x="5088" y="6840"/>
                    <a:pt x="5749" y="6840"/>
                  </a:cubicBezTo>
                  <a:cubicBezTo>
                    <a:pt x="6321" y="6840"/>
                    <a:pt x="6923" y="6690"/>
                    <a:pt x="7393" y="6536"/>
                  </a:cubicBezTo>
                  <a:cubicBezTo>
                    <a:pt x="7579" y="6475"/>
                    <a:pt x="7764" y="6407"/>
                    <a:pt x="7945" y="6333"/>
                  </a:cubicBezTo>
                  <a:lnTo>
                    <a:pt x="7945" y="6333"/>
                  </a:lnTo>
                  <a:cubicBezTo>
                    <a:pt x="7954" y="6456"/>
                    <a:pt x="7977" y="6579"/>
                    <a:pt x="8017" y="6699"/>
                  </a:cubicBezTo>
                  <a:cubicBezTo>
                    <a:pt x="8175" y="7175"/>
                    <a:pt x="8641" y="7549"/>
                    <a:pt x="9134" y="7549"/>
                  </a:cubicBezTo>
                  <a:cubicBezTo>
                    <a:pt x="9251" y="7549"/>
                    <a:pt x="9370" y="7528"/>
                    <a:pt x="9486" y="7482"/>
                  </a:cubicBezTo>
                  <a:cubicBezTo>
                    <a:pt x="9764" y="7373"/>
                    <a:pt x="9686" y="6957"/>
                    <a:pt x="9442" y="6957"/>
                  </a:cubicBezTo>
                  <a:cubicBezTo>
                    <a:pt x="9412" y="6957"/>
                    <a:pt x="9381" y="6963"/>
                    <a:pt x="9347" y="6976"/>
                  </a:cubicBezTo>
                  <a:cubicBezTo>
                    <a:pt x="9267" y="7007"/>
                    <a:pt x="9191" y="7022"/>
                    <a:pt x="9120" y="7022"/>
                  </a:cubicBezTo>
                  <a:cubicBezTo>
                    <a:pt x="8709" y="7022"/>
                    <a:pt x="8446" y="6547"/>
                    <a:pt x="8474" y="6137"/>
                  </a:cubicBezTo>
                  <a:cubicBezTo>
                    <a:pt x="8475" y="6123"/>
                    <a:pt x="8476" y="6109"/>
                    <a:pt x="8477" y="6094"/>
                  </a:cubicBezTo>
                  <a:lnTo>
                    <a:pt x="8477" y="6094"/>
                  </a:lnTo>
                  <a:cubicBezTo>
                    <a:pt x="9405" y="5640"/>
                    <a:pt x="10253" y="5016"/>
                    <a:pt x="10946" y="4254"/>
                  </a:cubicBezTo>
                  <a:cubicBezTo>
                    <a:pt x="11158" y="4021"/>
                    <a:pt x="11354" y="3752"/>
                    <a:pt x="11191" y="3431"/>
                  </a:cubicBezTo>
                  <a:cubicBezTo>
                    <a:pt x="11077" y="3208"/>
                    <a:pt x="10838" y="3104"/>
                    <a:pt x="10599" y="3104"/>
                  </a:cubicBezTo>
                  <a:cubicBezTo>
                    <a:pt x="10528" y="3104"/>
                    <a:pt x="10457" y="3113"/>
                    <a:pt x="10389" y="3131"/>
                  </a:cubicBezTo>
                  <a:cubicBezTo>
                    <a:pt x="9703" y="3313"/>
                    <a:pt x="9060" y="3943"/>
                    <a:pt x="8644" y="4491"/>
                  </a:cubicBezTo>
                  <a:cubicBezTo>
                    <a:pt x="8376" y="4844"/>
                    <a:pt x="8119" y="5281"/>
                    <a:pt x="8004" y="5736"/>
                  </a:cubicBezTo>
                  <a:lnTo>
                    <a:pt x="8004" y="5736"/>
                  </a:lnTo>
                  <a:cubicBezTo>
                    <a:pt x="7710" y="5868"/>
                    <a:pt x="7408" y="5982"/>
                    <a:pt x="7101" y="6076"/>
                  </a:cubicBezTo>
                  <a:cubicBezTo>
                    <a:pt x="6732" y="6189"/>
                    <a:pt x="6219" y="6326"/>
                    <a:pt x="5740" y="6326"/>
                  </a:cubicBezTo>
                  <a:cubicBezTo>
                    <a:pt x="5277" y="6326"/>
                    <a:pt x="4844" y="6198"/>
                    <a:pt x="4604" y="5797"/>
                  </a:cubicBezTo>
                  <a:cubicBezTo>
                    <a:pt x="4426" y="5499"/>
                    <a:pt x="4421" y="5163"/>
                    <a:pt x="4515" y="4824"/>
                  </a:cubicBezTo>
                  <a:lnTo>
                    <a:pt x="4515" y="4824"/>
                  </a:lnTo>
                  <a:cubicBezTo>
                    <a:pt x="4928" y="4643"/>
                    <a:pt x="5333" y="4442"/>
                    <a:pt x="5727" y="4223"/>
                  </a:cubicBezTo>
                  <a:cubicBezTo>
                    <a:pt x="6362" y="3871"/>
                    <a:pt x="7000" y="3468"/>
                    <a:pt x="7432" y="2870"/>
                  </a:cubicBezTo>
                  <a:cubicBezTo>
                    <a:pt x="7720" y="2471"/>
                    <a:pt x="7845" y="1710"/>
                    <a:pt x="7142" y="1710"/>
                  </a:cubicBezTo>
                  <a:cubicBezTo>
                    <a:pt x="7136" y="1710"/>
                    <a:pt x="7130" y="1710"/>
                    <a:pt x="7123" y="1710"/>
                  </a:cubicBezTo>
                  <a:cubicBezTo>
                    <a:pt x="6507" y="1722"/>
                    <a:pt x="5869" y="2188"/>
                    <a:pt x="5439" y="2587"/>
                  </a:cubicBezTo>
                  <a:cubicBezTo>
                    <a:pt x="4959" y="3031"/>
                    <a:pt x="4381" y="3714"/>
                    <a:pt x="4102" y="4438"/>
                  </a:cubicBezTo>
                  <a:lnTo>
                    <a:pt x="4102" y="4438"/>
                  </a:lnTo>
                  <a:cubicBezTo>
                    <a:pt x="3802" y="4562"/>
                    <a:pt x="3500" y="4674"/>
                    <a:pt x="3199" y="4778"/>
                  </a:cubicBezTo>
                  <a:cubicBezTo>
                    <a:pt x="2731" y="4939"/>
                    <a:pt x="2206" y="5141"/>
                    <a:pt x="1697" y="5141"/>
                  </a:cubicBezTo>
                  <a:cubicBezTo>
                    <a:pt x="1627" y="5141"/>
                    <a:pt x="1557" y="5137"/>
                    <a:pt x="1487" y="5129"/>
                  </a:cubicBezTo>
                  <a:cubicBezTo>
                    <a:pt x="907" y="5058"/>
                    <a:pt x="521" y="4622"/>
                    <a:pt x="617" y="4028"/>
                  </a:cubicBezTo>
                  <a:cubicBezTo>
                    <a:pt x="713" y="3436"/>
                    <a:pt x="1195" y="2943"/>
                    <a:pt x="1606" y="2542"/>
                  </a:cubicBezTo>
                  <a:cubicBezTo>
                    <a:pt x="2025" y="2135"/>
                    <a:pt x="2492" y="1784"/>
                    <a:pt x="2997" y="1492"/>
                  </a:cubicBezTo>
                  <a:cubicBezTo>
                    <a:pt x="4007" y="905"/>
                    <a:pt x="5147" y="573"/>
                    <a:pt x="6315" y="525"/>
                  </a:cubicBezTo>
                  <a:cubicBezTo>
                    <a:pt x="6650" y="514"/>
                    <a:pt x="6656" y="1"/>
                    <a:pt x="6330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4103;p56">
              <a:extLst>
                <a:ext uri="{FF2B5EF4-FFF2-40B4-BE49-F238E27FC236}">
                  <a16:creationId xmlns:a16="http://schemas.microsoft.com/office/drawing/2014/main" id="{ABCDB6A4-76E4-4897-BE8D-232F1A260209}"/>
                </a:ext>
              </a:extLst>
            </p:cNvPr>
            <p:cNvSpPr/>
            <p:nvPr/>
          </p:nvSpPr>
          <p:spPr>
            <a:xfrm>
              <a:off x="1725550" y="395875"/>
              <a:ext cx="77600" cy="273450"/>
            </a:xfrm>
            <a:custGeom>
              <a:avLst/>
              <a:gdLst/>
              <a:ahLst/>
              <a:cxnLst/>
              <a:rect l="l" t="t" r="r" b="b"/>
              <a:pathLst>
                <a:path w="3104" h="10938" extrusionOk="0">
                  <a:moveTo>
                    <a:pt x="640" y="0"/>
                  </a:moveTo>
                  <a:cubicBezTo>
                    <a:pt x="325" y="0"/>
                    <a:pt x="1" y="257"/>
                    <a:pt x="112" y="650"/>
                  </a:cubicBezTo>
                  <a:cubicBezTo>
                    <a:pt x="1008" y="3855"/>
                    <a:pt x="1650" y="7127"/>
                    <a:pt x="2016" y="10437"/>
                  </a:cubicBezTo>
                  <a:cubicBezTo>
                    <a:pt x="2053" y="10770"/>
                    <a:pt x="2335" y="10938"/>
                    <a:pt x="2598" y="10938"/>
                  </a:cubicBezTo>
                  <a:cubicBezTo>
                    <a:pt x="2860" y="10938"/>
                    <a:pt x="3103" y="10771"/>
                    <a:pt x="3066" y="10437"/>
                  </a:cubicBezTo>
                  <a:cubicBezTo>
                    <a:pt x="2691" y="7034"/>
                    <a:pt x="2047" y="3669"/>
                    <a:pt x="1124" y="370"/>
                  </a:cubicBezTo>
                  <a:cubicBezTo>
                    <a:pt x="1052" y="112"/>
                    <a:pt x="848" y="0"/>
                    <a:pt x="640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4104;p56">
              <a:extLst>
                <a:ext uri="{FF2B5EF4-FFF2-40B4-BE49-F238E27FC236}">
                  <a16:creationId xmlns:a16="http://schemas.microsoft.com/office/drawing/2014/main" id="{F285BF00-43BC-4D72-8801-B16FDF5C99D0}"/>
                </a:ext>
              </a:extLst>
            </p:cNvPr>
            <p:cNvSpPr/>
            <p:nvPr/>
          </p:nvSpPr>
          <p:spPr>
            <a:xfrm>
              <a:off x="1676250" y="349700"/>
              <a:ext cx="129500" cy="117775"/>
            </a:xfrm>
            <a:custGeom>
              <a:avLst/>
              <a:gdLst/>
              <a:ahLst/>
              <a:cxnLst/>
              <a:rect l="l" t="t" r="r" b="b"/>
              <a:pathLst>
                <a:path w="5180" h="4711" extrusionOk="0">
                  <a:moveTo>
                    <a:pt x="2588" y="1"/>
                  </a:moveTo>
                  <a:cubicBezTo>
                    <a:pt x="1520" y="1"/>
                    <a:pt x="553" y="732"/>
                    <a:pt x="298" y="1816"/>
                  </a:cubicBezTo>
                  <a:cubicBezTo>
                    <a:pt x="0" y="3082"/>
                    <a:pt x="785" y="4350"/>
                    <a:pt x="2051" y="4647"/>
                  </a:cubicBezTo>
                  <a:cubicBezTo>
                    <a:pt x="2232" y="4690"/>
                    <a:pt x="2414" y="4710"/>
                    <a:pt x="2592" y="4710"/>
                  </a:cubicBezTo>
                  <a:cubicBezTo>
                    <a:pt x="3660" y="4710"/>
                    <a:pt x="4626" y="3979"/>
                    <a:pt x="4882" y="2895"/>
                  </a:cubicBezTo>
                  <a:cubicBezTo>
                    <a:pt x="5179" y="1628"/>
                    <a:pt x="4395" y="362"/>
                    <a:pt x="3129" y="64"/>
                  </a:cubicBezTo>
                  <a:cubicBezTo>
                    <a:pt x="2948" y="21"/>
                    <a:pt x="2767" y="1"/>
                    <a:pt x="25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105;p56">
              <a:extLst>
                <a:ext uri="{FF2B5EF4-FFF2-40B4-BE49-F238E27FC236}">
                  <a16:creationId xmlns:a16="http://schemas.microsoft.com/office/drawing/2014/main" id="{C7FA121A-E5BD-4DF9-B0DA-E05A57EE0504}"/>
                </a:ext>
              </a:extLst>
            </p:cNvPr>
            <p:cNvSpPr/>
            <p:nvPr/>
          </p:nvSpPr>
          <p:spPr>
            <a:xfrm>
              <a:off x="2045375" y="557525"/>
              <a:ext cx="211450" cy="211000"/>
            </a:xfrm>
            <a:custGeom>
              <a:avLst/>
              <a:gdLst/>
              <a:ahLst/>
              <a:cxnLst/>
              <a:rect l="l" t="t" r="r" b="b"/>
              <a:pathLst>
                <a:path w="8458" h="8440" extrusionOk="0">
                  <a:moveTo>
                    <a:pt x="7887" y="0"/>
                  </a:moveTo>
                  <a:cubicBezTo>
                    <a:pt x="7748" y="0"/>
                    <a:pt x="7608" y="57"/>
                    <a:pt x="7490" y="150"/>
                  </a:cubicBezTo>
                  <a:cubicBezTo>
                    <a:pt x="4744" y="2310"/>
                    <a:pt x="2326" y="4849"/>
                    <a:pt x="279" y="7680"/>
                  </a:cubicBezTo>
                  <a:cubicBezTo>
                    <a:pt x="1" y="8066"/>
                    <a:pt x="367" y="8440"/>
                    <a:pt x="746" y="8440"/>
                  </a:cubicBezTo>
                  <a:cubicBezTo>
                    <a:pt x="907" y="8440"/>
                    <a:pt x="1070" y="8372"/>
                    <a:pt x="1187" y="8211"/>
                  </a:cubicBezTo>
                  <a:cubicBezTo>
                    <a:pt x="3177" y="5455"/>
                    <a:pt x="5562" y="2995"/>
                    <a:pt x="8233" y="893"/>
                  </a:cubicBezTo>
                  <a:cubicBezTo>
                    <a:pt x="8457" y="717"/>
                    <a:pt x="8415" y="336"/>
                    <a:pt x="8233" y="150"/>
                  </a:cubicBezTo>
                  <a:cubicBezTo>
                    <a:pt x="8131" y="45"/>
                    <a:pt x="8009" y="0"/>
                    <a:pt x="788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106;p56">
              <a:extLst>
                <a:ext uri="{FF2B5EF4-FFF2-40B4-BE49-F238E27FC236}">
                  <a16:creationId xmlns:a16="http://schemas.microsoft.com/office/drawing/2014/main" id="{FDB91775-89A3-4DB0-8DF7-2B9AD0866054}"/>
                </a:ext>
              </a:extLst>
            </p:cNvPr>
            <p:cNvSpPr/>
            <p:nvPr/>
          </p:nvSpPr>
          <p:spPr>
            <a:xfrm>
              <a:off x="2191125" y="501000"/>
              <a:ext cx="129550" cy="117775"/>
            </a:xfrm>
            <a:custGeom>
              <a:avLst/>
              <a:gdLst/>
              <a:ahLst/>
              <a:cxnLst/>
              <a:rect l="l" t="t" r="r" b="b"/>
              <a:pathLst>
                <a:path w="5182" h="4711" extrusionOk="0">
                  <a:moveTo>
                    <a:pt x="2589" y="1"/>
                  </a:moveTo>
                  <a:cubicBezTo>
                    <a:pt x="1522" y="1"/>
                    <a:pt x="557" y="730"/>
                    <a:pt x="301" y="1812"/>
                  </a:cubicBezTo>
                  <a:cubicBezTo>
                    <a:pt x="1" y="3078"/>
                    <a:pt x="782" y="4346"/>
                    <a:pt x="2048" y="4646"/>
                  </a:cubicBezTo>
                  <a:cubicBezTo>
                    <a:pt x="2230" y="4689"/>
                    <a:pt x="2413" y="4710"/>
                    <a:pt x="2593" y="4710"/>
                  </a:cubicBezTo>
                  <a:cubicBezTo>
                    <a:pt x="3659" y="4710"/>
                    <a:pt x="4625" y="3981"/>
                    <a:pt x="4882" y="2898"/>
                  </a:cubicBezTo>
                  <a:cubicBezTo>
                    <a:pt x="5182" y="1634"/>
                    <a:pt x="4399" y="365"/>
                    <a:pt x="3134" y="65"/>
                  </a:cubicBezTo>
                  <a:cubicBezTo>
                    <a:pt x="2951" y="22"/>
                    <a:pt x="2768" y="1"/>
                    <a:pt x="258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8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57106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1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71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6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6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6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16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26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41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1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66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76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86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96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375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425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90" grpId="0"/>
      <p:bldP spid="91" grpId="0"/>
      <p:bldP spid="92" grpId="0"/>
      <p:bldP spid="96" grpId="0"/>
      <p:bldP spid="97" grpId="0"/>
      <p:bldP spid="104" grpId="0"/>
      <p:bldP spid="106" grpId="0"/>
      <p:bldP spid="110" grpId="0"/>
      <p:bldP spid="111" grpId="0"/>
      <p:bldP spid="140" grpId="0" animBg="1"/>
      <p:bldP spid="141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477264" y="1090624"/>
            <a:ext cx="4324653" cy="5042841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46037" y="157538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447966" y="2577233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447966" y="21467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2973960" y="158499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93" name="Group 92"/>
          <p:cNvGrpSpPr/>
          <p:nvPr/>
        </p:nvGrpSpPr>
        <p:grpSpPr>
          <a:xfrm>
            <a:off x="3045983" y="1694347"/>
            <a:ext cx="1176710" cy="372168"/>
            <a:chOff x="6811148" y="2979136"/>
            <a:chExt cx="1176710" cy="372168"/>
          </a:xfrm>
        </p:grpSpPr>
        <p:cxnSp>
          <p:nvCxnSpPr>
            <p:cNvPr id="9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Arc 9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6" name="TextBox 95"/>
          <p:cNvSpPr txBox="1"/>
          <p:nvPr/>
        </p:nvSpPr>
        <p:spPr>
          <a:xfrm>
            <a:off x="3447966" y="1589371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	2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62043" y="120489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98" name="Straight Connector 97"/>
          <p:cNvCxnSpPr/>
          <p:nvPr/>
        </p:nvCxnSpPr>
        <p:spPr>
          <a:xfrm>
            <a:off x="3447966" y="25933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3447966" y="3149711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0</a:t>
            </a:r>
          </a:p>
        </p:txBody>
      </p:sp>
      <p:cxnSp>
        <p:nvCxnSpPr>
          <p:cNvPr id="105" name="Straight Connector 104"/>
          <p:cNvCxnSpPr/>
          <p:nvPr/>
        </p:nvCxnSpPr>
        <p:spPr>
          <a:xfrm>
            <a:off x="3883396" y="361762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/>
          <p:cNvSpPr txBox="1"/>
          <p:nvPr/>
        </p:nvSpPr>
        <p:spPr>
          <a:xfrm>
            <a:off x="3900131" y="365063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7" name="Group 106"/>
          <p:cNvGrpSpPr/>
          <p:nvPr/>
        </p:nvGrpSpPr>
        <p:grpSpPr>
          <a:xfrm>
            <a:off x="3898716" y="4111752"/>
            <a:ext cx="328080" cy="21774"/>
            <a:chOff x="7663030" y="4183383"/>
            <a:chExt cx="328080" cy="21774"/>
          </a:xfrm>
        </p:grpSpPr>
        <p:cxnSp>
          <p:nvCxnSpPr>
            <p:cNvPr id="108" name="Straight Connector 10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TextBox 109"/>
          <p:cNvSpPr txBox="1"/>
          <p:nvPr/>
        </p:nvSpPr>
        <p:spPr>
          <a:xfrm>
            <a:off x="3895193" y="1217669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596143" y="4319214"/>
            <a:ext cx="22781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๓๐ เศษ ๒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122836" y="3399708"/>
            <a:ext cx="1089434" cy="4086000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681087" y="5036822"/>
            <a:ext cx="4062773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(3 × 30)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92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30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562440" y="723762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92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3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122295" y="1090624"/>
            <a:ext cx="4323600" cy="5042841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6291067" y="157538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8092996" y="2577233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8092996" y="21467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7618990" y="158499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grpSp>
        <p:nvGrpSpPr>
          <p:cNvPr id="50" name="Group 49"/>
          <p:cNvGrpSpPr/>
          <p:nvPr/>
        </p:nvGrpSpPr>
        <p:grpSpPr>
          <a:xfrm>
            <a:off x="7691013" y="1694347"/>
            <a:ext cx="1176710" cy="372168"/>
            <a:chOff x="6811148" y="2979136"/>
            <a:chExt cx="1176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93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TextBox 52"/>
          <p:cNvSpPr txBox="1"/>
          <p:nvPr/>
        </p:nvSpPr>
        <p:spPr>
          <a:xfrm>
            <a:off x="8092996" y="1589371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	1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107073" y="120489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55" name="Straight Connector 54"/>
          <p:cNvCxnSpPr/>
          <p:nvPr/>
        </p:nvCxnSpPr>
        <p:spPr>
          <a:xfrm>
            <a:off x="8092996" y="25933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TextBox 55"/>
          <p:cNvSpPr txBox="1"/>
          <p:nvPr/>
        </p:nvSpPr>
        <p:spPr>
          <a:xfrm>
            <a:off x="8107510" y="3164222"/>
            <a:ext cx="87711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926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0</a:t>
            </a:r>
          </a:p>
        </p:txBody>
      </p:sp>
      <p:cxnSp>
        <p:nvCxnSpPr>
          <p:cNvPr id="57" name="Straight Connector 56"/>
          <p:cNvCxnSpPr/>
          <p:nvPr/>
        </p:nvCxnSpPr>
        <p:spPr>
          <a:xfrm>
            <a:off x="8136541" y="3617628"/>
            <a:ext cx="72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8545161" y="365063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9" name="Group 58"/>
          <p:cNvGrpSpPr/>
          <p:nvPr/>
        </p:nvGrpSpPr>
        <p:grpSpPr>
          <a:xfrm>
            <a:off x="8543746" y="4111752"/>
            <a:ext cx="328080" cy="21774"/>
            <a:chOff x="7663030" y="4183383"/>
            <a:chExt cx="328080" cy="21774"/>
          </a:xfrm>
        </p:grpSpPr>
        <p:cxnSp>
          <p:nvCxnSpPr>
            <p:cNvPr id="60" name="Straight Connector 5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TextBox 61"/>
          <p:cNvSpPr txBox="1"/>
          <p:nvPr/>
        </p:nvSpPr>
        <p:spPr>
          <a:xfrm>
            <a:off x="8550730" y="1217669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6241173" y="4319214"/>
            <a:ext cx="22669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๒๕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๑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762763" y="3432655"/>
            <a:ext cx="1089434" cy="4086000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348707" y="5084284"/>
            <a:ext cx="4023789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(2 × 25)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+ 1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51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25 เศษ 1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66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207471" y="723762"/>
            <a:ext cx="4136400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51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2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6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6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426764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9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4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4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9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9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95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69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3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98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89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94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30850"/>
                            </p:stCondLst>
                            <p:childTnLst>
                              <p:par>
                                <p:cTn id="8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3185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335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43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535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36350"/>
                            </p:stCondLst>
                            <p:childTnLst>
                              <p:par>
                                <p:cTn id="10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685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8350"/>
                            </p:stCondLst>
                            <p:childTnLst>
                              <p:par>
                                <p:cTn id="1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39350"/>
                            </p:stCondLst>
                            <p:childTnLst>
                              <p:par>
                                <p:cTn id="1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40850"/>
                            </p:stCondLst>
                            <p:childTnLst>
                              <p:par>
                                <p:cTn id="1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35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42350"/>
                            </p:stCondLst>
                            <p:childTnLst>
                              <p:par>
                                <p:cTn id="1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4335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5700"/>
                            </p:stCondLst>
                            <p:childTnLst>
                              <p:par>
                                <p:cTn id="1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462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90" grpId="0"/>
      <p:bldP spid="91" grpId="0"/>
      <p:bldP spid="92" grpId="0"/>
      <p:bldP spid="96" grpId="0"/>
      <p:bldP spid="97" grpId="0"/>
      <p:bldP spid="104" grpId="0"/>
      <p:bldP spid="106" grpId="0"/>
      <p:bldP spid="110" grpId="0"/>
      <p:bldP spid="111" grpId="0"/>
      <p:bldP spid="140" grpId="0" animBg="1"/>
      <p:bldP spid="141" grpId="0"/>
      <p:bldP spid="37" grpId="0" animBg="1"/>
      <p:bldP spid="39" grpId="0" animBg="1"/>
      <p:bldP spid="40" grpId="0"/>
      <p:bldP spid="47" grpId="0"/>
      <p:bldP spid="48" grpId="0"/>
      <p:bldP spid="49" grpId="0"/>
      <p:bldP spid="53" grpId="0"/>
      <p:bldP spid="54" grpId="0"/>
      <p:bldP spid="56" grpId="0"/>
      <p:bldP spid="58" grpId="0"/>
      <p:bldP spid="62" grpId="0"/>
      <p:bldP spid="63" grpId="0"/>
      <p:bldP spid="64" grpId="0" animBg="1"/>
      <p:bldP spid="65" grpId="0"/>
      <p:bldP spid="66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7427" y="1794728"/>
              <a:ext cx="177163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7551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60053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33420" y="1794728"/>
              <a:ext cx="177965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41941" y="1657594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64443" y="1587338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43839" y="1794728"/>
              <a:ext cx="175881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6908" y="2291197"/>
            <a:ext cx="2287158" cy="3668319"/>
            <a:chOff x="1856908" y="2291197"/>
            <a:chExt cx="2287158" cy="3668319"/>
          </a:xfrm>
        </p:grpSpPr>
        <p:sp>
          <p:nvSpPr>
            <p:cNvPr id="138" name="TextBox 13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7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142" name="Group 14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4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Arc 14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5" name="TextBox 144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7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</a:t>
              </a:r>
            </a:p>
          </p:txBody>
        </p:sp>
        <p:cxnSp>
          <p:nvCxnSpPr>
            <p:cNvPr id="149" name="Straight Connector 148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52" name="Straight Connector 15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923126" y="5405518"/>
              <a:ext cx="215315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๑๓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5312528" y="2279047"/>
            <a:ext cx="2287158" cy="3668319"/>
            <a:chOff x="1856908" y="2291197"/>
            <a:chExt cx="2287158" cy="3668319"/>
          </a:xfrm>
        </p:grpSpPr>
        <p:sp>
          <p:nvSpPr>
            <p:cNvPr id="165" name="TextBox 164"/>
            <p:cNvSpPr txBox="1"/>
            <p:nvPr/>
          </p:nvSpPr>
          <p:spPr>
            <a:xfrm>
              <a:off x="3266950" y="4236013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3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2776026" y="2671301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61" name="Group 160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7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Arc 17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2" name="TextBox 161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	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3266513" y="2291197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cxnSp>
          <p:nvCxnSpPr>
            <p:cNvPr id="164" name="Straight Connector 163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/>
            <p:cNvCxnSpPr/>
            <p:nvPr/>
          </p:nvCxnSpPr>
          <p:spPr>
            <a:xfrm>
              <a:off x="3295983" y="4703932"/>
              <a:ext cx="72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68" name="Group 167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71" name="Straight Connector 17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TextBox 168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1923126" y="5405518"/>
              <a:ext cx="215315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๒๓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75" name="Group 174"/>
          <p:cNvGrpSpPr/>
          <p:nvPr/>
        </p:nvGrpSpPr>
        <p:grpSpPr>
          <a:xfrm>
            <a:off x="8614543" y="2291197"/>
            <a:ext cx="2287158" cy="3668319"/>
            <a:chOff x="1856908" y="2291197"/>
            <a:chExt cx="2287158" cy="3668319"/>
          </a:xfrm>
        </p:grpSpPr>
        <p:sp>
          <p:nvSpPr>
            <p:cNvPr id="176" name="TextBox 175"/>
            <p:cNvSpPr txBox="1"/>
            <p:nvPr/>
          </p:nvSpPr>
          <p:spPr>
            <a:xfrm>
              <a:off x="3266950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1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2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80" name="TextBox 179"/>
            <p:cNvSpPr txBox="1"/>
            <p:nvPr/>
          </p:nvSpPr>
          <p:spPr>
            <a:xfrm>
              <a:off x="2786445" y="2671301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81" name="Group 180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9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" name="Arc 19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2" name="TextBox 181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2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84" name="Straight Connector 183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/>
            <p:cNvCxnSpPr/>
            <p:nvPr/>
          </p:nvCxnSpPr>
          <p:spPr>
            <a:xfrm>
              <a:off x="3295982" y="4703932"/>
              <a:ext cx="72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" name="TextBox 185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grpSp>
          <p:nvGrpSpPr>
            <p:cNvPr id="187" name="Group 186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90" name="Straight Connector 18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Straight Connector 19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8" name="TextBox 187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1923126" y="5405518"/>
              <a:ext cx="213391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๑๓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0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0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1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1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2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691323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7427" y="1794728"/>
              <a:ext cx="177163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7551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60053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41435" y="1794728"/>
              <a:ext cx="176362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41941" y="1657594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64443" y="1587338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41434" y="1794728"/>
              <a:ext cx="176362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74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6908" y="2291197"/>
            <a:ext cx="2287158" cy="3668319"/>
            <a:chOff x="1856908" y="2291197"/>
            <a:chExt cx="2287158" cy="3668319"/>
          </a:xfrm>
        </p:grpSpPr>
        <p:sp>
          <p:nvSpPr>
            <p:cNvPr id="138" name="TextBox 13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142" name="Group 14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4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Arc 14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5" name="TextBox 144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7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49" name="Straight Connector 148"/>
            <p:cNvCxnSpPr/>
            <p:nvPr/>
          </p:nvCxnSpPr>
          <p:spPr>
            <a:xfrm>
              <a:off x="3702378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52" name="Straight Connector 15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923126" y="5405518"/>
              <a:ext cx="202811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๑๐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5233292" y="2260973"/>
            <a:ext cx="2287158" cy="3668319"/>
            <a:chOff x="1856908" y="2291197"/>
            <a:chExt cx="2287158" cy="3668319"/>
          </a:xfrm>
        </p:grpSpPr>
        <p:sp>
          <p:nvSpPr>
            <p:cNvPr id="105" name="TextBox 10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0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2772018" y="2671301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3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Arc 13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10" name="TextBox 109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0</a:t>
              </a: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23" name="Straight Connector 122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cxnSp>
          <p:nvCxnSpPr>
            <p:cNvPr id="125" name="Straight Connector 124"/>
            <p:cNvCxnSpPr/>
            <p:nvPr/>
          </p:nvCxnSpPr>
          <p:spPr>
            <a:xfrm>
              <a:off x="3716894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extBox 125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grpSp>
          <p:nvGrpSpPr>
            <p:cNvPr id="127" name="Group 126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30" name="Straight Connector 12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8" name="TextBox 127"/>
            <p:cNvSpPr txBox="1"/>
            <p:nvPr/>
          </p:nvSpPr>
          <p:spPr>
            <a:xfrm>
              <a:off x="3721304" y="2303973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1923126" y="5405518"/>
              <a:ext cx="200567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๑๑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8690157" y="2268323"/>
            <a:ext cx="2287158" cy="3668319"/>
            <a:chOff x="1856908" y="2291197"/>
            <a:chExt cx="2287158" cy="3668319"/>
          </a:xfrm>
        </p:grpSpPr>
        <p:sp>
          <p:nvSpPr>
            <p:cNvPr id="135" name="TextBox 13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95" name="Group 194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20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Arc 20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96" name="TextBox 195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4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98" name="Straight Connector 197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TextBox 198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0</a:t>
              </a:r>
            </a:p>
          </p:txBody>
        </p:sp>
        <p:cxnSp>
          <p:nvCxnSpPr>
            <p:cNvPr id="200" name="Straight Connector 199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205" name="Straight Connector 20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3" name="TextBox 202"/>
            <p:cNvSpPr txBox="1"/>
            <p:nvPr/>
          </p:nvSpPr>
          <p:spPr>
            <a:xfrm>
              <a:off x="3698061" y="2303973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1923126" y="5405518"/>
              <a:ext cx="201850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๑๔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11843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24299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910301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24603" y="1794728"/>
              <a:ext cx="179728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7551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5260053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55060" y="1794728"/>
              <a:ext cx="173637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3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041941" y="1657594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8664443" y="1587338"/>
            <a:ext cx="2312872" cy="639366"/>
            <a:chOff x="1611428" y="1752066"/>
            <a:chExt cx="2312872" cy="639366"/>
          </a:xfrm>
        </p:grpSpPr>
        <p:grpSp>
          <p:nvGrpSpPr>
            <p:cNvPr id="11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Rectangle 119"/>
            <p:cNvSpPr/>
            <p:nvPr/>
          </p:nvSpPr>
          <p:spPr>
            <a:xfrm>
              <a:off x="1951052" y="1794728"/>
              <a:ext cx="174438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856908" y="2291197"/>
            <a:ext cx="2287158" cy="3668319"/>
            <a:chOff x="1856908" y="2291197"/>
            <a:chExt cx="2287158" cy="3668319"/>
          </a:xfrm>
        </p:grpSpPr>
        <p:sp>
          <p:nvSpPr>
            <p:cNvPr id="138" name="TextBox 13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9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772018" y="2671301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grpSp>
          <p:nvGrpSpPr>
            <p:cNvPr id="142" name="Group 14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4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Arc 14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5" name="TextBox 144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9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</a:t>
              </a:r>
            </a:p>
          </p:txBody>
        </p:sp>
        <p:cxnSp>
          <p:nvCxnSpPr>
            <p:cNvPr id="149" name="Straight Connector 148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52" name="Straight Connector 15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/>
            <p:cNvSpPr txBox="1"/>
            <p:nvPr/>
          </p:nvSpPr>
          <p:spPr>
            <a:xfrm>
              <a:off x="3694053" y="2303973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1923126" y="5405518"/>
              <a:ext cx="213391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๑๖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5233292" y="2260973"/>
            <a:ext cx="2287158" cy="3668319"/>
            <a:chOff x="1856908" y="2291197"/>
            <a:chExt cx="2287158" cy="3668319"/>
          </a:xfrm>
        </p:grpSpPr>
        <p:sp>
          <p:nvSpPr>
            <p:cNvPr id="105" name="TextBox 10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3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" name="Arc 13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10" name="TextBox 109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1</a:t>
              </a: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3266513" y="2291197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23" name="Straight Connector 122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TextBox 123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25" name="Straight Connector 124"/>
            <p:cNvCxnSpPr/>
            <p:nvPr/>
          </p:nvCxnSpPr>
          <p:spPr>
            <a:xfrm>
              <a:off x="3702379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TextBox 125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7" name="Group 126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30" name="Straight Connector 12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8" name="TextBox 127"/>
            <p:cNvSpPr txBox="1"/>
            <p:nvPr/>
          </p:nvSpPr>
          <p:spPr>
            <a:xfrm>
              <a:off x="3699663" y="2303973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1923126" y="5405518"/>
              <a:ext cx="213712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๒๐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8690157" y="2268323"/>
            <a:ext cx="2287158" cy="3668319"/>
            <a:chOff x="1856908" y="2291197"/>
            <a:chExt cx="2287158" cy="3668319"/>
          </a:xfrm>
        </p:grpSpPr>
        <p:sp>
          <p:nvSpPr>
            <p:cNvPr id="135" name="TextBox 134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786445" y="2671301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95" name="Group 194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20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Arc 20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96" name="TextBox 195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8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98" name="Straight Connector 197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9" name="TextBox 198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cxnSp>
          <p:nvCxnSpPr>
            <p:cNvPr id="200" name="Straight Connector 199"/>
            <p:cNvCxnSpPr/>
            <p:nvPr/>
          </p:nvCxnSpPr>
          <p:spPr>
            <a:xfrm>
              <a:off x="3673346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" name="TextBox 200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202" name="Group 201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205" name="Straight Connector 20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Straight Connector 205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3" name="TextBox 202"/>
            <p:cNvSpPr txBox="1"/>
            <p:nvPr/>
          </p:nvSpPr>
          <p:spPr>
            <a:xfrm>
              <a:off x="3721304" y="2303973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1923126" y="5405518"/>
              <a:ext cx="211307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๑๑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558460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053901" y="1621994"/>
            <a:ext cx="629085" cy="468000"/>
            <a:chOff x="1161149" y="1722687"/>
            <a:chExt cx="629085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61149" y="1741641"/>
              <a:ext cx="629085" cy="38630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4818238" y="1551738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39032" y="1794728"/>
              <a:ext cx="176843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Group 155"/>
          <p:cNvGrpSpPr/>
          <p:nvPr/>
        </p:nvGrpSpPr>
        <p:grpSpPr>
          <a:xfrm>
            <a:off x="4886478" y="2394267"/>
            <a:ext cx="2287158" cy="3668319"/>
            <a:chOff x="1856908" y="2291197"/>
            <a:chExt cx="2287158" cy="3668319"/>
          </a:xfrm>
        </p:grpSpPr>
        <p:sp>
          <p:nvSpPr>
            <p:cNvPr id="157" name="TextBox 156"/>
            <p:cNvSpPr txBox="1"/>
            <p:nvPr/>
          </p:nvSpPr>
          <p:spPr>
            <a:xfrm>
              <a:off x="3266950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58" name="TextBox 157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773621" y="2671301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62" name="Group 161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7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Arc 17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3" name="TextBox 162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7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65" name="Straight Connector 164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/>
            <p:cNvCxnSpPr/>
            <p:nvPr/>
          </p:nvCxnSpPr>
          <p:spPr>
            <a:xfrm>
              <a:off x="3716895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" name="TextBox 166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68" name="Group 167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71" name="Straight Connector 17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9" name="TextBox 168"/>
            <p:cNvSpPr txBox="1"/>
            <p:nvPr/>
          </p:nvSpPr>
          <p:spPr>
            <a:xfrm>
              <a:off x="3699663" y="2303973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1923126" y="5405518"/>
              <a:ext cx="21483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๑๐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976434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4970054" y="619399"/>
            <a:ext cx="5523044" cy="5633355"/>
          </a:xfrm>
          <a:prstGeom prst="round2SameRect">
            <a:avLst>
              <a:gd name="adj1" fmla="val 6055"/>
              <a:gd name="adj2" fmla="val 489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1295400" y="1041417"/>
            <a:ext cx="3181944" cy="3949683"/>
            <a:chOff x="1295400" y="1041417"/>
            <a:chExt cx="3181944" cy="3949683"/>
          </a:xfrm>
        </p:grpSpPr>
        <p:sp>
          <p:nvSpPr>
            <p:cNvPr id="89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295400" y="1041417"/>
              <a:ext cx="3181944" cy="3949683"/>
            </a:xfrm>
            <a:prstGeom prst="roundRect">
              <a:avLst>
                <a:gd name="adj" fmla="val 8018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2513586" y="2861718"/>
              <a:ext cx="104159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34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9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500886" y="243121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948276" y="1747925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3" name="Group 92"/>
            <p:cNvGrpSpPr/>
            <p:nvPr/>
          </p:nvGrpSpPr>
          <p:grpSpPr>
            <a:xfrm>
              <a:off x="2022702" y="1857275"/>
              <a:ext cx="1532476" cy="372168"/>
              <a:chOff x="6811148" y="2979136"/>
              <a:chExt cx="1353814" cy="372168"/>
            </a:xfrm>
          </p:grpSpPr>
          <p:cxnSp>
            <p:nvCxnSpPr>
              <p:cNvPr id="9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113104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" name="Arc 9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98" name="Straight Connector 97"/>
            <p:cNvCxnSpPr/>
            <p:nvPr/>
          </p:nvCxnSpPr>
          <p:spPr>
            <a:xfrm>
              <a:off x="2500886" y="2877825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TextBox 103"/>
            <p:cNvSpPr txBox="1"/>
            <p:nvPr/>
          </p:nvSpPr>
          <p:spPr>
            <a:xfrm>
              <a:off x="2513586" y="3383395"/>
              <a:ext cx="111271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3400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</a:t>
              </a:r>
            </a:p>
          </p:txBody>
        </p:sp>
        <p:cxnSp>
          <p:nvCxnSpPr>
            <p:cNvPr id="105" name="Straight Connector 104"/>
            <p:cNvCxnSpPr/>
            <p:nvPr/>
          </p:nvCxnSpPr>
          <p:spPr>
            <a:xfrm>
              <a:off x="2453714" y="3940213"/>
              <a:ext cx="100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TextBox 105"/>
            <p:cNvSpPr txBox="1"/>
            <p:nvPr/>
          </p:nvSpPr>
          <p:spPr>
            <a:xfrm>
              <a:off x="2991151" y="397321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07" name="Group 106"/>
            <p:cNvGrpSpPr/>
            <p:nvPr/>
          </p:nvGrpSpPr>
          <p:grpSpPr>
            <a:xfrm>
              <a:off x="3002436" y="4434337"/>
              <a:ext cx="328080" cy="21774"/>
              <a:chOff x="7663030" y="4183383"/>
              <a:chExt cx="328080" cy="21774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Straight Connector 10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" name="Rounded Rectangle 2"/>
            <p:cNvSpPr/>
            <p:nvPr/>
          </p:nvSpPr>
          <p:spPr>
            <a:xfrm>
              <a:off x="2480527" y="1406401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0" name="Rounded Rectangle 29"/>
            <p:cNvSpPr/>
            <p:nvPr/>
          </p:nvSpPr>
          <p:spPr>
            <a:xfrm>
              <a:off x="3018809" y="1398589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1" name="Rounded Rectangle 30"/>
            <p:cNvSpPr/>
            <p:nvPr/>
          </p:nvSpPr>
          <p:spPr>
            <a:xfrm>
              <a:off x="2478674" y="1927836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2" name="Rounded Rectangle 31"/>
            <p:cNvSpPr/>
            <p:nvPr/>
          </p:nvSpPr>
          <p:spPr>
            <a:xfrm>
              <a:off x="3016956" y="1932724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3" name="Rounded Rectangle 32"/>
            <p:cNvSpPr/>
            <p:nvPr/>
          </p:nvSpPr>
          <p:spPr>
            <a:xfrm>
              <a:off x="2972968" y="3472295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5015920" y="699895"/>
            <a:ext cx="541803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990600" algn="l"/>
              </a:tabLst>
            </a:pPr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ขั้นที่ 1	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4 คูณอะไรได้ 8 สิบ </a:t>
            </a:r>
          </a:p>
          <a:p>
            <a:pPr>
              <a:tabLst>
                <a:tab pos="990600" algn="l"/>
              </a:tabLst>
            </a:pPr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	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เนื่องจาก 4 คูณ 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สิบ ได้ 8 สิบ จะได้</a:t>
            </a:r>
            <a:endParaRPr lang="th-TH" sz="3000" b="1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7049054" y="1655670"/>
            <a:ext cx="1606902" cy="1441483"/>
            <a:chOff x="6584598" y="2526528"/>
            <a:chExt cx="1606902" cy="1441483"/>
          </a:xfrm>
        </p:grpSpPr>
        <p:sp>
          <p:nvSpPr>
            <p:cNvPr id="36" name="TextBox 35"/>
            <p:cNvSpPr txBox="1"/>
            <p:nvPr/>
          </p:nvSpPr>
          <p:spPr>
            <a:xfrm>
              <a:off x="7151722" y="3414013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6584598" y="2875864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38" name="Group 37"/>
            <p:cNvGrpSpPr/>
            <p:nvPr/>
          </p:nvGrpSpPr>
          <p:grpSpPr>
            <a:xfrm>
              <a:off x="6659024" y="2985214"/>
              <a:ext cx="1532476" cy="372168"/>
              <a:chOff x="6811148" y="2979136"/>
              <a:chExt cx="1353814" cy="372168"/>
            </a:xfrm>
          </p:grpSpPr>
          <p:cxnSp>
            <p:nvCxnSpPr>
              <p:cNvPr id="3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113104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Arc 3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47" name="Straight Connector 46"/>
            <p:cNvCxnSpPr/>
            <p:nvPr/>
          </p:nvCxnSpPr>
          <p:spPr>
            <a:xfrm>
              <a:off x="7151722" y="386062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Rounded Rectangle 47"/>
            <p:cNvSpPr/>
            <p:nvPr/>
          </p:nvSpPr>
          <p:spPr>
            <a:xfrm>
              <a:off x="7116849" y="2534340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9" name="Rounded Rectangle 48"/>
            <p:cNvSpPr/>
            <p:nvPr/>
          </p:nvSpPr>
          <p:spPr>
            <a:xfrm>
              <a:off x="7655131" y="2526528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50" name="Rounded Rectangle 49"/>
            <p:cNvSpPr/>
            <p:nvPr/>
          </p:nvSpPr>
          <p:spPr>
            <a:xfrm>
              <a:off x="7114996" y="3055775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51" name="Rounded Rectangle 50"/>
            <p:cNvSpPr/>
            <p:nvPr/>
          </p:nvSpPr>
          <p:spPr>
            <a:xfrm>
              <a:off x="7653278" y="3060663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" name="TextBox 6"/>
          <p:cNvSpPr txBox="1"/>
          <p:nvPr/>
        </p:nvSpPr>
        <p:spPr>
          <a:xfrm>
            <a:off x="7630692" y="156734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4977959" y="2942567"/>
            <a:ext cx="541803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990600" algn="l"/>
              </a:tabLst>
            </a:pPr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ขั้นที่ 2	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19 หน่วย หารด้วย 4 ได้ 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หน่วย 	เหลือเศษ 3 หน่วย</a:t>
            </a:r>
            <a:endParaRPr lang="th-TH" sz="3000" b="1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8341819" y="3479148"/>
            <a:ext cx="1692541" cy="2606117"/>
            <a:chOff x="8341819" y="3479148"/>
            <a:chExt cx="1692541" cy="2606117"/>
          </a:xfrm>
        </p:grpSpPr>
        <p:sp>
          <p:nvSpPr>
            <p:cNvPr id="53" name="TextBox 52"/>
            <p:cNvSpPr txBox="1"/>
            <p:nvPr/>
          </p:nvSpPr>
          <p:spPr>
            <a:xfrm>
              <a:off x="8921643" y="4637478"/>
              <a:ext cx="1041592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34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9</a:t>
              </a: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8894429" y="432309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55" name="TextBox 54"/>
            <p:cNvSpPr txBox="1"/>
            <p:nvPr/>
          </p:nvSpPr>
          <p:spPr>
            <a:xfrm>
              <a:off x="8341819" y="3828484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56" name="Group 55"/>
            <p:cNvGrpSpPr/>
            <p:nvPr/>
          </p:nvGrpSpPr>
          <p:grpSpPr>
            <a:xfrm>
              <a:off x="8416245" y="3937834"/>
              <a:ext cx="1532476" cy="372168"/>
              <a:chOff x="6811148" y="2979136"/>
              <a:chExt cx="1353814" cy="372168"/>
            </a:xfrm>
          </p:grpSpPr>
          <p:cxnSp>
            <p:nvCxnSpPr>
              <p:cNvPr id="5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113104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Arc 5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59" name="Straight Connector 58"/>
            <p:cNvCxnSpPr/>
            <p:nvPr/>
          </p:nvCxnSpPr>
          <p:spPr>
            <a:xfrm>
              <a:off x="8894429" y="4769700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Box 59"/>
            <p:cNvSpPr txBox="1"/>
            <p:nvPr/>
          </p:nvSpPr>
          <p:spPr>
            <a:xfrm>
              <a:off x="8921643" y="5043042"/>
              <a:ext cx="111271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533400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</a:t>
              </a:r>
            </a:p>
          </p:txBody>
        </p:sp>
        <p:cxnSp>
          <p:nvCxnSpPr>
            <p:cNvPr id="61" name="Straight Connector 60"/>
            <p:cNvCxnSpPr/>
            <p:nvPr/>
          </p:nvCxnSpPr>
          <p:spPr>
            <a:xfrm>
              <a:off x="8861771" y="5599860"/>
              <a:ext cx="100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extBox 61"/>
            <p:cNvSpPr txBox="1"/>
            <p:nvPr/>
          </p:nvSpPr>
          <p:spPr>
            <a:xfrm>
              <a:off x="9399208" y="553126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9410493" y="5992386"/>
              <a:ext cx="328080" cy="21774"/>
              <a:chOff x="7663030" y="4183383"/>
              <a:chExt cx="328080" cy="21774"/>
            </a:xfrm>
          </p:grpSpPr>
          <p:cxnSp>
            <p:nvCxnSpPr>
              <p:cNvPr id="64" name="Straight Connector 6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6" name="Rounded Rectangle 65"/>
            <p:cNvSpPr/>
            <p:nvPr/>
          </p:nvSpPr>
          <p:spPr>
            <a:xfrm>
              <a:off x="8874070" y="3486960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7" name="Rounded Rectangle 66"/>
            <p:cNvSpPr/>
            <p:nvPr/>
          </p:nvSpPr>
          <p:spPr>
            <a:xfrm>
              <a:off x="9412352" y="3479148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8" name="Rounded Rectangle 67"/>
            <p:cNvSpPr/>
            <p:nvPr/>
          </p:nvSpPr>
          <p:spPr>
            <a:xfrm>
              <a:off x="8872217" y="4008395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Rounded Rectangle 68"/>
            <p:cNvSpPr/>
            <p:nvPr/>
          </p:nvSpPr>
          <p:spPr>
            <a:xfrm>
              <a:off x="9410499" y="4013283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0" name="Rounded Rectangle 69"/>
            <p:cNvSpPr/>
            <p:nvPr/>
          </p:nvSpPr>
          <p:spPr>
            <a:xfrm>
              <a:off x="9381025" y="5131942"/>
              <a:ext cx="415115" cy="423468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8929059" y="3387586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8924250" y="3914607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9456784" y="341100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9455936" y="3920292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9434961" y="5027450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cxnSp>
        <p:nvCxnSpPr>
          <p:cNvPr id="10" name="Straight Arrow Connector 9"/>
          <p:cNvCxnSpPr/>
          <p:nvPr/>
        </p:nvCxnSpPr>
        <p:spPr>
          <a:xfrm>
            <a:off x="8474301" y="4629118"/>
            <a:ext cx="391953" cy="0"/>
          </a:xfrm>
          <a:prstGeom prst="straightConnector1">
            <a:avLst/>
          </a:prstGeom>
          <a:ln w="12700">
            <a:solidFill>
              <a:srgbClr val="0070C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Arrow Connector 75"/>
          <p:cNvCxnSpPr/>
          <p:nvPr/>
        </p:nvCxnSpPr>
        <p:spPr>
          <a:xfrm>
            <a:off x="8489007" y="4991100"/>
            <a:ext cx="391953" cy="0"/>
          </a:xfrm>
          <a:prstGeom prst="straightConnector1">
            <a:avLst/>
          </a:prstGeom>
          <a:ln w="12700">
            <a:solidFill>
              <a:srgbClr val="0070C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/>
          <p:cNvGrpSpPr/>
          <p:nvPr/>
        </p:nvGrpSpPr>
        <p:grpSpPr>
          <a:xfrm>
            <a:off x="5126367" y="4270092"/>
            <a:ext cx="3368259" cy="998308"/>
            <a:chOff x="5126367" y="4270092"/>
            <a:chExt cx="3368259" cy="998308"/>
          </a:xfrm>
        </p:grpSpPr>
        <p:sp>
          <p:nvSpPr>
            <p:cNvPr id="11" name="Rounded Rectangle 10"/>
            <p:cNvSpPr/>
            <p:nvPr/>
          </p:nvSpPr>
          <p:spPr>
            <a:xfrm>
              <a:off x="5126367" y="4270092"/>
              <a:ext cx="3368259" cy="998308"/>
            </a:xfrm>
            <a:prstGeom prst="roundRect">
              <a:avLst/>
            </a:prstGeom>
            <a:solidFill>
              <a:srgbClr val="FFD2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5224497" y="4275500"/>
              <a:ext cx="3220753" cy="9541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1 สิบ กับ 8 สิบ จะได้หลักสิบ</a:t>
              </a:r>
            </a:p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ของตัวตั้งเป็น 9</a:t>
              </a:r>
            </a:p>
          </p:txBody>
        </p:sp>
      </p:grpSp>
      <p:cxnSp>
        <p:nvCxnSpPr>
          <p:cNvPr id="78" name="Straight Arrow Connector 77"/>
          <p:cNvCxnSpPr/>
          <p:nvPr/>
        </p:nvCxnSpPr>
        <p:spPr>
          <a:xfrm flipV="1">
            <a:off x="8502476" y="4991100"/>
            <a:ext cx="953460" cy="555239"/>
          </a:xfrm>
          <a:prstGeom prst="straightConnector1">
            <a:avLst/>
          </a:prstGeom>
          <a:ln w="12700">
            <a:solidFill>
              <a:srgbClr val="0070C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5148028" y="5337941"/>
            <a:ext cx="3368259" cy="998308"/>
            <a:chOff x="5126367" y="4270092"/>
            <a:chExt cx="3368259" cy="998308"/>
          </a:xfrm>
        </p:grpSpPr>
        <p:sp>
          <p:nvSpPr>
            <p:cNvPr id="82" name="Rounded Rectangle 81"/>
            <p:cNvSpPr/>
            <p:nvPr/>
          </p:nvSpPr>
          <p:spPr>
            <a:xfrm>
              <a:off x="5126367" y="4270092"/>
              <a:ext cx="3368259" cy="998308"/>
            </a:xfrm>
            <a:prstGeom prst="roundRect">
              <a:avLst/>
            </a:prstGeom>
            <a:solidFill>
              <a:srgbClr val="FFD2D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5253525" y="4275500"/>
              <a:ext cx="3114955" cy="9541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9 หน่วย จะได้หลักหน่วยของ</a:t>
              </a:r>
            </a:p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ตัวตั้งเป็น 9</a:t>
              </a: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2520290" y="1329776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529914" y="1817756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87" name="TextBox 86"/>
          <p:cNvSpPr txBox="1"/>
          <p:nvPr/>
        </p:nvSpPr>
        <p:spPr>
          <a:xfrm>
            <a:off x="3062279" y="1838979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3061728" y="1328420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3028667" y="3381174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0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0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0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0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1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1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1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1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1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1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866661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16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31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43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165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6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31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365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465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65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6650"/>
                            </p:stCondLst>
                            <p:childTnLst>
                              <p:par>
                                <p:cTn id="5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765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81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865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915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965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3015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3065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 animBg="1"/>
      <p:bldP spid="5" grpId="0"/>
      <p:bldP spid="7" grpId="0"/>
      <p:bldP spid="52" grpId="0"/>
      <p:bldP spid="71" grpId="0"/>
      <p:bldP spid="72" grpId="0"/>
      <p:bldP spid="73" grpId="0"/>
      <p:bldP spid="74" grpId="0"/>
      <p:bldP spid="75" grpId="0"/>
      <p:bldP spid="84" grpId="0"/>
      <p:bldP spid="86" grpId="0"/>
      <p:bldP spid="87" grpId="0"/>
      <p:bldP spid="88" grpId="0"/>
      <p:bldP spid="99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33264" y="1883981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เติมเลขโดดที่หายไป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3257065" y="3381466"/>
            <a:ext cx="104159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34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3254116" y="235198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2691755" y="226767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61" name="Group 160"/>
          <p:cNvGrpSpPr/>
          <p:nvPr/>
        </p:nvGrpSpPr>
        <p:grpSpPr>
          <a:xfrm>
            <a:off x="2766181" y="2377023"/>
            <a:ext cx="1532476" cy="372168"/>
            <a:chOff x="6811148" y="2979136"/>
            <a:chExt cx="1353814" cy="372168"/>
          </a:xfrm>
        </p:grpSpPr>
        <p:cxnSp>
          <p:nvCxnSpPr>
            <p:cNvPr id="17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11310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" name="Arc 17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62" name="Straight Connector 161"/>
          <p:cNvCxnSpPr/>
          <p:nvPr/>
        </p:nvCxnSpPr>
        <p:spPr>
          <a:xfrm>
            <a:off x="3200823" y="3397573"/>
            <a:ext cx="43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Box 162"/>
          <p:cNvSpPr txBox="1"/>
          <p:nvPr/>
        </p:nvSpPr>
        <p:spPr>
          <a:xfrm>
            <a:off x="3257065" y="4033773"/>
            <a:ext cx="111271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34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</a:p>
        </p:txBody>
      </p:sp>
      <p:cxnSp>
        <p:nvCxnSpPr>
          <p:cNvPr id="164" name="Straight Connector 163"/>
          <p:cNvCxnSpPr/>
          <p:nvPr/>
        </p:nvCxnSpPr>
        <p:spPr>
          <a:xfrm>
            <a:off x="3197193" y="4590591"/>
            <a:ext cx="100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oup 165"/>
          <p:cNvGrpSpPr/>
          <p:nvPr/>
        </p:nvGrpSpPr>
        <p:grpSpPr>
          <a:xfrm>
            <a:off x="3716887" y="5186313"/>
            <a:ext cx="432000" cy="21774"/>
            <a:chOff x="7663030" y="4183383"/>
            <a:chExt cx="328080" cy="21774"/>
          </a:xfrm>
        </p:grpSpPr>
        <p:cxnSp>
          <p:nvCxnSpPr>
            <p:cNvPr id="172" name="Straight Connector 17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7" name="Rounded Rectangle 166"/>
          <p:cNvSpPr/>
          <p:nvPr/>
        </p:nvSpPr>
        <p:spPr>
          <a:xfrm>
            <a:off x="3224006" y="1911635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68" name="Rounded Rectangle 167"/>
          <p:cNvSpPr/>
          <p:nvPr/>
        </p:nvSpPr>
        <p:spPr>
          <a:xfrm>
            <a:off x="3762288" y="1918337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69" name="Rounded Rectangle 168"/>
          <p:cNvSpPr/>
          <p:nvPr/>
        </p:nvSpPr>
        <p:spPr>
          <a:xfrm>
            <a:off x="3213321" y="2928772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0" name="Rounded Rectangle 169"/>
          <p:cNvSpPr/>
          <p:nvPr/>
        </p:nvSpPr>
        <p:spPr>
          <a:xfrm>
            <a:off x="3760435" y="2452472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1" name="Rounded Rectangle 170"/>
          <p:cNvSpPr/>
          <p:nvPr/>
        </p:nvSpPr>
        <p:spPr>
          <a:xfrm>
            <a:off x="3716447" y="4122673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7" name="Rounded Rectangle 176"/>
          <p:cNvSpPr/>
          <p:nvPr/>
        </p:nvSpPr>
        <p:spPr>
          <a:xfrm>
            <a:off x="3209491" y="3452442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8" name="Rounded Rectangle 177"/>
          <p:cNvSpPr/>
          <p:nvPr/>
        </p:nvSpPr>
        <p:spPr>
          <a:xfrm>
            <a:off x="3217708" y="4113552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9" name="Rounded Rectangle 178"/>
          <p:cNvSpPr/>
          <p:nvPr/>
        </p:nvSpPr>
        <p:spPr>
          <a:xfrm>
            <a:off x="3716447" y="4720213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8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692053" y="1900088"/>
            <a:ext cx="468000" cy="468000"/>
            <a:chOff x="1239484" y="1722687"/>
            <a:chExt cx="468000" cy="468000"/>
          </a:xfrm>
        </p:grpSpPr>
        <p:sp>
          <p:nvSpPr>
            <p:cNvPr id="18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noProof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3" name="TextBox 182"/>
          <p:cNvSpPr txBox="1"/>
          <p:nvPr/>
        </p:nvSpPr>
        <p:spPr>
          <a:xfrm>
            <a:off x="7915854" y="3441115"/>
            <a:ext cx="104159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34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9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7912905" y="291962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7348139" y="2283780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6" name="Group 185"/>
          <p:cNvGrpSpPr/>
          <p:nvPr/>
        </p:nvGrpSpPr>
        <p:grpSpPr>
          <a:xfrm>
            <a:off x="7424970" y="2393130"/>
            <a:ext cx="1532476" cy="372168"/>
            <a:chOff x="6811148" y="2979136"/>
            <a:chExt cx="1353814" cy="372168"/>
          </a:xfrm>
        </p:grpSpPr>
        <p:cxnSp>
          <p:nvCxnSpPr>
            <p:cNvPr id="18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113104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Arc 18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89" name="Straight Connector 188"/>
          <p:cNvCxnSpPr/>
          <p:nvPr/>
        </p:nvCxnSpPr>
        <p:spPr>
          <a:xfrm>
            <a:off x="7859612" y="3413680"/>
            <a:ext cx="43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" name="TextBox 189"/>
          <p:cNvSpPr txBox="1"/>
          <p:nvPr/>
        </p:nvSpPr>
        <p:spPr>
          <a:xfrm>
            <a:off x="7915854" y="4049880"/>
            <a:ext cx="111271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34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</a:p>
        </p:txBody>
      </p:sp>
      <p:cxnSp>
        <p:nvCxnSpPr>
          <p:cNvPr id="191" name="Straight Connector 190"/>
          <p:cNvCxnSpPr/>
          <p:nvPr/>
        </p:nvCxnSpPr>
        <p:spPr>
          <a:xfrm>
            <a:off x="7855982" y="4606698"/>
            <a:ext cx="100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2" name="Group 191"/>
          <p:cNvGrpSpPr/>
          <p:nvPr/>
        </p:nvGrpSpPr>
        <p:grpSpPr>
          <a:xfrm>
            <a:off x="8375676" y="5202420"/>
            <a:ext cx="432000" cy="21774"/>
            <a:chOff x="7663030" y="4183383"/>
            <a:chExt cx="328080" cy="21774"/>
          </a:xfrm>
        </p:grpSpPr>
        <p:cxnSp>
          <p:nvCxnSpPr>
            <p:cNvPr id="193" name="Straight Connector 19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/>
            <p:cNvCxnSpPr/>
            <p:nvPr/>
          </p:nvCxnSpPr>
          <p:spPr>
            <a:xfrm>
              <a:off x="766303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0" name="Rounded Rectangle 209"/>
          <p:cNvSpPr/>
          <p:nvPr/>
        </p:nvSpPr>
        <p:spPr>
          <a:xfrm>
            <a:off x="7882795" y="1927742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1" name="Rounded Rectangle 210"/>
          <p:cNvSpPr/>
          <p:nvPr/>
        </p:nvSpPr>
        <p:spPr>
          <a:xfrm>
            <a:off x="8421077" y="1934444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2" name="Rounded Rectangle 211"/>
          <p:cNvSpPr/>
          <p:nvPr/>
        </p:nvSpPr>
        <p:spPr>
          <a:xfrm>
            <a:off x="7886624" y="2465909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3" name="Rounded Rectangle 212"/>
          <p:cNvSpPr/>
          <p:nvPr/>
        </p:nvSpPr>
        <p:spPr>
          <a:xfrm>
            <a:off x="8419224" y="2468579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4" name="Rounded Rectangle 213"/>
          <p:cNvSpPr/>
          <p:nvPr/>
        </p:nvSpPr>
        <p:spPr>
          <a:xfrm>
            <a:off x="8375236" y="4138780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6" name="Rounded Rectangle 215"/>
          <p:cNvSpPr/>
          <p:nvPr/>
        </p:nvSpPr>
        <p:spPr>
          <a:xfrm>
            <a:off x="7876497" y="4129659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7" name="Rounded Rectangle 216"/>
          <p:cNvSpPr/>
          <p:nvPr/>
        </p:nvSpPr>
        <p:spPr>
          <a:xfrm>
            <a:off x="8375236" y="4736320"/>
            <a:ext cx="415115" cy="423468"/>
          </a:xfrm>
          <a:prstGeom prst="roundRect">
            <a:avLst/>
          </a:prstGeom>
          <a:solidFill>
            <a:srgbClr val="FFD2D6"/>
          </a:solidFill>
          <a:ln>
            <a:solidFill>
              <a:srgbClr val="FFD2D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" name="TextBox 1"/>
          <p:cNvSpPr txBox="1"/>
          <p:nvPr/>
        </p:nvSpPr>
        <p:spPr>
          <a:xfrm>
            <a:off x="3251892" y="2848855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3284908" y="1835858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813954" y="2361829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264716" y="3350154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808992" y="1846067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264716" y="4008250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772863" y="4036581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3785363" y="461960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7930686" y="2382958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7957937" y="1845024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8485765" y="2383054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8481626" y="1838558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7953067" y="4048287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8436650" y="4030021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8437549" y="4623480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23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3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3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3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4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4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4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34595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18" grpId="0"/>
      <p:bldP spid="219" grpId="0"/>
      <p:bldP spid="220" grpId="0"/>
      <p:bldP spid="221" grpId="0"/>
      <p:bldP spid="222" grpId="0"/>
      <p:bldP spid="223" grpId="0"/>
      <p:bldP spid="224" grpId="0"/>
      <p:bldP spid="225" grpId="0"/>
      <p:bldP spid="226" grpId="0"/>
      <p:bldP spid="227" grpId="0"/>
      <p:bldP spid="228" grpId="0"/>
      <p:bldP spid="229" grpId="0"/>
      <p:bldP spid="230" grpId="0"/>
      <p:bldP spid="231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254814" y="160636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940816" y="153611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923803" y="1794728"/>
              <a:ext cx="179889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815759" y="165759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438261" y="15873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948648" y="1794728"/>
              <a:ext cx="174919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138" name="Group 137"/>
          <p:cNvGrpSpPr/>
          <p:nvPr/>
        </p:nvGrpSpPr>
        <p:grpSpPr>
          <a:xfrm>
            <a:off x="2966530" y="2181335"/>
            <a:ext cx="2287158" cy="3668319"/>
            <a:chOff x="1856908" y="2291197"/>
            <a:chExt cx="2287158" cy="3668319"/>
          </a:xfrm>
        </p:grpSpPr>
        <p:sp>
          <p:nvSpPr>
            <p:cNvPr id="164" name="TextBox 163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772820" y="2671301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68" name="Group 167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8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Arc 18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9" name="TextBox 168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6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71" name="Straight Connector 170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cxnSp>
          <p:nvCxnSpPr>
            <p:cNvPr id="173" name="Straight Connector 172"/>
            <p:cNvCxnSpPr/>
            <p:nvPr/>
          </p:nvCxnSpPr>
          <p:spPr>
            <a:xfrm>
              <a:off x="3252436" y="4703932"/>
              <a:ext cx="75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" name="TextBox 173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75" name="Group 174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78" name="Straight Connector 17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Straight Connector 178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6" name="TextBox 175"/>
            <p:cNvSpPr txBox="1"/>
            <p:nvPr/>
          </p:nvSpPr>
          <p:spPr>
            <a:xfrm>
              <a:off x="3700465" y="230397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1923126" y="5405518"/>
              <a:ext cx="128913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7506501" y="2223408"/>
            <a:ext cx="2287158" cy="3668319"/>
            <a:chOff x="1856908" y="2291197"/>
            <a:chExt cx="2287158" cy="3668319"/>
          </a:xfrm>
        </p:grpSpPr>
        <p:sp>
          <p:nvSpPr>
            <p:cNvPr id="183" name="TextBox 182"/>
            <p:cNvSpPr txBox="1"/>
            <p:nvPr/>
          </p:nvSpPr>
          <p:spPr>
            <a:xfrm>
              <a:off x="1856908" y="2661685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3252436" y="3663537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3252436" y="323303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86" name="TextBox 185"/>
            <p:cNvSpPr txBox="1"/>
            <p:nvPr/>
          </p:nvSpPr>
          <p:spPr>
            <a:xfrm>
              <a:off x="2772018" y="2671301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87" name="Group 186"/>
            <p:cNvGrpSpPr/>
            <p:nvPr/>
          </p:nvGrpSpPr>
          <p:grpSpPr>
            <a:xfrm>
              <a:off x="2850453" y="2780651"/>
              <a:ext cx="1176710" cy="372168"/>
              <a:chOff x="6811148" y="2979136"/>
              <a:chExt cx="1176710" cy="372168"/>
            </a:xfrm>
          </p:grpSpPr>
          <p:cxnSp>
            <p:nvCxnSpPr>
              <p:cNvPr id="19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936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Arc 19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8" name="TextBox 187"/>
            <p:cNvSpPr txBox="1"/>
            <p:nvPr/>
          </p:nvSpPr>
          <p:spPr>
            <a:xfrm>
              <a:off x="3252436" y="267567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1</a:t>
              </a: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3287352" y="229119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90" name="Straight Connector 189"/>
            <p:cNvCxnSpPr/>
            <p:nvPr/>
          </p:nvCxnSpPr>
          <p:spPr>
            <a:xfrm>
              <a:off x="3252436" y="367964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TextBox 190"/>
            <p:cNvSpPr txBox="1"/>
            <p:nvPr/>
          </p:nvSpPr>
          <p:spPr>
            <a:xfrm>
              <a:off x="3252436" y="4236015"/>
              <a:ext cx="8450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92" name="Straight Connector 191"/>
            <p:cNvCxnSpPr/>
            <p:nvPr/>
          </p:nvCxnSpPr>
          <p:spPr>
            <a:xfrm>
              <a:off x="3702379" y="470393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TextBox 192"/>
            <p:cNvSpPr txBox="1"/>
            <p:nvPr/>
          </p:nvSpPr>
          <p:spPr>
            <a:xfrm>
              <a:off x="3704601" y="4736937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94" name="Group 193"/>
            <p:cNvGrpSpPr/>
            <p:nvPr/>
          </p:nvGrpSpPr>
          <p:grpSpPr>
            <a:xfrm>
              <a:off x="3703186" y="5198056"/>
              <a:ext cx="328080" cy="21774"/>
              <a:chOff x="7663030" y="4183383"/>
              <a:chExt cx="328080" cy="21774"/>
            </a:xfrm>
          </p:grpSpPr>
          <p:cxnSp>
            <p:nvCxnSpPr>
              <p:cNvPr id="197" name="Straight Connector 19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Straight Connector 197"/>
              <p:cNvCxnSpPr/>
              <p:nvPr/>
            </p:nvCxnSpPr>
            <p:spPr>
              <a:xfrm>
                <a:off x="766303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5" name="TextBox 194"/>
            <p:cNvSpPr txBox="1"/>
            <p:nvPr/>
          </p:nvSpPr>
          <p:spPr>
            <a:xfrm>
              <a:off x="3699663" y="2303973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1923126" y="5405518"/>
              <a:ext cx="211788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๑๐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20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0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0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0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0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0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0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0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0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1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1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53651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370281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การหาผลหารและเศษที่ตัวตั้งสองหลัก ตัวหารหนึ่งหลักและผลหารสองหลักโดยการหารยาว เริ่มจากหารจำนวนในหลักสิบก่อนแล้วหารจำนวนในหลักหน่วย เมื่อหารจำนวนในหลักใดให้เขียนเลขโดดที่เป็นผลหารในหลักนั้น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03371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หาผลหารและเศษที่ตัวตั้งสามหลักและตัวหารหนึ่งหลักโดย  การหารยาว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TextBox 75"/>
          <p:cNvSpPr txBox="1"/>
          <p:nvPr/>
        </p:nvSpPr>
        <p:spPr>
          <a:xfrm>
            <a:off x="1472144" y="3732493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384419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67605" y="428802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412 ÷ 4 โดยการหารยาว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0232" y="1169986"/>
            <a:ext cx="26709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360396" y="243398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883986" y="1935748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34" name="Group 33"/>
          <p:cNvGrpSpPr/>
          <p:nvPr/>
        </p:nvGrpSpPr>
        <p:grpSpPr>
          <a:xfrm>
            <a:off x="958413" y="2045098"/>
            <a:ext cx="1464710" cy="372168"/>
            <a:chOff x="6811148" y="2979136"/>
            <a:chExt cx="1464710" cy="372168"/>
          </a:xfrm>
        </p:grpSpPr>
        <p:cxnSp>
          <p:nvCxnSpPr>
            <p:cNvPr id="3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Arc 35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1360396" y="1940122"/>
            <a:ext cx="113418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1	2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395312" y="1568344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39" name="Straight Connector 38"/>
          <p:cNvCxnSpPr/>
          <p:nvPr/>
        </p:nvCxnSpPr>
        <p:spPr>
          <a:xfrm>
            <a:off x="1360396" y="288059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/>
          <p:nvPr/>
        </p:nvCxnSpPr>
        <p:spPr>
          <a:xfrm flipH="1" flipV="1">
            <a:off x="2334227" y="2262494"/>
            <a:ext cx="396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40"/>
          <p:cNvGrpSpPr/>
          <p:nvPr/>
        </p:nvGrpSpPr>
        <p:grpSpPr>
          <a:xfrm>
            <a:off x="2709411" y="2011444"/>
            <a:ext cx="3363747" cy="468000"/>
            <a:chOff x="2260734" y="3333140"/>
            <a:chExt cx="1325829" cy="468000"/>
          </a:xfrm>
          <a:solidFill>
            <a:srgbClr val="FFD2D6"/>
          </a:solidFill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55891" y="2937983"/>
              <a:ext cx="468000" cy="125831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3566" y="3350665"/>
              <a:ext cx="1312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 ร้อย หารด้วย 4 ได้ </a:t>
              </a:r>
              <a:r>
                <a:rPr lang="th-TH" b="1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lang="th-TH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4" name="Freeform 43"/>
          <p:cNvSpPr/>
          <p:nvPr/>
        </p:nvSpPr>
        <p:spPr>
          <a:xfrm>
            <a:off x="1606071" y="1878383"/>
            <a:ext cx="3600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5" name="Straight Arrow Connector 44"/>
          <p:cNvCxnSpPr/>
          <p:nvPr/>
        </p:nvCxnSpPr>
        <p:spPr>
          <a:xfrm flipH="1" flipV="1">
            <a:off x="2305200" y="2785615"/>
            <a:ext cx="396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45"/>
          <p:cNvGrpSpPr/>
          <p:nvPr/>
        </p:nvGrpSpPr>
        <p:grpSpPr>
          <a:xfrm>
            <a:off x="2709418" y="2534565"/>
            <a:ext cx="2791496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4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 ได้ 4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1437227" y="549951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37227" y="492703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437228" y="44965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90948" y="3345021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960818" y="408719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2" name="Group 71"/>
          <p:cNvGrpSpPr/>
          <p:nvPr/>
        </p:nvGrpSpPr>
        <p:grpSpPr>
          <a:xfrm>
            <a:off x="1035245" y="4196547"/>
            <a:ext cx="1464710" cy="372168"/>
            <a:chOff x="6811148" y="2979136"/>
            <a:chExt cx="1464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1437228" y="4091571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	1	2</a:t>
            </a:r>
          </a:p>
        </p:txBody>
      </p:sp>
      <p:cxnSp>
        <p:nvCxnSpPr>
          <p:cNvPr id="77" name="Straight Connector 76"/>
          <p:cNvCxnSpPr/>
          <p:nvPr/>
        </p:nvCxnSpPr>
        <p:spPr>
          <a:xfrm>
            <a:off x="1437228" y="49431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/>
          <p:cNvCxnSpPr/>
          <p:nvPr/>
        </p:nvCxnSpPr>
        <p:spPr>
          <a:xfrm flipH="1" flipV="1">
            <a:off x="2192930" y="5275209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Group 78"/>
          <p:cNvGrpSpPr/>
          <p:nvPr/>
        </p:nvGrpSpPr>
        <p:grpSpPr>
          <a:xfrm>
            <a:off x="2684229" y="5024159"/>
            <a:ext cx="3213365" cy="468000"/>
            <a:chOff x="2260734" y="3333140"/>
            <a:chExt cx="1166842" cy="468000"/>
          </a:xfrm>
          <a:solidFill>
            <a:srgbClr val="FFD2D6"/>
          </a:solidFill>
        </p:grpSpPr>
        <p:sp>
          <p:nvSpPr>
            <p:cNvPr id="8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99228" y="2994646"/>
              <a:ext cx="468000" cy="1144987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13684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 สิบ หารด้วย 4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 </a:t>
              </a: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82" name="Freeform 81"/>
          <p:cNvSpPr/>
          <p:nvPr/>
        </p:nvSpPr>
        <p:spPr>
          <a:xfrm>
            <a:off x="2116206" y="4056083"/>
            <a:ext cx="2988000" cy="111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83" name="Straight Arrow Connector 82"/>
          <p:cNvCxnSpPr/>
          <p:nvPr/>
        </p:nvCxnSpPr>
        <p:spPr>
          <a:xfrm flipH="1" flipV="1">
            <a:off x="2192928" y="5816798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oup 83"/>
          <p:cNvGrpSpPr/>
          <p:nvPr/>
        </p:nvGrpSpPr>
        <p:grpSpPr>
          <a:xfrm>
            <a:off x="2684231" y="5565749"/>
            <a:ext cx="2521839" cy="468000"/>
            <a:chOff x="2260735" y="3333141"/>
            <a:chExt cx="971285" cy="468000"/>
          </a:xfrm>
          <a:solidFill>
            <a:srgbClr val="FFD2D6"/>
          </a:solidFill>
        </p:grpSpPr>
        <p:sp>
          <p:nvSpPr>
            <p:cNvPr id="8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12378" y="3081498"/>
              <a:ext cx="468000" cy="97128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94129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สิบได้ 0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87" name="Straight Connector 86"/>
          <p:cNvCxnSpPr/>
          <p:nvPr/>
        </p:nvCxnSpPr>
        <p:spPr>
          <a:xfrm>
            <a:off x="1785570" y="596742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1781042" y="3719869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6688553" y="1818075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53636" y="350889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653636" y="3012614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653637" y="258211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6207357" y="1265503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6177227" y="2172779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6251654" y="2282129"/>
            <a:ext cx="1464710" cy="372168"/>
            <a:chOff x="6811148" y="2979136"/>
            <a:chExt cx="1464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6" name="TextBox 105"/>
          <p:cNvSpPr txBox="1"/>
          <p:nvPr/>
        </p:nvSpPr>
        <p:spPr>
          <a:xfrm>
            <a:off x="6653637" y="2177153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	1	2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6653637" y="302872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7001979" y="397681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6997451" y="1805451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6680772" y="449605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2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6680771" y="3923571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2	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7067215" y="5014767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/>
          <p:cNvSpPr txBox="1"/>
          <p:nvPr/>
        </p:nvSpPr>
        <p:spPr>
          <a:xfrm>
            <a:off x="7396637" y="502424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25" name="Group 124"/>
          <p:cNvGrpSpPr/>
          <p:nvPr/>
        </p:nvGrpSpPr>
        <p:grpSpPr>
          <a:xfrm>
            <a:off x="7399302" y="5494432"/>
            <a:ext cx="326270" cy="21774"/>
            <a:chOff x="7667110" y="4183383"/>
            <a:chExt cx="326270" cy="21774"/>
          </a:xfrm>
        </p:grpSpPr>
        <p:cxnSp>
          <p:nvCxnSpPr>
            <p:cNvPr id="126" name="Straight Connector 12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1" name="Straight Arrow Connector 130"/>
          <p:cNvCxnSpPr/>
          <p:nvPr/>
        </p:nvCxnSpPr>
        <p:spPr>
          <a:xfrm flipH="1" flipV="1">
            <a:off x="7784551" y="4255447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>
            <a:off x="8186951" y="3624907"/>
            <a:ext cx="2747749" cy="84749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7837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12 หน่วย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4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37" name="Straight Arrow Connector 136"/>
          <p:cNvCxnSpPr/>
          <p:nvPr/>
        </p:nvCxnSpPr>
        <p:spPr>
          <a:xfrm flipH="1" flipV="1">
            <a:off x="7695649" y="4797036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/>
          <p:cNvGrpSpPr/>
          <p:nvPr/>
        </p:nvGrpSpPr>
        <p:grpSpPr>
          <a:xfrm>
            <a:off x="8186950" y="4545986"/>
            <a:ext cx="3293850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3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12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41" name="Straight Arrow Connector 140"/>
          <p:cNvCxnSpPr/>
          <p:nvPr/>
        </p:nvCxnSpPr>
        <p:spPr>
          <a:xfrm flipH="1" flipV="1">
            <a:off x="7784552" y="5348323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" name="Group 141"/>
          <p:cNvGrpSpPr/>
          <p:nvPr/>
        </p:nvGrpSpPr>
        <p:grpSpPr>
          <a:xfrm>
            <a:off x="8186948" y="5097273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143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12" name="Freeform 111"/>
          <p:cNvSpPr/>
          <p:nvPr/>
        </p:nvSpPr>
        <p:spPr>
          <a:xfrm>
            <a:off x="7802515" y="2141665"/>
            <a:ext cx="2160000" cy="1980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147293" y="5665532"/>
            <a:ext cx="28280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 412 ÷ 4 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= 103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7391731" y="1793212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876143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6500"/>
                            </p:stCondLst>
                            <p:childTnLst>
                              <p:par>
                                <p:cTn id="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7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000"/>
                            </p:stCondLst>
                            <p:childTnLst>
                              <p:par>
                                <p:cTn id="10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3500"/>
                            </p:stCondLst>
                            <p:childTnLst>
                              <p:par>
                                <p:cTn id="1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6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9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050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1500"/>
                            </p:stCondLst>
                            <p:childTnLst>
                              <p:par>
                                <p:cTn id="1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2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3500"/>
                            </p:stCondLst>
                            <p:childTnLst>
                              <p:par>
                                <p:cTn id="1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45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7000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80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9500"/>
                            </p:stCondLst>
                            <p:childTnLst>
                              <p:par>
                                <p:cTn id="1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05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2000"/>
                            </p:stCondLst>
                            <p:childTnLst>
                              <p:par>
                                <p:cTn id="1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3000"/>
                            </p:stCondLst>
                            <p:childTnLst>
                              <p:par>
                                <p:cTn id="1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4500"/>
                            </p:stCondLst>
                            <p:childTnLst>
                              <p:par>
                                <p:cTn id="1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500"/>
                            </p:stCondLst>
                            <p:childTnLst>
                              <p:par>
                                <p:cTn id="1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65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8000"/>
                            </p:stCondLst>
                            <p:childTnLst>
                              <p:par>
                                <p:cTn id="1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9000"/>
                            </p:stCondLst>
                            <p:childTnLst>
                              <p:par>
                                <p:cTn id="1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60500"/>
                            </p:stCondLst>
                            <p:childTnLst>
                              <p:par>
                                <p:cTn id="2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61500"/>
                            </p:stCondLst>
                            <p:childTnLst>
                              <p:par>
                                <p:cTn id="2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62500"/>
                            </p:stCondLst>
                            <p:childTnLst>
                              <p:par>
                                <p:cTn id="2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63500"/>
                            </p:stCondLst>
                            <p:childTnLst>
                              <p:par>
                                <p:cTn id="2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64500"/>
                            </p:stCondLst>
                            <p:childTnLst>
                              <p:par>
                                <p:cTn id="2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9" dur="1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66000"/>
                            </p:stCondLst>
                            <p:childTnLst>
                              <p:par>
                                <p:cTn id="2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28" grpId="0" animBg="1"/>
      <p:bldP spid="29" grpId="0"/>
      <p:bldP spid="31" grpId="0"/>
      <p:bldP spid="32" grpId="0"/>
      <p:bldP spid="33" grpId="0"/>
      <p:bldP spid="37" grpId="0"/>
      <p:bldP spid="38" grpId="0"/>
      <p:bldP spid="44" grpId="0" animBg="1"/>
      <p:bldP spid="67" grpId="0"/>
      <p:bldP spid="68" grpId="0"/>
      <p:bldP spid="69" grpId="0"/>
      <p:bldP spid="70" grpId="0"/>
      <p:bldP spid="71" grpId="0"/>
      <p:bldP spid="75" grpId="0"/>
      <p:bldP spid="82" grpId="0" animBg="1"/>
      <p:bldP spid="92" grpId="0"/>
      <p:bldP spid="97" grpId="0"/>
      <p:bldP spid="98" grpId="0"/>
      <p:bldP spid="99" grpId="0"/>
      <p:bldP spid="100" grpId="0"/>
      <p:bldP spid="101" grpId="0"/>
      <p:bldP spid="102" grpId="0"/>
      <p:bldP spid="106" grpId="0"/>
      <p:bldP spid="118" grpId="0"/>
      <p:bldP spid="120" grpId="0"/>
      <p:bldP spid="121" grpId="0"/>
      <p:bldP spid="124" grpId="0"/>
      <p:bldP spid="112" grpId="0" animBg="1"/>
      <p:bldP spid="2" grpId="0"/>
      <p:bldP spid="145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22141" y="837258"/>
            <a:ext cx="3691159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15071" y="861830"/>
            <a:ext cx="35791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ยาว ดังนี้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343469" y="5220838"/>
            <a:ext cx="28280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412 ÷ 4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103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2364482" y="1749167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316865" y="333838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329565" y="294370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329566" y="251320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1853156" y="2103871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1927583" y="2213221"/>
            <a:ext cx="1464710" cy="372168"/>
            <a:chOff x="6811148" y="2979136"/>
            <a:chExt cx="1464710" cy="372168"/>
          </a:xfrm>
        </p:grpSpPr>
        <p:cxnSp>
          <p:nvCxnSpPr>
            <p:cNvPr id="5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Arc 5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2329566" y="2108245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	1	2</a:t>
            </a:r>
          </a:p>
        </p:txBody>
      </p:sp>
      <p:cxnSp>
        <p:nvCxnSpPr>
          <p:cNvPr id="56" name="Straight Connector 55"/>
          <p:cNvCxnSpPr/>
          <p:nvPr/>
        </p:nvCxnSpPr>
        <p:spPr>
          <a:xfrm>
            <a:off x="2329566" y="2959814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>
            <a:off x="2665208" y="380630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2673380" y="1736543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344001" y="418584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2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344000" y="3753063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2	</a:t>
            </a:r>
          </a:p>
        </p:txBody>
      </p:sp>
      <p:cxnSp>
        <p:nvCxnSpPr>
          <p:cNvPr id="61" name="Straight Connector 60"/>
          <p:cNvCxnSpPr/>
          <p:nvPr/>
        </p:nvCxnSpPr>
        <p:spPr>
          <a:xfrm>
            <a:off x="2730444" y="4704559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3059866" y="465053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3062531" y="5120724"/>
            <a:ext cx="326270" cy="21774"/>
            <a:chOff x="7667110" y="4183383"/>
            <a:chExt cx="326270" cy="21774"/>
          </a:xfrm>
        </p:grpSpPr>
        <p:cxnSp>
          <p:nvCxnSpPr>
            <p:cNvPr id="64" name="Straight Connector 6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/>
          <p:cNvSpPr txBox="1"/>
          <p:nvPr/>
        </p:nvSpPr>
        <p:spPr>
          <a:xfrm>
            <a:off x="3067660" y="172430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67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544315" y="937596"/>
            <a:ext cx="5110985" cy="5042841"/>
          </a:xfrm>
          <a:prstGeom prst="roundRect">
            <a:avLst>
              <a:gd name="adj" fmla="val 5500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5654891" y="1011384"/>
            <a:ext cx="491645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5850822" y="4739840"/>
            <a:ext cx="28280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412 ÷ 4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103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536939" y="1863067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489322" y="352848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2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7502022" y="3108406"/>
            <a:ext cx="120195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	2	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7502023" y="267790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7025613" y="2217771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5" name="Group 74"/>
          <p:cNvGrpSpPr/>
          <p:nvPr/>
        </p:nvGrpSpPr>
        <p:grpSpPr>
          <a:xfrm>
            <a:off x="7100040" y="2327121"/>
            <a:ext cx="1464710" cy="372168"/>
            <a:chOff x="6811148" y="2979136"/>
            <a:chExt cx="1464710" cy="372168"/>
          </a:xfrm>
        </p:grpSpPr>
        <p:cxnSp>
          <p:nvCxnSpPr>
            <p:cNvPr id="76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Arc 76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8" name="TextBox 77"/>
          <p:cNvSpPr txBox="1"/>
          <p:nvPr/>
        </p:nvSpPr>
        <p:spPr>
          <a:xfrm>
            <a:off x="7502023" y="2222145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	1	2</a:t>
            </a:r>
          </a:p>
        </p:txBody>
      </p:sp>
      <p:cxnSp>
        <p:nvCxnSpPr>
          <p:cNvPr id="79" name="Straight Connector 78"/>
          <p:cNvCxnSpPr/>
          <p:nvPr/>
        </p:nvCxnSpPr>
        <p:spPr>
          <a:xfrm>
            <a:off x="7502023" y="3124514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>
            <a:off x="7837665" y="3996402"/>
            <a:ext cx="6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7845837" y="1850443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209785" y="3989470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8212450" y="4459661"/>
            <a:ext cx="326270" cy="21774"/>
            <a:chOff x="7667110" y="4183383"/>
            <a:chExt cx="326270" cy="21774"/>
          </a:xfrm>
        </p:grpSpPr>
        <p:cxnSp>
          <p:nvCxnSpPr>
            <p:cNvPr id="87" name="Straight Connector 8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" name="TextBox 98"/>
          <p:cNvSpPr txBox="1"/>
          <p:nvPr/>
        </p:nvSpPr>
        <p:spPr>
          <a:xfrm>
            <a:off x="8240117" y="183820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0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0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0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0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1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1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1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1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1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1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289249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3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3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8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8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8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85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48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3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3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88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8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135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235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385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48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585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68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01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6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65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665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815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915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015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115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21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36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465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61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715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815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915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5015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138" grpId="0"/>
      <p:bldP spid="47" grpId="0"/>
      <p:bldP spid="48" grpId="0"/>
      <p:bldP spid="49" grpId="0"/>
      <p:bldP spid="50" grpId="0"/>
      <p:bldP spid="51" grpId="0"/>
      <p:bldP spid="55" grpId="0"/>
      <p:bldP spid="58" grpId="0"/>
      <p:bldP spid="59" grpId="0"/>
      <p:bldP spid="60" grpId="0"/>
      <p:bldP spid="62" grpId="0"/>
      <p:bldP spid="66" grpId="0"/>
      <p:bldP spid="67" grpId="0" animBg="1"/>
      <p:bldP spid="68" grpId="0"/>
      <p:bldP spid="69" grpId="0"/>
      <p:bldP spid="70" grpId="0"/>
      <p:bldP spid="71" grpId="0"/>
      <p:bldP spid="72" grpId="0"/>
      <p:bldP spid="73" grpId="0"/>
      <p:bldP spid="74" grpId="0"/>
      <p:bldP spid="78" grpId="0"/>
      <p:bldP spid="81" grpId="0"/>
      <p:bldP spid="85" grpId="0"/>
      <p:bldP spid="99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TextBox 119"/>
          <p:cNvSpPr txBox="1"/>
          <p:nvPr/>
        </p:nvSpPr>
        <p:spPr>
          <a:xfrm>
            <a:off x="6680772" y="449605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6680771" y="3923571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472144" y="3732493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384419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67605" y="428802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700 ÷ 5 โดยการหารยาว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0232" y="1169986"/>
            <a:ext cx="26709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360396" y="243398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881581" y="1935748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958413" y="2045098"/>
            <a:ext cx="1464710" cy="372168"/>
            <a:chOff x="6811148" y="2979136"/>
            <a:chExt cx="1464710" cy="372168"/>
          </a:xfrm>
        </p:grpSpPr>
        <p:cxnSp>
          <p:nvCxnSpPr>
            <p:cNvPr id="3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Arc 35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1360396" y="1940122"/>
            <a:ext cx="113418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0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395312" y="1568344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39" name="Straight Connector 38"/>
          <p:cNvCxnSpPr/>
          <p:nvPr/>
        </p:nvCxnSpPr>
        <p:spPr>
          <a:xfrm>
            <a:off x="1360396" y="288059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/>
          <p:nvPr/>
        </p:nvCxnSpPr>
        <p:spPr>
          <a:xfrm flipH="1" flipV="1">
            <a:off x="2334227" y="2262494"/>
            <a:ext cx="396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40"/>
          <p:cNvGrpSpPr/>
          <p:nvPr/>
        </p:nvGrpSpPr>
        <p:grpSpPr>
          <a:xfrm>
            <a:off x="2709411" y="2011444"/>
            <a:ext cx="3363747" cy="468000"/>
            <a:chOff x="2260734" y="3333140"/>
            <a:chExt cx="1325829" cy="468000"/>
          </a:xfrm>
          <a:solidFill>
            <a:srgbClr val="FFD2D6"/>
          </a:solidFill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55891" y="2937983"/>
              <a:ext cx="468000" cy="125831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3566" y="3350665"/>
              <a:ext cx="1312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 หารด้วย 5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4" name="Freeform 43"/>
          <p:cNvSpPr/>
          <p:nvPr/>
        </p:nvSpPr>
        <p:spPr>
          <a:xfrm>
            <a:off x="1606071" y="1878383"/>
            <a:ext cx="3600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5" name="Straight Arrow Connector 44"/>
          <p:cNvCxnSpPr/>
          <p:nvPr/>
        </p:nvCxnSpPr>
        <p:spPr>
          <a:xfrm flipH="1" flipV="1">
            <a:off x="2305200" y="2785615"/>
            <a:ext cx="396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45"/>
          <p:cNvGrpSpPr/>
          <p:nvPr/>
        </p:nvGrpSpPr>
        <p:grpSpPr>
          <a:xfrm>
            <a:off x="2709418" y="2534565"/>
            <a:ext cx="2791496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4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 ได้ 5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1437227" y="549951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37227" y="492703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437228" y="44965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990948" y="3345021"/>
            <a:ext cx="2600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958413" y="4087197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2" name="Group 71"/>
          <p:cNvGrpSpPr/>
          <p:nvPr/>
        </p:nvGrpSpPr>
        <p:grpSpPr>
          <a:xfrm>
            <a:off x="1035245" y="4196547"/>
            <a:ext cx="1464710" cy="372168"/>
            <a:chOff x="6811148" y="2979136"/>
            <a:chExt cx="1464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1437228" y="4091571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0</a:t>
            </a:r>
          </a:p>
        </p:txBody>
      </p:sp>
      <p:cxnSp>
        <p:nvCxnSpPr>
          <p:cNvPr id="77" name="Straight Connector 76"/>
          <p:cNvCxnSpPr/>
          <p:nvPr/>
        </p:nvCxnSpPr>
        <p:spPr>
          <a:xfrm>
            <a:off x="1437228" y="49431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/>
          <p:cNvCxnSpPr/>
          <p:nvPr/>
        </p:nvCxnSpPr>
        <p:spPr>
          <a:xfrm flipH="1" flipV="1">
            <a:off x="2192930" y="5275209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Group 78"/>
          <p:cNvGrpSpPr/>
          <p:nvPr/>
        </p:nvGrpSpPr>
        <p:grpSpPr>
          <a:xfrm>
            <a:off x="2684229" y="5024159"/>
            <a:ext cx="3213365" cy="468000"/>
            <a:chOff x="2260734" y="3333140"/>
            <a:chExt cx="1166842" cy="468000"/>
          </a:xfrm>
          <a:solidFill>
            <a:srgbClr val="FFD2D6"/>
          </a:solidFill>
        </p:grpSpPr>
        <p:sp>
          <p:nvSpPr>
            <p:cNvPr id="8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99228" y="2994646"/>
              <a:ext cx="468000" cy="1144987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13684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หารด้วย 5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82" name="Freeform 81"/>
          <p:cNvSpPr/>
          <p:nvPr/>
        </p:nvSpPr>
        <p:spPr>
          <a:xfrm>
            <a:off x="2090806" y="4056083"/>
            <a:ext cx="3240000" cy="111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83" name="Straight Arrow Connector 82"/>
          <p:cNvCxnSpPr/>
          <p:nvPr/>
        </p:nvCxnSpPr>
        <p:spPr>
          <a:xfrm flipH="1" flipV="1">
            <a:off x="2192928" y="5816798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oup 83"/>
          <p:cNvGrpSpPr/>
          <p:nvPr/>
        </p:nvGrpSpPr>
        <p:grpSpPr>
          <a:xfrm>
            <a:off x="2684231" y="5565749"/>
            <a:ext cx="2816683" cy="468000"/>
            <a:chOff x="2260735" y="3333141"/>
            <a:chExt cx="971285" cy="468000"/>
          </a:xfrm>
          <a:solidFill>
            <a:srgbClr val="FFD2D6"/>
          </a:solidFill>
        </p:grpSpPr>
        <p:sp>
          <p:nvSpPr>
            <p:cNvPr id="8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12378" y="3081498"/>
              <a:ext cx="468000" cy="97128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94129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4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สิบได้ 20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87" name="Straight Connector 86"/>
          <p:cNvCxnSpPr/>
          <p:nvPr/>
        </p:nvCxnSpPr>
        <p:spPr>
          <a:xfrm>
            <a:off x="1493470" y="5967428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1778637" y="3719869"/>
            <a:ext cx="3433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688553" y="1818075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53636" y="350889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653636" y="3012614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653637" y="258211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6207357" y="1265503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6174822" y="2172779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6251654" y="2282129"/>
            <a:ext cx="1464710" cy="372168"/>
            <a:chOff x="6811148" y="2979136"/>
            <a:chExt cx="1464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6" name="TextBox 105"/>
          <p:cNvSpPr txBox="1"/>
          <p:nvPr/>
        </p:nvSpPr>
        <p:spPr>
          <a:xfrm>
            <a:off x="6653637" y="2177153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0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6653637" y="302872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6747979" y="3976810"/>
            <a:ext cx="5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6995848" y="1805451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123" name="Straight Connector 122"/>
          <p:cNvCxnSpPr/>
          <p:nvPr/>
        </p:nvCxnSpPr>
        <p:spPr>
          <a:xfrm>
            <a:off x="7372015" y="5014767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/>
          <p:cNvSpPr txBox="1"/>
          <p:nvPr/>
        </p:nvSpPr>
        <p:spPr>
          <a:xfrm>
            <a:off x="7396637" y="502424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25" name="Group 124"/>
          <p:cNvGrpSpPr/>
          <p:nvPr/>
        </p:nvGrpSpPr>
        <p:grpSpPr>
          <a:xfrm>
            <a:off x="7399302" y="5494432"/>
            <a:ext cx="326270" cy="21774"/>
            <a:chOff x="7667110" y="4183383"/>
            <a:chExt cx="326270" cy="21774"/>
          </a:xfrm>
        </p:grpSpPr>
        <p:cxnSp>
          <p:nvCxnSpPr>
            <p:cNvPr id="126" name="Straight Connector 12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1" name="Straight Arrow Connector 130"/>
          <p:cNvCxnSpPr/>
          <p:nvPr/>
        </p:nvCxnSpPr>
        <p:spPr>
          <a:xfrm flipH="1" flipV="1">
            <a:off x="7784551" y="4255447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>
            <a:off x="8186951" y="3624907"/>
            <a:ext cx="2747749" cy="84749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7837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5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37" name="Straight Arrow Connector 136"/>
          <p:cNvCxnSpPr/>
          <p:nvPr/>
        </p:nvCxnSpPr>
        <p:spPr>
          <a:xfrm flipH="1" flipV="1">
            <a:off x="7695649" y="4797036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/>
          <p:cNvGrpSpPr/>
          <p:nvPr/>
        </p:nvGrpSpPr>
        <p:grpSpPr>
          <a:xfrm>
            <a:off x="8186950" y="4545986"/>
            <a:ext cx="3293850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3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5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0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41" name="Straight Arrow Connector 140"/>
          <p:cNvCxnSpPr/>
          <p:nvPr/>
        </p:nvCxnSpPr>
        <p:spPr>
          <a:xfrm flipH="1" flipV="1">
            <a:off x="7784552" y="5348323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" name="Group 141"/>
          <p:cNvGrpSpPr/>
          <p:nvPr/>
        </p:nvGrpSpPr>
        <p:grpSpPr>
          <a:xfrm>
            <a:off x="8186948" y="5097273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143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12" name="Freeform 111"/>
          <p:cNvSpPr/>
          <p:nvPr/>
        </p:nvSpPr>
        <p:spPr>
          <a:xfrm>
            <a:off x="7802515" y="2141665"/>
            <a:ext cx="2160000" cy="1980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130462" y="5665532"/>
            <a:ext cx="28616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700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140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7391731" y="1793212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998350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6500"/>
                            </p:stCondLst>
                            <p:childTnLst>
                              <p:par>
                                <p:cTn id="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7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000"/>
                            </p:stCondLst>
                            <p:childTnLst>
                              <p:par>
                                <p:cTn id="10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3500"/>
                            </p:stCondLst>
                            <p:childTnLst>
                              <p:par>
                                <p:cTn id="1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6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9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050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1500"/>
                            </p:stCondLst>
                            <p:childTnLst>
                              <p:par>
                                <p:cTn id="1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2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3500"/>
                            </p:stCondLst>
                            <p:childTnLst>
                              <p:par>
                                <p:cTn id="1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45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7000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80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9500"/>
                            </p:stCondLst>
                            <p:childTnLst>
                              <p:par>
                                <p:cTn id="1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05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2000"/>
                            </p:stCondLst>
                            <p:childTnLst>
                              <p:par>
                                <p:cTn id="1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3000"/>
                            </p:stCondLst>
                            <p:childTnLst>
                              <p:par>
                                <p:cTn id="1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4500"/>
                            </p:stCondLst>
                            <p:childTnLst>
                              <p:par>
                                <p:cTn id="1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500"/>
                            </p:stCondLst>
                            <p:childTnLst>
                              <p:par>
                                <p:cTn id="1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65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8000"/>
                            </p:stCondLst>
                            <p:childTnLst>
                              <p:par>
                                <p:cTn id="1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9000"/>
                            </p:stCondLst>
                            <p:childTnLst>
                              <p:par>
                                <p:cTn id="1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60500"/>
                            </p:stCondLst>
                            <p:childTnLst>
                              <p:par>
                                <p:cTn id="2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61500"/>
                            </p:stCondLst>
                            <p:childTnLst>
                              <p:par>
                                <p:cTn id="2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62500"/>
                            </p:stCondLst>
                            <p:childTnLst>
                              <p:par>
                                <p:cTn id="2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63500"/>
                            </p:stCondLst>
                            <p:childTnLst>
                              <p:par>
                                <p:cTn id="2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64500"/>
                            </p:stCondLst>
                            <p:childTnLst>
                              <p:par>
                                <p:cTn id="2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9" dur="1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66000"/>
                            </p:stCondLst>
                            <p:childTnLst>
                              <p:par>
                                <p:cTn id="2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/>
      <p:bldP spid="121" grpId="0"/>
      <p:bldP spid="76" grpId="0"/>
      <p:bldP spid="28" grpId="0" animBg="1"/>
      <p:bldP spid="29" grpId="0"/>
      <p:bldP spid="31" grpId="0"/>
      <p:bldP spid="32" grpId="0"/>
      <p:bldP spid="33" grpId="0"/>
      <p:bldP spid="37" grpId="0"/>
      <p:bldP spid="38" grpId="0"/>
      <p:bldP spid="44" grpId="0" animBg="1"/>
      <p:bldP spid="67" grpId="0"/>
      <p:bldP spid="68" grpId="0"/>
      <p:bldP spid="69" grpId="0"/>
      <p:bldP spid="70" grpId="0"/>
      <p:bldP spid="71" grpId="0"/>
      <p:bldP spid="75" grpId="0"/>
      <p:bldP spid="82" grpId="0" animBg="1"/>
      <p:bldP spid="92" grpId="0"/>
      <p:bldP spid="97" grpId="0"/>
      <p:bldP spid="98" grpId="0"/>
      <p:bldP spid="99" grpId="0"/>
      <p:bldP spid="100" grpId="0"/>
      <p:bldP spid="101" grpId="0"/>
      <p:bldP spid="102" grpId="0"/>
      <p:bldP spid="106" grpId="0"/>
      <p:bldP spid="118" grpId="0"/>
      <p:bldP spid="124" grpId="0"/>
      <p:bldP spid="112" grpId="0" animBg="1"/>
      <p:bldP spid="2" grpId="0"/>
      <p:bldP spid="14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22141" y="837258"/>
            <a:ext cx="3691159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15071" y="861830"/>
            <a:ext cx="35791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ยาว ดังนี้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343469" y="5220838"/>
            <a:ext cx="28616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700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140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2364482" y="1749167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316865" y="333838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329565" y="294370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329566" y="251320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850751" y="2103871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1927583" y="2213221"/>
            <a:ext cx="1464710" cy="372168"/>
            <a:chOff x="6811148" y="2979136"/>
            <a:chExt cx="1464710" cy="372168"/>
          </a:xfrm>
        </p:grpSpPr>
        <p:cxnSp>
          <p:nvCxnSpPr>
            <p:cNvPr id="5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Arc 5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2329566" y="2108245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0</a:t>
            </a:r>
          </a:p>
        </p:txBody>
      </p:sp>
      <p:cxnSp>
        <p:nvCxnSpPr>
          <p:cNvPr id="56" name="Straight Connector 55"/>
          <p:cNvCxnSpPr/>
          <p:nvPr/>
        </p:nvCxnSpPr>
        <p:spPr>
          <a:xfrm>
            <a:off x="2329566" y="2959814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>
            <a:off x="2385808" y="3806302"/>
            <a:ext cx="54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2671777" y="173654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2344001" y="418584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344000" y="3778463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cxnSp>
        <p:nvCxnSpPr>
          <p:cNvPr id="61" name="Straight Connector 60"/>
          <p:cNvCxnSpPr/>
          <p:nvPr/>
        </p:nvCxnSpPr>
        <p:spPr>
          <a:xfrm>
            <a:off x="3047944" y="4704559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3059866" y="465053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63" name="Group 62"/>
          <p:cNvGrpSpPr/>
          <p:nvPr/>
        </p:nvGrpSpPr>
        <p:grpSpPr>
          <a:xfrm>
            <a:off x="3062531" y="5120724"/>
            <a:ext cx="326270" cy="21774"/>
            <a:chOff x="7667110" y="4183383"/>
            <a:chExt cx="326270" cy="21774"/>
          </a:xfrm>
        </p:grpSpPr>
        <p:cxnSp>
          <p:nvCxnSpPr>
            <p:cNvPr id="64" name="Straight Connector 6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/>
          <p:cNvSpPr txBox="1"/>
          <p:nvPr/>
        </p:nvSpPr>
        <p:spPr>
          <a:xfrm>
            <a:off x="3067660" y="172430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544315" y="937596"/>
            <a:ext cx="5110985" cy="5042841"/>
          </a:xfrm>
          <a:prstGeom prst="roundRect">
            <a:avLst>
              <a:gd name="adj" fmla="val 5500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5654891" y="1011384"/>
            <a:ext cx="491645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5850822" y="4739840"/>
            <a:ext cx="28616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700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140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536939" y="1863067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7489322" y="352848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7502022" y="3108406"/>
            <a:ext cx="120195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7502023" y="267790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7023208" y="2217771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5" name="Group 74"/>
          <p:cNvGrpSpPr/>
          <p:nvPr/>
        </p:nvGrpSpPr>
        <p:grpSpPr>
          <a:xfrm>
            <a:off x="7100040" y="2327121"/>
            <a:ext cx="1464710" cy="372168"/>
            <a:chOff x="6811148" y="2979136"/>
            <a:chExt cx="1464710" cy="372168"/>
          </a:xfrm>
        </p:grpSpPr>
        <p:cxnSp>
          <p:nvCxnSpPr>
            <p:cNvPr id="76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Arc 76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8" name="TextBox 77"/>
          <p:cNvSpPr txBox="1"/>
          <p:nvPr/>
        </p:nvSpPr>
        <p:spPr>
          <a:xfrm>
            <a:off x="7502023" y="2222145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0</a:t>
            </a:r>
          </a:p>
        </p:txBody>
      </p:sp>
      <p:cxnSp>
        <p:nvCxnSpPr>
          <p:cNvPr id="79" name="Straight Connector 78"/>
          <p:cNvCxnSpPr/>
          <p:nvPr/>
        </p:nvCxnSpPr>
        <p:spPr>
          <a:xfrm>
            <a:off x="7502023" y="3124514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>
            <a:off x="7570965" y="3996402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/>
          <p:cNvSpPr txBox="1"/>
          <p:nvPr/>
        </p:nvSpPr>
        <p:spPr>
          <a:xfrm>
            <a:off x="7845837" y="1850443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209785" y="3989470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86" name="Group 85"/>
          <p:cNvGrpSpPr/>
          <p:nvPr/>
        </p:nvGrpSpPr>
        <p:grpSpPr>
          <a:xfrm>
            <a:off x="8212450" y="4459661"/>
            <a:ext cx="326270" cy="21774"/>
            <a:chOff x="7667110" y="4183383"/>
            <a:chExt cx="326270" cy="21774"/>
          </a:xfrm>
        </p:grpSpPr>
        <p:cxnSp>
          <p:nvCxnSpPr>
            <p:cNvPr id="87" name="Straight Connector 8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" name="TextBox 98"/>
          <p:cNvSpPr txBox="1"/>
          <p:nvPr/>
        </p:nvSpPr>
        <p:spPr>
          <a:xfrm>
            <a:off x="8240117" y="183820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824967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3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3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8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8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8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85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48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3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3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88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8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135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235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385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48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585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68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01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6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65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665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815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915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015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115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21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36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465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61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715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815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915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5015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138" grpId="0"/>
      <p:bldP spid="47" grpId="0"/>
      <p:bldP spid="48" grpId="0"/>
      <p:bldP spid="49" grpId="0"/>
      <p:bldP spid="50" grpId="0"/>
      <p:bldP spid="51" grpId="0"/>
      <p:bldP spid="55" grpId="0"/>
      <p:bldP spid="58" grpId="0"/>
      <p:bldP spid="59" grpId="0"/>
      <p:bldP spid="60" grpId="0"/>
      <p:bldP spid="62" grpId="0"/>
      <p:bldP spid="66" grpId="0"/>
      <p:bldP spid="67" grpId="0" animBg="1"/>
      <p:bldP spid="68" grpId="0"/>
      <p:bldP spid="69" grpId="0"/>
      <p:bldP spid="70" grpId="0"/>
      <p:bldP spid="71" grpId="0"/>
      <p:bldP spid="72" grpId="0"/>
      <p:bldP spid="73" grpId="0"/>
      <p:bldP spid="74" grpId="0"/>
      <p:bldP spid="78" grpId="0"/>
      <p:bldP spid="81" grpId="0"/>
      <p:bldP spid="85" grpId="0"/>
      <p:bldP spid="99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352401" y="1232398"/>
            <a:ext cx="4324653" cy="479102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89702" y="1000174"/>
            <a:ext cx="4324653" cy="523397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8475" y="148493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508581" y="4533564"/>
            <a:ext cx="16001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๑๒๕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104178" y="3735654"/>
            <a:ext cx="943374" cy="367134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796726" y="5174972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5 × 125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625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125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474878" y="633312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625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5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3429046" y="1138741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381429" y="272795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	0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394129" y="233328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	2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394130" y="190277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2915315" y="149344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2" name="Group 71"/>
          <p:cNvGrpSpPr/>
          <p:nvPr/>
        </p:nvGrpSpPr>
        <p:grpSpPr>
          <a:xfrm>
            <a:off x="2992147" y="1602795"/>
            <a:ext cx="1464710" cy="372168"/>
            <a:chOff x="6811148" y="2979136"/>
            <a:chExt cx="1464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3394130" y="1497819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	2	5</a:t>
            </a:r>
          </a:p>
        </p:txBody>
      </p:sp>
      <p:cxnSp>
        <p:nvCxnSpPr>
          <p:cNvPr id="76" name="Straight Connector 75"/>
          <p:cNvCxnSpPr/>
          <p:nvPr/>
        </p:nvCxnSpPr>
        <p:spPr>
          <a:xfrm>
            <a:off x="3394130" y="234938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/>
          <p:cNvCxnSpPr/>
          <p:nvPr/>
        </p:nvCxnSpPr>
        <p:spPr>
          <a:xfrm>
            <a:off x="3424972" y="3195876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3738745" y="112611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3408565" y="357541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2	5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408564" y="3129937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2	5</a:t>
            </a:r>
          </a:p>
        </p:txBody>
      </p:sp>
      <p:cxnSp>
        <p:nvCxnSpPr>
          <p:cNvPr id="81" name="Straight Connector 80"/>
          <p:cNvCxnSpPr/>
          <p:nvPr/>
        </p:nvCxnSpPr>
        <p:spPr>
          <a:xfrm>
            <a:off x="3795008" y="4094133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4124430" y="404010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4127095" y="4510298"/>
            <a:ext cx="326270" cy="21774"/>
            <a:chOff x="7667110" y="4183383"/>
            <a:chExt cx="326270" cy="21774"/>
          </a:xfrm>
        </p:grpSpPr>
        <p:cxnSp>
          <p:nvCxnSpPr>
            <p:cNvPr id="84" name="Straight Connector 8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TextBox 85"/>
          <p:cNvSpPr txBox="1"/>
          <p:nvPr/>
        </p:nvSpPr>
        <p:spPr>
          <a:xfrm>
            <a:off x="4132224" y="111387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88" name="TextBox 87"/>
          <p:cNvSpPr txBox="1"/>
          <p:nvPr/>
        </p:nvSpPr>
        <p:spPr>
          <a:xfrm>
            <a:off x="6521174" y="17171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527857" y="4083890"/>
            <a:ext cx="14414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๗๘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095905" y="3475357"/>
            <a:ext cx="943374" cy="367134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788453" y="4914675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9 × 78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702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78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02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437577" y="865536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702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9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8344128" y="313435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7	2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8356828" y="268161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7	2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356829" y="2193059"/>
            <a:ext cx="9130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	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878014" y="1725669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16" name="Group 115"/>
          <p:cNvGrpSpPr/>
          <p:nvPr/>
        </p:nvGrpSpPr>
        <p:grpSpPr>
          <a:xfrm>
            <a:off x="7954846" y="1835019"/>
            <a:ext cx="1464710" cy="372168"/>
            <a:chOff x="6811148" y="2979136"/>
            <a:chExt cx="1464710" cy="372168"/>
          </a:xfrm>
        </p:grpSpPr>
        <p:cxnSp>
          <p:nvCxnSpPr>
            <p:cNvPr id="11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Arc 11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9" name="TextBox 118"/>
          <p:cNvSpPr txBox="1"/>
          <p:nvPr/>
        </p:nvSpPr>
        <p:spPr>
          <a:xfrm>
            <a:off x="8356829" y="1730043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	0	2</a:t>
            </a:r>
          </a:p>
        </p:txBody>
      </p:sp>
      <p:cxnSp>
        <p:nvCxnSpPr>
          <p:cNvPr id="120" name="Straight Connector 119"/>
          <p:cNvCxnSpPr/>
          <p:nvPr/>
        </p:nvCxnSpPr>
        <p:spPr>
          <a:xfrm>
            <a:off x="8385857" y="2712238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20"/>
          <p:cNvCxnSpPr/>
          <p:nvPr/>
        </p:nvCxnSpPr>
        <p:spPr>
          <a:xfrm>
            <a:off x="8750528" y="3602268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TextBox 121"/>
          <p:cNvSpPr txBox="1"/>
          <p:nvPr/>
        </p:nvSpPr>
        <p:spPr>
          <a:xfrm>
            <a:off x="8709459" y="1358341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9042230" y="362092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27" name="Group 126"/>
          <p:cNvGrpSpPr/>
          <p:nvPr/>
        </p:nvGrpSpPr>
        <p:grpSpPr>
          <a:xfrm>
            <a:off x="9044895" y="4091116"/>
            <a:ext cx="326270" cy="21774"/>
            <a:chOff x="7667110" y="4183383"/>
            <a:chExt cx="326270" cy="21774"/>
          </a:xfrm>
        </p:grpSpPr>
        <p:cxnSp>
          <p:nvCxnSpPr>
            <p:cNvPr id="128" name="Straight Connector 12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TextBox 129"/>
          <p:cNvSpPr txBox="1"/>
          <p:nvPr/>
        </p:nvSpPr>
        <p:spPr>
          <a:xfrm>
            <a:off x="9094923" y="1346102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3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573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4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9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9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4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4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9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9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4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4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145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24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39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44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08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2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28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33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475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575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25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82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925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2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125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2750"/>
                            </p:stCondLst>
                            <p:childTnLst>
                              <p:par>
                                <p:cTn id="1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375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5250"/>
                            </p:stCondLst>
                            <p:childTnLst>
                              <p:par>
                                <p:cTn id="1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625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7250"/>
                            </p:stCondLst>
                            <p:childTnLst>
                              <p:par>
                                <p:cTn id="1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825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9700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02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89" grpId="0" animBg="1"/>
      <p:bldP spid="2" grpId="0"/>
      <p:bldP spid="111" grpId="0"/>
      <p:bldP spid="140" grpId="0" animBg="1"/>
      <p:bldP spid="141" grpId="0"/>
      <p:bldP spid="37" grpId="0" animBg="1"/>
      <p:bldP spid="67" grpId="0"/>
      <p:bldP spid="68" grpId="0"/>
      <p:bldP spid="69" grpId="0"/>
      <p:bldP spid="70" grpId="0"/>
      <p:bldP spid="71" grpId="0"/>
      <p:bldP spid="75" grpId="0"/>
      <p:bldP spid="78" grpId="0"/>
      <p:bldP spid="79" grpId="0"/>
      <p:bldP spid="80" grpId="0"/>
      <p:bldP spid="82" grpId="0"/>
      <p:bldP spid="86" grpId="0"/>
      <p:bldP spid="88" grpId="0"/>
      <p:bldP spid="99" grpId="0"/>
      <p:bldP spid="100" grpId="0" animBg="1"/>
      <p:bldP spid="101" grpId="0"/>
      <p:bldP spid="102" grpId="0" animBg="1"/>
      <p:bldP spid="112" grpId="0"/>
      <p:bldP spid="113" grpId="0"/>
      <p:bldP spid="114" grpId="0"/>
      <p:bldP spid="115" grpId="0"/>
      <p:bldP spid="119" grpId="0"/>
      <p:bldP spid="122" grpId="0"/>
      <p:bldP spid="126" grpId="0"/>
      <p:bldP spid="130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65292" y="1794728"/>
              <a:ext cx="191590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702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50063" y="1794728"/>
              <a:ext cx="194636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535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4	2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	0	2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159691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๑๑๗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0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20459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3930116" y="4298025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64728" y="2228266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4	2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7093920" y="2227443"/>
            <a:ext cx="2885730" cy="3973684"/>
            <a:chOff x="2274983" y="2216027"/>
            <a:chExt cx="2885730" cy="3973684"/>
          </a:xfrm>
        </p:grpSpPr>
        <p:sp>
          <p:nvSpPr>
            <p:cNvPr id="194" name="TextBox 193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3	5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3	5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274983" y="5635713"/>
              <a:ext cx="160172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๑๐๗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3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3420459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203" name="Group 202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21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Arc 21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204" name="Straight Connector 203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>
            <a:xfrm>
              <a:off x="4263945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/>
            <p:cNvSpPr txBox="1"/>
            <p:nvPr/>
          </p:nvSpPr>
          <p:spPr>
            <a:xfrm>
              <a:off x="4243088" y="2228266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3	5</a:t>
              </a:r>
            </a:p>
          </p:txBody>
        </p:sp>
        <p:cxnSp>
          <p:nvCxnSpPr>
            <p:cNvPr id="208" name="Straight Connector 207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210" name="Group 209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212" name="Straight Connector 21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1" name="TextBox 210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21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1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1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1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2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2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2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2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2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2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91736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72505" y="1794728"/>
              <a:ext cx="190148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847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67696" y="1794728"/>
              <a:ext cx="191110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816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7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4	7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158569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๑๒๑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4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4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33283" y="2595594"/>
              <a:ext cx="32092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3930116" y="4298025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43889" y="222826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7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619468" y="51962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7093920" y="2227443"/>
            <a:ext cx="2885730" cy="3973684"/>
            <a:chOff x="2274983" y="2216027"/>
            <a:chExt cx="2885730" cy="3973684"/>
          </a:xfrm>
        </p:grpSpPr>
        <p:sp>
          <p:nvSpPr>
            <p:cNvPr id="194" name="TextBox 193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6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3899274" y="2599968"/>
              <a:ext cx="126143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1	6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274983" y="5635713"/>
              <a:ext cx="159050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๑๐๒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3419658" y="2595594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203" name="Group 202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21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Arc 21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204" name="Straight Connector 203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>
            <a:xfrm>
              <a:off x="4263945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/>
            <p:cNvSpPr txBox="1"/>
            <p:nvPr/>
          </p:nvSpPr>
          <p:spPr>
            <a:xfrm>
              <a:off x="4243088" y="2228266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6</a:t>
              </a:r>
            </a:p>
          </p:txBody>
        </p:sp>
        <p:cxnSp>
          <p:nvCxnSpPr>
            <p:cNvPr id="208" name="Straight Connector 207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210" name="Group 209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212" name="Straight Connector 21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1" name="TextBox 210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8900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57277" y="1794728"/>
              <a:ext cx="193193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260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52469" y="1794728"/>
              <a:ext cx="194155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609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0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6	0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159210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๑๓๐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25267" y="259559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249429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43888" y="222826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0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619468" y="51962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7093920" y="2227443"/>
            <a:ext cx="2885730" cy="3973684"/>
            <a:chOff x="2274983" y="2216027"/>
            <a:chExt cx="2885730" cy="3973684"/>
          </a:xfrm>
        </p:grpSpPr>
        <p:sp>
          <p:nvSpPr>
            <p:cNvPr id="194" name="TextBox 193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9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3899274" y="2599968"/>
              <a:ext cx="126143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0	9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274983" y="5635713"/>
              <a:ext cx="161133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๒๐๓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3913351" y="224089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3425268" y="259559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203" name="Group 202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21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Arc 21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204" name="Straight Connector 203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>
            <a:xfrm>
              <a:off x="4263945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/>
            <p:cNvSpPr txBox="1"/>
            <p:nvPr/>
          </p:nvSpPr>
          <p:spPr>
            <a:xfrm>
              <a:off x="4243088" y="2228266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9</a:t>
              </a:r>
            </a:p>
          </p:txBody>
        </p:sp>
        <p:cxnSp>
          <p:nvCxnSpPr>
            <p:cNvPr id="208" name="Straight Connector 207"/>
            <p:cNvCxnSpPr/>
            <p:nvPr/>
          </p:nvCxnSpPr>
          <p:spPr>
            <a:xfrm>
              <a:off x="4633980" y="51962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210" name="Group 209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212" name="Straight Connector 21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1" name="TextBox 210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668399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84527" y="1794728"/>
              <a:ext cx="187743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201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3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50064" y="1794728"/>
              <a:ext cx="194636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624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24877" y="2303112"/>
            <a:ext cx="2700620" cy="3226771"/>
            <a:chOff x="2324877" y="2216027"/>
            <a:chExt cx="2700620" cy="3226771"/>
          </a:xfrm>
        </p:grpSpPr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1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1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0	1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386844" y="4888800"/>
              <a:ext cx="142058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๖๗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25267" y="259559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37476" y="2228266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134289" y="2190069"/>
            <a:ext cx="2700620" cy="3339814"/>
            <a:chOff x="2324877" y="2216027"/>
            <a:chExt cx="2700620" cy="3339814"/>
          </a:xfrm>
        </p:grpSpPr>
        <p:sp>
          <p:nvSpPr>
            <p:cNvPr id="89" name="TextBox 8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	4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	4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2	4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386844" y="5001843"/>
              <a:ext cx="144142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๗๘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6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419657" y="2595594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Arc 13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98" name="Straight Connector 97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TextBox 113"/>
            <p:cNvSpPr txBox="1"/>
            <p:nvPr/>
          </p:nvSpPr>
          <p:spPr>
            <a:xfrm>
              <a:off x="4251903" y="2228266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18" name="Group 117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20" name="Straight Connector 11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9" name="TextBox 118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185492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61284" y="1794728"/>
              <a:ext cx="192392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980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43643" y="1592710"/>
            <a:ext cx="622685" cy="468000"/>
            <a:chOff x="1175662" y="1722687"/>
            <a:chExt cx="622685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75662" y="1777497"/>
              <a:ext cx="622685" cy="3282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73306" y="1794728"/>
              <a:ext cx="189988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477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0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8	0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158408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๑๔๐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33282" y="2595594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39446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41484" y="2228266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0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619468" y="51962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134289" y="2190069"/>
            <a:ext cx="2700620" cy="3339814"/>
            <a:chOff x="2324877" y="2216027"/>
            <a:chExt cx="2700620" cy="3339814"/>
          </a:xfrm>
        </p:grpSpPr>
        <p:sp>
          <p:nvSpPr>
            <p:cNvPr id="89" name="TextBox 8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7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7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7	7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386844" y="5001843"/>
              <a:ext cx="142539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๕๓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5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420458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Arc 13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98" name="Straight Connector 97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TextBox 113"/>
            <p:cNvSpPr txBox="1"/>
            <p:nvPr/>
          </p:nvSpPr>
          <p:spPr>
            <a:xfrm>
              <a:off x="4239079" y="222826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grpSp>
          <p:nvGrpSpPr>
            <p:cNvPr id="118" name="Group 117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20" name="Straight Connector 11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9" name="TextBox 118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sp>
        <p:nvSpPr>
          <p:cNvPr id="1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787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TextBox 75"/>
          <p:cNvSpPr txBox="1"/>
          <p:nvPr/>
        </p:nvSpPr>
        <p:spPr>
          <a:xfrm>
            <a:off x="1472144" y="3732493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384419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67605" y="428802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368 ÷ 3 โดยการหารยาว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0232" y="1169986"/>
            <a:ext cx="26709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360396" y="243398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886390" y="1935748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958413" y="2045098"/>
            <a:ext cx="1464710" cy="372168"/>
            <a:chOff x="6811148" y="2979136"/>
            <a:chExt cx="1464710" cy="372168"/>
          </a:xfrm>
        </p:grpSpPr>
        <p:cxnSp>
          <p:nvCxnSpPr>
            <p:cNvPr id="3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Arc 35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1360396" y="1940122"/>
            <a:ext cx="113418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6	8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395312" y="1568344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39" name="Straight Connector 38"/>
          <p:cNvCxnSpPr/>
          <p:nvPr/>
        </p:nvCxnSpPr>
        <p:spPr>
          <a:xfrm>
            <a:off x="1360396" y="288059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/>
          <p:nvPr/>
        </p:nvCxnSpPr>
        <p:spPr>
          <a:xfrm flipH="1" flipV="1">
            <a:off x="2334227" y="2262494"/>
            <a:ext cx="396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40"/>
          <p:cNvGrpSpPr/>
          <p:nvPr/>
        </p:nvGrpSpPr>
        <p:grpSpPr>
          <a:xfrm>
            <a:off x="2709411" y="2011444"/>
            <a:ext cx="3363747" cy="468000"/>
            <a:chOff x="2260734" y="3333140"/>
            <a:chExt cx="1325829" cy="468000"/>
          </a:xfrm>
          <a:solidFill>
            <a:srgbClr val="FFD2D6"/>
          </a:solidFill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55891" y="2937983"/>
              <a:ext cx="468000" cy="125831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3566" y="3350665"/>
              <a:ext cx="1312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 หารด้วย 3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4" name="Freeform 43"/>
          <p:cNvSpPr/>
          <p:nvPr/>
        </p:nvSpPr>
        <p:spPr>
          <a:xfrm>
            <a:off x="1606071" y="1878383"/>
            <a:ext cx="3600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5" name="Straight Arrow Connector 44"/>
          <p:cNvCxnSpPr/>
          <p:nvPr/>
        </p:nvCxnSpPr>
        <p:spPr>
          <a:xfrm flipH="1" flipV="1">
            <a:off x="2305200" y="2785615"/>
            <a:ext cx="396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45"/>
          <p:cNvGrpSpPr/>
          <p:nvPr/>
        </p:nvGrpSpPr>
        <p:grpSpPr>
          <a:xfrm>
            <a:off x="2709418" y="2534565"/>
            <a:ext cx="2791496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4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 ได้ 3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1437227" y="549951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37227" y="492703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1437228" y="44965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990948" y="3345021"/>
            <a:ext cx="2600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960818" y="408719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grpSp>
        <p:nvGrpSpPr>
          <p:cNvPr id="72" name="Group 71"/>
          <p:cNvGrpSpPr/>
          <p:nvPr/>
        </p:nvGrpSpPr>
        <p:grpSpPr>
          <a:xfrm>
            <a:off x="1035245" y="4196547"/>
            <a:ext cx="1464710" cy="372168"/>
            <a:chOff x="6811148" y="2979136"/>
            <a:chExt cx="1464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1437228" y="4091571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6	8</a:t>
            </a:r>
          </a:p>
        </p:txBody>
      </p:sp>
      <p:cxnSp>
        <p:nvCxnSpPr>
          <p:cNvPr id="77" name="Straight Connector 76"/>
          <p:cNvCxnSpPr/>
          <p:nvPr/>
        </p:nvCxnSpPr>
        <p:spPr>
          <a:xfrm>
            <a:off x="1437228" y="49431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/>
          <p:cNvCxnSpPr/>
          <p:nvPr/>
        </p:nvCxnSpPr>
        <p:spPr>
          <a:xfrm flipH="1" flipV="1">
            <a:off x="2192930" y="5275209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Group 78"/>
          <p:cNvGrpSpPr/>
          <p:nvPr/>
        </p:nvGrpSpPr>
        <p:grpSpPr>
          <a:xfrm>
            <a:off x="2684229" y="5024159"/>
            <a:ext cx="3213365" cy="468000"/>
            <a:chOff x="2260734" y="3333140"/>
            <a:chExt cx="1166842" cy="468000"/>
          </a:xfrm>
          <a:solidFill>
            <a:srgbClr val="FFD2D6"/>
          </a:solidFill>
        </p:grpSpPr>
        <p:sp>
          <p:nvSpPr>
            <p:cNvPr id="8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99228" y="2994646"/>
              <a:ext cx="468000" cy="1144987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13684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6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หารด้วย 3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82" name="Freeform 81"/>
          <p:cNvSpPr/>
          <p:nvPr/>
        </p:nvSpPr>
        <p:spPr>
          <a:xfrm>
            <a:off x="2159748" y="4056083"/>
            <a:ext cx="2988000" cy="111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83" name="Straight Arrow Connector 82"/>
          <p:cNvCxnSpPr/>
          <p:nvPr/>
        </p:nvCxnSpPr>
        <p:spPr>
          <a:xfrm flipH="1" flipV="1">
            <a:off x="2192928" y="5816798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oup 83"/>
          <p:cNvGrpSpPr/>
          <p:nvPr/>
        </p:nvGrpSpPr>
        <p:grpSpPr>
          <a:xfrm>
            <a:off x="2684231" y="5565749"/>
            <a:ext cx="2521839" cy="468000"/>
            <a:chOff x="2260735" y="3333141"/>
            <a:chExt cx="971285" cy="468000"/>
          </a:xfrm>
          <a:solidFill>
            <a:srgbClr val="FFD2D6"/>
          </a:solidFill>
        </p:grpSpPr>
        <p:sp>
          <p:nvSpPr>
            <p:cNvPr id="8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12378" y="3081498"/>
              <a:ext cx="468000" cy="97128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94129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สิบได้ 6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87" name="Straight Connector 86"/>
          <p:cNvCxnSpPr/>
          <p:nvPr/>
        </p:nvCxnSpPr>
        <p:spPr>
          <a:xfrm>
            <a:off x="1785570" y="596742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1781843" y="3719869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6688553" y="1818075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653636" y="350889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653636" y="3012614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6653637" y="2582113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207357" y="1265503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6179631" y="2172779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6251654" y="2282129"/>
            <a:ext cx="1464710" cy="372168"/>
            <a:chOff x="6811148" y="2979136"/>
            <a:chExt cx="1464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6" name="TextBox 105"/>
          <p:cNvSpPr txBox="1"/>
          <p:nvPr/>
        </p:nvSpPr>
        <p:spPr>
          <a:xfrm>
            <a:off x="6653637" y="2177153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6	8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6653637" y="302872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7001979" y="397681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6997451" y="1805451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6680772" y="449605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8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6680771" y="3923571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8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7401043" y="5014767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/>
          <p:cNvSpPr txBox="1"/>
          <p:nvPr/>
        </p:nvSpPr>
        <p:spPr>
          <a:xfrm>
            <a:off x="7396637" y="502424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grpSp>
        <p:nvGrpSpPr>
          <p:cNvPr id="125" name="Group 124"/>
          <p:cNvGrpSpPr/>
          <p:nvPr/>
        </p:nvGrpSpPr>
        <p:grpSpPr>
          <a:xfrm>
            <a:off x="7399302" y="5494432"/>
            <a:ext cx="326270" cy="21774"/>
            <a:chOff x="7667110" y="4183383"/>
            <a:chExt cx="326270" cy="21774"/>
          </a:xfrm>
        </p:grpSpPr>
        <p:cxnSp>
          <p:nvCxnSpPr>
            <p:cNvPr id="126" name="Straight Connector 12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1" name="Straight Arrow Connector 130"/>
          <p:cNvCxnSpPr/>
          <p:nvPr/>
        </p:nvCxnSpPr>
        <p:spPr>
          <a:xfrm flipH="1" flipV="1">
            <a:off x="7784551" y="4255447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>
            <a:off x="8186951" y="3624907"/>
            <a:ext cx="2747749" cy="84749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7837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8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3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37" name="Straight Arrow Connector 136"/>
          <p:cNvCxnSpPr/>
          <p:nvPr/>
        </p:nvCxnSpPr>
        <p:spPr>
          <a:xfrm flipH="1" flipV="1">
            <a:off x="7695649" y="4797036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/>
          <p:cNvGrpSpPr/>
          <p:nvPr/>
        </p:nvGrpSpPr>
        <p:grpSpPr>
          <a:xfrm>
            <a:off x="8186950" y="4545986"/>
            <a:ext cx="3293850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3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6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41" name="Straight Arrow Connector 140"/>
          <p:cNvCxnSpPr/>
          <p:nvPr/>
        </p:nvCxnSpPr>
        <p:spPr>
          <a:xfrm flipH="1" flipV="1">
            <a:off x="7784552" y="5348323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" name="Group 141"/>
          <p:cNvGrpSpPr/>
          <p:nvPr/>
        </p:nvGrpSpPr>
        <p:grpSpPr>
          <a:xfrm>
            <a:off x="8186948" y="5097273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143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12" name="Freeform 111"/>
          <p:cNvSpPr/>
          <p:nvPr/>
        </p:nvSpPr>
        <p:spPr>
          <a:xfrm>
            <a:off x="7802515" y="2141665"/>
            <a:ext cx="2160000" cy="1980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128015" y="5732658"/>
            <a:ext cx="38170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368 ÷ 3 ได้ 122 เศษ 2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7391731" y="1793212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053829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6500"/>
                            </p:stCondLst>
                            <p:childTnLst>
                              <p:par>
                                <p:cTn id="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7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000"/>
                            </p:stCondLst>
                            <p:childTnLst>
                              <p:par>
                                <p:cTn id="10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3500"/>
                            </p:stCondLst>
                            <p:childTnLst>
                              <p:par>
                                <p:cTn id="1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6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9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050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1500"/>
                            </p:stCondLst>
                            <p:childTnLst>
                              <p:par>
                                <p:cTn id="1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2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3500"/>
                            </p:stCondLst>
                            <p:childTnLst>
                              <p:par>
                                <p:cTn id="1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45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7000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80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9500"/>
                            </p:stCondLst>
                            <p:childTnLst>
                              <p:par>
                                <p:cTn id="1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05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2000"/>
                            </p:stCondLst>
                            <p:childTnLst>
                              <p:par>
                                <p:cTn id="1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3000"/>
                            </p:stCondLst>
                            <p:childTnLst>
                              <p:par>
                                <p:cTn id="1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4500"/>
                            </p:stCondLst>
                            <p:childTnLst>
                              <p:par>
                                <p:cTn id="1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500"/>
                            </p:stCondLst>
                            <p:childTnLst>
                              <p:par>
                                <p:cTn id="1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65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8000"/>
                            </p:stCondLst>
                            <p:childTnLst>
                              <p:par>
                                <p:cTn id="1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9000"/>
                            </p:stCondLst>
                            <p:childTnLst>
                              <p:par>
                                <p:cTn id="1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60500"/>
                            </p:stCondLst>
                            <p:childTnLst>
                              <p:par>
                                <p:cTn id="2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61500"/>
                            </p:stCondLst>
                            <p:childTnLst>
                              <p:par>
                                <p:cTn id="2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62500"/>
                            </p:stCondLst>
                            <p:childTnLst>
                              <p:par>
                                <p:cTn id="20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63500"/>
                            </p:stCondLst>
                            <p:childTnLst>
                              <p:par>
                                <p:cTn id="2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64500"/>
                            </p:stCondLst>
                            <p:childTnLst>
                              <p:par>
                                <p:cTn id="2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9" dur="1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66000"/>
                            </p:stCondLst>
                            <p:childTnLst>
                              <p:par>
                                <p:cTn id="2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28" grpId="0" animBg="1"/>
      <p:bldP spid="29" grpId="0"/>
      <p:bldP spid="31" grpId="0"/>
      <p:bldP spid="32" grpId="0"/>
      <p:bldP spid="33" grpId="0"/>
      <p:bldP spid="37" grpId="0"/>
      <p:bldP spid="38" grpId="0"/>
      <p:bldP spid="44" grpId="0" animBg="1"/>
      <p:bldP spid="67" grpId="0"/>
      <p:bldP spid="68" grpId="0"/>
      <p:bldP spid="69" grpId="0"/>
      <p:bldP spid="70" grpId="0"/>
      <p:bldP spid="71" grpId="0"/>
      <p:bldP spid="75" grpId="0"/>
      <p:bldP spid="82" grpId="0" animBg="1"/>
      <p:bldP spid="92" grpId="0"/>
      <p:bldP spid="97" grpId="0"/>
      <p:bldP spid="98" grpId="0"/>
      <p:bldP spid="99" grpId="0"/>
      <p:bldP spid="100" grpId="0"/>
      <p:bldP spid="101" grpId="0"/>
      <p:bldP spid="102" grpId="0"/>
      <p:bldP spid="106" grpId="0"/>
      <p:bldP spid="118" grpId="0"/>
      <p:bldP spid="120" grpId="0"/>
      <p:bldP spid="121" grpId="0"/>
      <p:bldP spid="124" grpId="0"/>
      <p:bldP spid="112" grpId="0" animBg="1"/>
      <p:bldP spid="2" grpId="0"/>
      <p:bldP spid="14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22141" y="837258"/>
            <a:ext cx="4727116" cy="5042841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15071" y="861830"/>
            <a:ext cx="46341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577163" y="5078396"/>
            <a:ext cx="38170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ดังนั้น  368 ÷ 3 ได้ 122 เศษ 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2799910" y="1485508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752293" y="307472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2764993" y="2680047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2764994" y="2249546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288584" y="1840212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grpSp>
        <p:nvGrpSpPr>
          <p:cNvPr id="52" name="Group 51"/>
          <p:cNvGrpSpPr/>
          <p:nvPr/>
        </p:nvGrpSpPr>
        <p:grpSpPr>
          <a:xfrm>
            <a:off x="2363011" y="1949562"/>
            <a:ext cx="1464710" cy="372168"/>
            <a:chOff x="6811148" y="2979136"/>
            <a:chExt cx="1464710" cy="372168"/>
          </a:xfrm>
        </p:grpSpPr>
        <p:cxnSp>
          <p:nvCxnSpPr>
            <p:cNvPr id="5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Arc 5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2764994" y="1844586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6	8</a:t>
            </a:r>
          </a:p>
        </p:txBody>
      </p:sp>
      <p:cxnSp>
        <p:nvCxnSpPr>
          <p:cNvPr id="56" name="Straight Connector 55"/>
          <p:cNvCxnSpPr/>
          <p:nvPr/>
        </p:nvCxnSpPr>
        <p:spPr>
          <a:xfrm>
            <a:off x="2764994" y="2696155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>
            <a:off x="3100636" y="3542643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/>
          <p:cNvSpPr txBox="1"/>
          <p:nvPr/>
        </p:nvSpPr>
        <p:spPr>
          <a:xfrm>
            <a:off x="3109609" y="1472884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2779429" y="392218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6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779428" y="3489404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8</a:t>
            </a:r>
          </a:p>
        </p:txBody>
      </p:sp>
      <p:cxnSp>
        <p:nvCxnSpPr>
          <p:cNvPr id="61" name="Straight Connector 60"/>
          <p:cNvCxnSpPr/>
          <p:nvPr/>
        </p:nvCxnSpPr>
        <p:spPr>
          <a:xfrm>
            <a:off x="3514215" y="444090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/>
          <p:cNvSpPr txBox="1"/>
          <p:nvPr/>
        </p:nvSpPr>
        <p:spPr>
          <a:xfrm>
            <a:off x="3495294" y="4386874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3497959" y="4857065"/>
            <a:ext cx="326270" cy="21774"/>
            <a:chOff x="7667110" y="4183383"/>
            <a:chExt cx="326270" cy="21774"/>
          </a:xfrm>
        </p:grpSpPr>
        <p:cxnSp>
          <p:nvCxnSpPr>
            <p:cNvPr id="64" name="Straight Connector 6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/>
          <p:cNvSpPr txBox="1"/>
          <p:nvPr/>
        </p:nvSpPr>
        <p:spPr>
          <a:xfrm>
            <a:off x="3503088" y="1460645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2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031625" y="18704"/>
            <a:ext cx="1089434" cy="5184871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3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173643" y="2247202"/>
            <a:ext cx="4884463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	ตัวหารคูณผลหารบวกเศษเท่ากับตัวตั้ง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(3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× 122)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368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84" name="Google Shape;4066;p56">
            <a:extLst>
              <a:ext uri="{FF2B5EF4-FFF2-40B4-BE49-F238E27FC236}">
                <a16:creationId xmlns:a16="http://schemas.microsoft.com/office/drawing/2014/main" id="{CF7F985B-B8D5-46B5-9139-D5EF16CED4B5}"/>
              </a:ext>
            </a:extLst>
          </p:cNvPr>
          <p:cNvGrpSpPr/>
          <p:nvPr/>
        </p:nvGrpSpPr>
        <p:grpSpPr>
          <a:xfrm>
            <a:off x="7506544" y="3249988"/>
            <a:ext cx="1753570" cy="2551961"/>
            <a:chOff x="1154375" y="282650"/>
            <a:chExt cx="1227500" cy="1770350"/>
          </a:xfrm>
        </p:grpSpPr>
        <p:sp>
          <p:nvSpPr>
            <p:cNvPr id="90" name="Google Shape;4067;p56">
              <a:extLst>
                <a:ext uri="{FF2B5EF4-FFF2-40B4-BE49-F238E27FC236}">
                  <a16:creationId xmlns:a16="http://schemas.microsoft.com/office/drawing/2014/main" id="{5B293B72-AB7E-4E1F-AED0-A0BEDF010CAD}"/>
                </a:ext>
              </a:extLst>
            </p:cNvPr>
            <p:cNvSpPr/>
            <p:nvPr/>
          </p:nvSpPr>
          <p:spPr>
            <a:xfrm>
              <a:off x="1154375" y="282650"/>
              <a:ext cx="1227500" cy="1770350"/>
            </a:xfrm>
            <a:custGeom>
              <a:avLst/>
              <a:gdLst/>
              <a:ahLst/>
              <a:cxnLst/>
              <a:rect l="l" t="t" r="r" b="b"/>
              <a:pathLst>
                <a:path w="49100" h="70814" extrusionOk="0">
                  <a:moveTo>
                    <a:pt x="23465" y="0"/>
                  </a:moveTo>
                  <a:cubicBezTo>
                    <a:pt x="20686" y="0"/>
                    <a:pt x="18425" y="2261"/>
                    <a:pt x="18425" y="5040"/>
                  </a:cubicBezTo>
                  <a:cubicBezTo>
                    <a:pt x="18425" y="7032"/>
                    <a:pt x="19590" y="8752"/>
                    <a:pt x="21273" y="9570"/>
                  </a:cubicBezTo>
                  <a:cubicBezTo>
                    <a:pt x="21445" y="10380"/>
                    <a:pt x="21600" y="11193"/>
                    <a:pt x="21737" y="12006"/>
                  </a:cubicBezTo>
                  <a:cubicBezTo>
                    <a:pt x="20131" y="12697"/>
                    <a:pt x="18666" y="13651"/>
                    <a:pt x="17395" y="14816"/>
                  </a:cubicBezTo>
                  <a:cubicBezTo>
                    <a:pt x="16824" y="14540"/>
                    <a:pt x="16211" y="14339"/>
                    <a:pt x="15567" y="14228"/>
                  </a:cubicBezTo>
                  <a:cubicBezTo>
                    <a:pt x="15176" y="14160"/>
                    <a:pt x="14777" y="14125"/>
                    <a:pt x="14380" y="14125"/>
                  </a:cubicBezTo>
                  <a:cubicBezTo>
                    <a:pt x="10928" y="14125"/>
                    <a:pt x="7980" y="16660"/>
                    <a:pt x="7371" y="20152"/>
                  </a:cubicBezTo>
                  <a:cubicBezTo>
                    <a:pt x="6718" y="23898"/>
                    <a:pt x="9009" y="27469"/>
                    <a:pt x="12538" y="28381"/>
                  </a:cubicBezTo>
                  <a:cubicBezTo>
                    <a:pt x="12745" y="29823"/>
                    <a:pt x="13151" y="31201"/>
                    <a:pt x="13728" y="32488"/>
                  </a:cubicBezTo>
                  <a:cubicBezTo>
                    <a:pt x="13470" y="32406"/>
                    <a:pt x="13216" y="32315"/>
                    <a:pt x="12965" y="32212"/>
                  </a:cubicBezTo>
                  <a:lnTo>
                    <a:pt x="12932" y="32200"/>
                  </a:lnTo>
                  <a:cubicBezTo>
                    <a:pt x="12722" y="32114"/>
                    <a:pt x="12517" y="32021"/>
                    <a:pt x="12311" y="31923"/>
                  </a:cubicBezTo>
                  <a:lnTo>
                    <a:pt x="12227" y="31883"/>
                  </a:lnTo>
                  <a:cubicBezTo>
                    <a:pt x="12004" y="31774"/>
                    <a:pt x="11785" y="31659"/>
                    <a:pt x="11567" y="31535"/>
                  </a:cubicBezTo>
                  <a:cubicBezTo>
                    <a:pt x="11524" y="31509"/>
                    <a:pt x="11482" y="31483"/>
                    <a:pt x="11443" y="31455"/>
                  </a:cubicBezTo>
                  <a:lnTo>
                    <a:pt x="11369" y="31399"/>
                  </a:lnTo>
                  <a:cubicBezTo>
                    <a:pt x="10998" y="31124"/>
                    <a:pt x="10745" y="30733"/>
                    <a:pt x="10475" y="30318"/>
                  </a:cubicBezTo>
                  <a:cubicBezTo>
                    <a:pt x="10008" y="29601"/>
                    <a:pt x="9141" y="28265"/>
                    <a:pt x="7381" y="28265"/>
                  </a:cubicBezTo>
                  <a:cubicBezTo>
                    <a:pt x="7217" y="28265"/>
                    <a:pt x="7052" y="28278"/>
                    <a:pt x="6889" y="28303"/>
                  </a:cubicBezTo>
                  <a:cubicBezTo>
                    <a:pt x="6381" y="28054"/>
                    <a:pt x="5876" y="27937"/>
                    <a:pt x="5355" y="27937"/>
                  </a:cubicBezTo>
                  <a:cubicBezTo>
                    <a:pt x="4626" y="27937"/>
                    <a:pt x="3920" y="28193"/>
                    <a:pt x="3366" y="28658"/>
                  </a:cubicBezTo>
                  <a:cubicBezTo>
                    <a:pt x="3154" y="28836"/>
                    <a:pt x="2880" y="29116"/>
                    <a:pt x="2662" y="29510"/>
                  </a:cubicBezTo>
                  <a:cubicBezTo>
                    <a:pt x="2172" y="29820"/>
                    <a:pt x="1773" y="30276"/>
                    <a:pt x="1524" y="30845"/>
                  </a:cubicBezTo>
                  <a:cubicBezTo>
                    <a:pt x="1496" y="30913"/>
                    <a:pt x="1468" y="30979"/>
                    <a:pt x="1444" y="31047"/>
                  </a:cubicBezTo>
                  <a:cubicBezTo>
                    <a:pt x="1176" y="31302"/>
                    <a:pt x="954" y="31613"/>
                    <a:pt x="801" y="31966"/>
                  </a:cubicBezTo>
                  <a:cubicBezTo>
                    <a:pt x="1" y="33812"/>
                    <a:pt x="1142" y="35590"/>
                    <a:pt x="4036" y="38730"/>
                  </a:cubicBezTo>
                  <a:lnTo>
                    <a:pt x="4037" y="38731"/>
                  </a:lnTo>
                  <a:cubicBezTo>
                    <a:pt x="4134" y="38837"/>
                    <a:pt x="4236" y="38948"/>
                    <a:pt x="4339" y="39059"/>
                  </a:cubicBezTo>
                  <a:lnTo>
                    <a:pt x="5521" y="40222"/>
                  </a:lnTo>
                  <a:cubicBezTo>
                    <a:pt x="5829" y="40496"/>
                    <a:pt x="6140" y="40752"/>
                    <a:pt x="6453" y="40990"/>
                  </a:cubicBezTo>
                  <a:lnTo>
                    <a:pt x="9664" y="42855"/>
                  </a:lnTo>
                  <a:cubicBezTo>
                    <a:pt x="10541" y="43228"/>
                    <a:pt x="11395" y="43494"/>
                    <a:pt x="12198" y="43681"/>
                  </a:cubicBezTo>
                  <a:lnTo>
                    <a:pt x="7831" y="52905"/>
                  </a:lnTo>
                  <a:lnTo>
                    <a:pt x="10671" y="53653"/>
                  </a:lnTo>
                  <a:lnTo>
                    <a:pt x="9379" y="56093"/>
                  </a:lnTo>
                  <a:cubicBezTo>
                    <a:pt x="9281" y="56090"/>
                    <a:pt x="9182" y="56089"/>
                    <a:pt x="9081" y="56089"/>
                  </a:cubicBezTo>
                  <a:cubicBezTo>
                    <a:pt x="4886" y="56089"/>
                    <a:pt x="3732" y="58572"/>
                    <a:pt x="3430" y="59641"/>
                  </a:cubicBezTo>
                  <a:cubicBezTo>
                    <a:pt x="3184" y="60514"/>
                    <a:pt x="3144" y="61891"/>
                    <a:pt x="4354" y="63491"/>
                  </a:cubicBezTo>
                  <a:cubicBezTo>
                    <a:pt x="6365" y="66148"/>
                    <a:pt x="11995" y="69221"/>
                    <a:pt x="14150" y="69221"/>
                  </a:cubicBezTo>
                  <a:cubicBezTo>
                    <a:pt x="15044" y="69221"/>
                    <a:pt x="15664" y="68867"/>
                    <a:pt x="16025" y="68571"/>
                  </a:cubicBezTo>
                  <a:cubicBezTo>
                    <a:pt x="16659" y="68052"/>
                    <a:pt x="17172" y="67629"/>
                    <a:pt x="20848" y="56327"/>
                  </a:cubicBezTo>
                  <a:lnTo>
                    <a:pt x="21617" y="56529"/>
                  </a:lnTo>
                  <a:lnTo>
                    <a:pt x="22274" y="61402"/>
                  </a:lnTo>
                  <a:cubicBezTo>
                    <a:pt x="20052" y="62906"/>
                    <a:pt x="18574" y="65196"/>
                    <a:pt x="19498" y="67765"/>
                  </a:cubicBezTo>
                  <a:cubicBezTo>
                    <a:pt x="20595" y="70813"/>
                    <a:pt x="24761" y="70813"/>
                    <a:pt x="26130" y="70813"/>
                  </a:cubicBezTo>
                  <a:cubicBezTo>
                    <a:pt x="27598" y="70813"/>
                    <a:pt x="29283" y="70655"/>
                    <a:pt x="30749" y="70378"/>
                  </a:cubicBezTo>
                  <a:cubicBezTo>
                    <a:pt x="32115" y="70122"/>
                    <a:pt x="34401" y="69691"/>
                    <a:pt x="34938" y="67708"/>
                  </a:cubicBezTo>
                  <a:cubicBezTo>
                    <a:pt x="35148" y="66935"/>
                    <a:pt x="35317" y="66304"/>
                    <a:pt x="31973" y="55670"/>
                  </a:cubicBezTo>
                  <a:lnTo>
                    <a:pt x="32432" y="49686"/>
                  </a:lnTo>
                  <a:cubicBezTo>
                    <a:pt x="33843" y="50172"/>
                    <a:pt x="35494" y="50518"/>
                    <a:pt x="37360" y="50518"/>
                  </a:cubicBezTo>
                  <a:cubicBezTo>
                    <a:pt x="37932" y="50518"/>
                    <a:pt x="38507" y="50484"/>
                    <a:pt x="39083" y="50418"/>
                  </a:cubicBezTo>
                  <a:lnTo>
                    <a:pt x="40784" y="50246"/>
                  </a:lnTo>
                  <a:lnTo>
                    <a:pt x="40814" y="50130"/>
                  </a:lnTo>
                  <a:cubicBezTo>
                    <a:pt x="41353" y="50014"/>
                    <a:pt x="41892" y="49899"/>
                    <a:pt x="42421" y="49774"/>
                  </a:cubicBezTo>
                  <a:lnTo>
                    <a:pt x="43554" y="49522"/>
                  </a:lnTo>
                  <a:lnTo>
                    <a:pt x="43550" y="49484"/>
                  </a:lnTo>
                  <a:cubicBezTo>
                    <a:pt x="46071" y="48779"/>
                    <a:pt x="48052" y="47740"/>
                    <a:pt x="47813" y="45476"/>
                  </a:cubicBezTo>
                  <a:cubicBezTo>
                    <a:pt x="47803" y="45383"/>
                    <a:pt x="47789" y="45294"/>
                    <a:pt x="47771" y="45206"/>
                  </a:cubicBezTo>
                  <a:cubicBezTo>
                    <a:pt x="47789" y="45140"/>
                    <a:pt x="47804" y="45071"/>
                    <a:pt x="47818" y="45002"/>
                  </a:cubicBezTo>
                  <a:cubicBezTo>
                    <a:pt x="47936" y="44404"/>
                    <a:pt x="47873" y="43802"/>
                    <a:pt x="47647" y="43263"/>
                  </a:cubicBezTo>
                  <a:cubicBezTo>
                    <a:pt x="47695" y="42812"/>
                    <a:pt x="47629" y="42424"/>
                    <a:pt x="47558" y="42155"/>
                  </a:cubicBezTo>
                  <a:cubicBezTo>
                    <a:pt x="47289" y="41163"/>
                    <a:pt x="46449" y="40110"/>
                    <a:pt x="44875" y="39855"/>
                  </a:cubicBezTo>
                  <a:cubicBezTo>
                    <a:pt x="44297" y="39295"/>
                    <a:pt x="43519" y="38980"/>
                    <a:pt x="42695" y="38980"/>
                  </a:cubicBezTo>
                  <a:cubicBezTo>
                    <a:pt x="41939" y="38980"/>
                    <a:pt x="41322" y="39230"/>
                    <a:pt x="40778" y="39451"/>
                  </a:cubicBezTo>
                  <a:cubicBezTo>
                    <a:pt x="40451" y="39584"/>
                    <a:pt x="40137" y="39707"/>
                    <a:pt x="39818" y="39775"/>
                  </a:cubicBezTo>
                  <a:cubicBezTo>
                    <a:pt x="39795" y="39781"/>
                    <a:pt x="39769" y="39786"/>
                    <a:pt x="39747" y="39789"/>
                  </a:cubicBezTo>
                  <a:cubicBezTo>
                    <a:pt x="39643" y="39808"/>
                    <a:pt x="39538" y="39821"/>
                    <a:pt x="39433" y="39825"/>
                  </a:cubicBezTo>
                  <a:lnTo>
                    <a:pt x="39427" y="39825"/>
                  </a:lnTo>
                  <a:lnTo>
                    <a:pt x="39333" y="39828"/>
                  </a:lnTo>
                  <a:cubicBezTo>
                    <a:pt x="39285" y="39826"/>
                    <a:pt x="39238" y="39825"/>
                    <a:pt x="39189" y="39821"/>
                  </a:cubicBezTo>
                  <a:cubicBezTo>
                    <a:pt x="38917" y="39797"/>
                    <a:pt x="38652" y="39761"/>
                    <a:pt x="38387" y="39719"/>
                  </a:cubicBezTo>
                  <a:lnTo>
                    <a:pt x="38297" y="39704"/>
                  </a:lnTo>
                  <a:cubicBezTo>
                    <a:pt x="38158" y="39681"/>
                    <a:pt x="38018" y="39654"/>
                    <a:pt x="37874" y="39624"/>
                  </a:cubicBezTo>
                  <a:lnTo>
                    <a:pt x="37769" y="39603"/>
                  </a:lnTo>
                  <a:cubicBezTo>
                    <a:pt x="37234" y="39488"/>
                    <a:pt x="36712" y="39334"/>
                    <a:pt x="36197" y="39139"/>
                  </a:cubicBezTo>
                  <a:cubicBezTo>
                    <a:pt x="37329" y="38406"/>
                    <a:pt x="38360" y="37529"/>
                    <a:pt x="39262" y="36533"/>
                  </a:cubicBezTo>
                  <a:cubicBezTo>
                    <a:pt x="39800" y="36668"/>
                    <a:pt x="40363" y="36741"/>
                    <a:pt x="40941" y="36741"/>
                  </a:cubicBezTo>
                  <a:cubicBezTo>
                    <a:pt x="44831" y="36741"/>
                    <a:pt x="47998" y="33493"/>
                    <a:pt x="47998" y="29498"/>
                  </a:cubicBezTo>
                  <a:cubicBezTo>
                    <a:pt x="47998" y="26166"/>
                    <a:pt x="45794" y="23354"/>
                    <a:pt x="42803" y="22513"/>
                  </a:cubicBezTo>
                  <a:cubicBezTo>
                    <a:pt x="42428" y="20988"/>
                    <a:pt x="41830" y="19550"/>
                    <a:pt x="41039" y="18239"/>
                  </a:cubicBezTo>
                  <a:cubicBezTo>
                    <a:pt x="41713" y="17478"/>
                    <a:pt x="42425" y="16745"/>
                    <a:pt x="43169" y="16041"/>
                  </a:cubicBezTo>
                  <a:cubicBezTo>
                    <a:pt x="43458" y="16093"/>
                    <a:pt x="43756" y="16124"/>
                    <a:pt x="44060" y="16124"/>
                  </a:cubicBezTo>
                  <a:cubicBezTo>
                    <a:pt x="46839" y="16124"/>
                    <a:pt x="49100" y="13863"/>
                    <a:pt x="49100" y="11085"/>
                  </a:cubicBezTo>
                  <a:cubicBezTo>
                    <a:pt x="49100" y="8307"/>
                    <a:pt x="46840" y="6049"/>
                    <a:pt x="44062" y="6049"/>
                  </a:cubicBezTo>
                  <a:cubicBezTo>
                    <a:pt x="41284" y="6049"/>
                    <a:pt x="39023" y="8310"/>
                    <a:pt x="39023" y="11087"/>
                  </a:cubicBezTo>
                  <a:cubicBezTo>
                    <a:pt x="39023" y="11102"/>
                    <a:pt x="39025" y="11117"/>
                    <a:pt x="39025" y="11132"/>
                  </a:cubicBezTo>
                  <a:cubicBezTo>
                    <a:pt x="38199" y="11899"/>
                    <a:pt x="37403" y="12702"/>
                    <a:pt x="36641" y="13539"/>
                  </a:cubicBezTo>
                  <a:cubicBezTo>
                    <a:pt x="34194" y="11827"/>
                    <a:pt x="31229" y="10806"/>
                    <a:pt x="28032" y="10761"/>
                  </a:cubicBezTo>
                  <a:cubicBezTo>
                    <a:pt x="27875" y="9846"/>
                    <a:pt x="27701" y="8936"/>
                    <a:pt x="27508" y="8033"/>
                  </a:cubicBezTo>
                  <a:cubicBezTo>
                    <a:pt x="28130" y="7194"/>
                    <a:pt x="28503" y="6162"/>
                    <a:pt x="28503" y="5040"/>
                  </a:cubicBezTo>
                  <a:cubicBezTo>
                    <a:pt x="28503" y="2261"/>
                    <a:pt x="26243" y="0"/>
                    <a:pt x="234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66675" dir="390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068;p56">
              <a:extLst>
                <a:ext uri="{FF2B5EF4-FFF2-40B4-BE49-F238E27FC236}">
                  <a16:creationId xmlns:a16="http://schemas.microsoft.com/office/drawing/2014/main" id="{62AFFAE0-8490-44C1-8E38-5338A7BEAB03}"/>
                </a:ext>
              </a:extLst>
            </p:cNvPr>
            <p:cNvSpPr/>
            <p:nvPr/>
          </p:nvSpPr>
          <p:spPr>
            <a:xfrm>
              <a:off x="1684350" y="1589300"/>
              <a:ext cx="284000" cy="396575"/>
            </a:xfrm>
            <a:custGeom>
              <a:avLst/>
              <a:gdLst/>
              <a:ahLst/>
              <a:cxnLst/>
              <a:rect l="l" t="t" r="r" b="b"/>
              <a:pathLst>
                <a:path w="11360" h="15863" extrusionOk="0">
                  <a:moveTo>
                    <a:pt x="6873" y="0"/>
                  </a:moveTo>
                  <a:lnTo>
                    <a:pt x="2646" y="683"/>
                  </a:lnTo>
                  <a:lnTo>
                    <a:pt x="3983" y="10603"/>
                  </a:lnTo>
                  <a:cubicBezTo>
                    <a:pt x="3983" y="10603"/>
                    <a:pt x="1" y="12292"/>
                    <a:pt x="827" y="14590"/>
                  </a:cubicBezTo>
                  <a:cubicBezTo>
                    <a:pt x="1168" y="15538"/>
                    <a:pt x="2945" y="15863"/>
                    <a:pt x="4932" y="15863"/>
                  </a:cubicBezTo>
                  <a:cubicBezTo>
                    <a:pt x="7765" y="15863"/>
                    <a:pt x="11024" y="15201"/>
                    <a:pt x="11148" y="14741"/>
                  </a:cubicBezTo>
                  <a:cubicBezTo>
                    <a:pt x="11359" y="13959"/>
                    <a:pt x="6873" y="0"/>
                    <a:pt x="6873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069;p56">
              <a:extLst>
                <a:ext uri="{FF2B5EF4-FFF2-40B4-BE49-F238E27FC236}">
                  <a16:creationId xmlns:a16="http://schemas.microsoft.com/office/drawing/2014/main" id="{FB7F6365-0146-4C93-BDE9-DCA17CD5897A}"/>
                </a:ext>
              </a:extLst>
            </p:cNvPr>
            <p:cNvSpPr/>
            <p:nvPr/>
          </p:nvSpPr>
          <p:spPr>
            <a:xfrm>
              <a:off x="1731150" y="1875175"/>
              <a:ext cx="33175" cy="33875"/>
            </a:xfrm>
            <a:custGeom>
              <a:avLst/>
              <a:gdLst/>
              <a:ahLst/>
              <a:cxnLst/>
              <a:rect l="l" t="t" r="r" b="b"/>
              <a:pathLst>
                <a:path w="1327" h="1355" extrusionOk="0">
                  <a:moveTo>
                    <a:pt x="222" y="0"/>
                  </a:moveTo>
                  <a:cubicBezTo>
                    <a:pt x="189" y="0"/>
                    <a:pt x="156" y="9"/>
                    <a:pt x="127" y="28"/>
                  </a:cubicBezTo>
                  <a:cubicBezTo>
                    <a:pt x="38" y="83"/>
                    <a:pt x="0" y="200"/>
                    <a:pt x="56" y="295"/>
                  </a:cubicBezTo>
                  <a:cubicBezTo>
                    <a:pt x="298" y="700"/>
                    <a:pt x="621" y="1049"/>
                    <a:pt x="1002" y="1326"/>
                  </a:cubicBezTo>
                  <a:cubicBezTo>
                    <a:pt x="1029" y="1346"/>
                    <a:pt x="1062" y="1354"/>
                    <a:pt x="1095" y="1354"/>
                  </a:cubicBezTo>
                  <a:cubicBezTo>
                    <a:pt x="1166" y="1354"/>
                    <a:pt x="1241" y="1315"/>
                    <a:pt x="1272" y="1256"/>
                  </a:cubicBezTo>
                  <a:cubicBezTo>
                    <a:pt x="1327" y="1153"/>
                    <a:pt x="1291" y="1051"/>
                    <a:pt x="1202" y="986"/>
                  </a:cubicBezTo>
                  <a:cubicBezTo>
                    <a:pt x="1181" y="970"/>
                    <a:pt x="1159" y="954"/>
                    <a:pt x="1137" y="938"/>
                  </a:cubicBezTo>
                  <a:lnTo>
                    <a:pt x="1137" y="938"/>
                  </a:lnTo>
                  <a:cubicBezTo>
                    <a:pt x="1145" y="944"/>
                    <a:pt x="1148" y="947"/>
                    <a:pt x="1148" y="947"/>
                  </a:cubicBezTo>
                  <a:cubicBezTo>
                    <a:pt x="1148" y="947"/>
                    <a:pt x="1140" y="941"/>
                    <a:pt x="1131" y="934"/>
                  </a:cubicBezTo>
                  <a:cubicBezTo>
                    <a:pt x="1121" y="925"/>
                    <a:pt x="1111" y="917"/>
                    <a:pt x="1099" y="908"/>
                  </a:cubicBezTo>
                  <a:cubicBezTo>
                    <a:pt x="1059" y="874"/>
                    <a:pt x="1017" y="839"/>
                    <a:pt x="977" y="804"/>
                  </a:cubicBezTo>
                  <a:cubicBezTo>
                    <a:pt x="899" y="733"/>
                    <a:pt x="825" y="658"/>
                    <a:pt x="753" y="582"/>
                  </a:cubicBezTo>
                  <a:cubicBezTo>
                    <a:pt x="719" y="545"/>
                    <a:pt x="686" y="504"/>
                    <a:pt x="652" y="466"/>
                  </a:cubicBezTo>
                  <a:cubicBezTo>
                    <a:pt x="635" y="445"/>
                    <a:pt x="618" y="424"/>
                    <a:pt x="602" y="403"/>
                  </a:cubicBezTo>
                  <a:cubicBezTo>
                    <a:pt x="600" y="400"/>
                    <a:pt x="598" y="398"/>
                    <a:pt x="597" y="396"/>
                  </a:cubicBezTo>
                  <a:lnTo>
                    <a:pt x="597" y="396"/>
                  </a:lnTo>
                  <a:lnTo>
                    <a:pt x="575" y="366"/>
                  </a:lnTo>
                  <a:cubicBezTo>
                    <a:pt x="511" y="280"/>
                    <a:pt x="451" y="189"/>
                    <a:pt x="396" y="98"/>
                  </a:cubicBezTo>
                  <a:cubicBezTo>
                    <a:pt x="360" y="38"/>
                    <a:pt x="291" y="0"/>
                    <a:pt x="222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070;p56">
              <a:extLst>
                <a:ext uri="{FF2B5EF4-FFF2-40B4-BE49-F238E27FC236}">
                  <a16:creationId xmlns:a16="http://schemas.microsoft.com/office/drawing/2014/main" id="{A24AE6CC-7A29-4A4C-A0B2-248C7A2C4209}"/>
                </a:ext>
              </a:extLst>
            </p:cNvPr>
            <p:cNvSpPr/>
            <p:nvPr/>
          </p:nvSpPr>
          <p:spPr>
            <a:xfrm>
              <a:off x="1749125" y="1856350"/>
              <a:ext cx="38525" cy="45450"/>
            </a:xfrm>
            <a:custGeom>
              <a:avLst/>
              <a:gdLst/>
              <a:ahLst/>
              <a:cxnLst/>
              <a:rect l="l" t="t" r="r" b="b"/>
              <a:pathLst>
                <a:path w="1541" h="1818" extrusionOk="0">
                  <a:moveTo>
                    <a:pt x="229" y="0"/>
                  </a:moveTo>
                  <a:cubicBezTo>
                    <a:pt x="198" y="0"/>
                    <a:pt x="166" y="8"/>
                    <a:pt x="134" y="27"/>
                  </a:cubicBezTo>
                  <a:cubicBezTo>
                    <a:pt x="51" y="76"/>
                    <a:pt x="0" y="210"/>
                    <a:pt x="64" y="297"/>
                  </a:cubicBezTo>
                  <a:cubicBezTo>
                    <a:pt x="420" y="771"/>
                    <a:pt x="778" y="1246"/>
                    <a:pt x="1134" y="1720"/>
                  </a:cubicBezTo>
                  <a:cubicBezTo>
                    <a:pt x="1178" y="1778"/>
                    <a:pt x="1242" y="1818"/>
                    <a:pt x="1310" y="1818"/>
                  </a:cubicBezTo>
                  <a:cubicBezTo>
                    <a:pt x="1341" y="1818"/>
                    <a:pt x="1373" y="1809"/>
                    <a:pt x="1404" y="1791"/>
                  </a:cubicBezTo>
                  <a:cubicBezTo>
                    <a:pt x="1488" y="1741"/>
                    <a:pt x="1540" y="1607"/>
                    <a:pt x="1474" y="1521"/>
                  </a:cubicBezTo>
                  <a:cubicBezTo>
                    <a:pt x="1118" y="1047"/>
                    <a:pt x="761" y="571"/>
                    <a:pt x="404" y="97"/>
                  </a:cubicBezTo>
                  <a:cubicBezTo>
                    <a:pt x="361" y="39"/>
                    <a:pt x="297" y="0"/>
                    <a:pt x="229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071;p56">
              <a:extLst>
                <a:ext uri="{FF2B5EF4-FFF2-40B4-BE49-F238E27FC236}">
                  <a16:creationId xmlns:a16="http://schemas.microsoft.com/office/drawing/2014/main" id="{CC4D321D-13CB-4843-AF41-5F0876A83471}"/>
                </a:ext>
              </a:extLst>
            </p:cNvPr>
            <p:cNvSpPr/>
            <p:nvPr/>
          </p:nvSpPr>
          <p:spPr>
            <a:xfrm>
              <a:off x="1703275" y="1924850"/>
              <a:ext cx="256950" cy="43175"/>
            </a:xfrm>
            <a:custGeom>
              <a:avLst/>
              <a:gdLst/>
              <a:ahLst/>
              <a:cxnLst/>
              <a:rect l="l" t="t" r="r" b="b"/>
              <a:pathLst>
                <a:path w="10278" h="1727" extrusionOk="0">
                  <a:moveTo>
                    <a:pt x="10157" y="1"/>
                  </a:moveTo>
                  <a:cubicBezTo>
                    <a:pt x="9992" y="21"/>
                    <a:pt x="9837" y="80"/>
                    <a:pt x="9699" y="189"/>
                  </a:cubicBezTo>
                  <a:cubicBezTo>
                    <a:pt x="9567" y="293"/>
                    <a:pt x="9321" y="728"/>
                    <a:pt x="9116" y="728"/>
                  </a:cubicBezTo>
                  <a:cubicBezTo>
                    <a:pt x="9101" y="728"/>
                    <a:pt x="9086" y="725"/>
                    <a:pt x="9072" y="721"/>
                  </a:cubicBezTo>
                  <a:cubicBezTo>
                    <a:pt x="9006" y="697"/>
                    <a:pt x="8944" y="504"/>
                    <a:pt x="8888" y="442"/>
                  </a:cubicBezTo>
                  <a:cubicBezTo>
                    <a:pt x="8822" y="373"/>
                    <a:pt x="8739" y="319"/>
                    <a:pt x="8649" y="288"/>
                  </a:cubicBezTo>
                  <a:cubicBezTo>
                    <a:pt x="8587" y="268"/>
                    <a:pt x="8524" y="259"/>
                    <a:pt x="8461" y="259"/>
                  </a:cubicBezTo>
                  <a:cubicBezTo>
                    <a:pt x="8296" y="259"/>
                    <a:pt x="8130" y="319"/>
                    <a:pt x="7992" y="404"/>
                  </a:cubicBezTo>
                  <a:cubicBezTo>
                    <a:pt x="7761" y="545"/>
                    <a:pt x="7640" y="780"/>
                    <a:pt x="7444" y="958"/>
                  </a:cubicBezTo>
                  <a:cubicBezTo>
                    <a:pt x="7355" y="1039"/>
                    <a:pt x="7275" y="1072"/>
                    <a:pt x="7199" y="1072"/>
                  </a:cubicBezTo>
                  <a:cubicBezTo>
                    <a:pt x="7083" y="1072"/>
                    <a:pt x="6975" y="994"/>
                    <a:pt x="6859" y="888"/>
                  </a:cubicBezTo>
                  <a:cubicBezTo>
                    <a:pt x="6582" y="632"/>
                    <a:pt x="6309" y="305"/>
                    <a:pt x="5907" y="305"/>
                  </a:cubicBezTo>
                  <a:cubicBezTo>
                    <a:pt x="5884" y="305"/>
                    <a:pt x="5860" y="306"/>
                    <a:pt x="5836" y="308"/>
                  </a:cubicBezTo>
                  <a:cubicBezTo>
                    <a:pt x="5639" y="326"/>
                    <a:pt x="5470" y="430"/>
                    <a:pt x="5328" y="562"/>
                  </a:cubicBezTo>
                  <a:cubicBezTo>
                    <a:pt x="5151" y="725"/>
                    <a:pt x="4998" y="1033"/>
                    <a:pt x="4731" y="1033"/>
                  </a:cubicBezTo>
                  <a:cubicBezTo>
                    <a:pt x="4726" y="1033"/>
                    <a:pt x="4721" y="1032"/>
                    <a:pt x="4715" y="1032"/>
                  </a:cubicBezTo>
                  <a:cubicBezTo>
                    <a:pt x="4450" y="1022"/>
                    <a:pt x="4204" y="788"/>
                    <a:pt x="3977" y="666"/>
                  </a:cubicBezTo>
                  <a:cubicBezTo>
                    <a:pt x="3755" y="548"/>
                    <a:pt x="3520" y="469"/>
                    <a:pt x="3269" y="469"/>
                  </a:cubicBezTo>
                  <a:cubicBezTo>
                    <a:pt x="3242" y="469"/>
                    <a:pt x="3215" y="470"/>
                    <a:pt x="3188" y="472"/>
                  </a:cubicBezTo>
                  <a:cubicBezTo>
                    <a:pt x="2918" y="490"/>
                    <a:pt x="2660" y="583"/>
                    <a:pt x="2425" y="712"/>
                  </a:cubicBezTo>
                  <a:cubicBezTo>
                    <a:pt x="2296" y="782"/>
                    <a:pt x="2176" y="865"/>
                    <a:pt x="2061" y="956"/>
                  </a:cubicBezTo>
                  <a:cubicBezTo>
                    <a:pt x="1920" y="1064"/>
                    <a:pt x="1829" y="1161"/>
                    <a:pt x="1694" y="1161"/>
                  </a:cubicBezTo>
                  <a:cubicBezTo>
                    <a:pt x="1646" y="1161"/>
                    <a:pt x="1591" y="1148"/>
                    <a:pt x="1527" y="1119"/>
                  </a:cubicBezTo>
                  <a:cubicBezTo>
                    <a:pt x="1259" y="999"/>
                    <a:pt x="1084" y="843"/>
                    <a:pt x="777" y="803"/>
                  </a:cubicBezTo>
                  <a:cubicBezTo>
                    <a:pt x="708" y="794"/>
                    <a:pt x="638" y="789"/>
                    <a:pt x="569" y="789"/>
                  </a:cubicBezTo>
                  <a:cubicBezTo>
                    <a:pt x="378" y="789"/>
                    <a:pt x="187" y="822"/>
                    <a:pt x="6" y="887"/>
                  </a:cubicBezTo>
                  <a:cubicBezTo>
                    <a:pt x="5" y="887"/>
                    <a:pt x="4" y="888"/>
                    <a:pt x="1" y="889"/>
                  </a:cubicBezTo>
                  <a:cubicBezTo>
                    <a:pt x="20" y="982"/>
                    <a:pt x="35" y="1075"/>
                    <a:pt x="69" y="1170"/>
                  </a:cubicBezTo>
                  <a:cubicBezTo>
                    <a:pt x="96" y="1246"/>
                    <a:pt x="134" y="1317"/>
                    <a:pt x="179" y="1385"/>
                  </a:cubicBezTo>
                  <a:cubicBezTo>
                    <a:pt x="270" y="1353"/>
                    <a:pt x="366" y="1327"/>
                    <a:pt x="463" y="1317"/>
                  </a:cubicBezTo>
                  <a:cubicBezTo>
                    <a:pt x="498" y="1314"/>
                    <a:pt x="533" y="1312"/>
                    <a:pt x="568" y="1312"/>
                  </a:cubicBezTo>
                  <a:cubicBezTo>
                    <a:pt x="737" y="1312"/>
                    <a:pt x="901" y="1352"/>
                    <a:pt x="1051" y="1435"/>
                  </a:cubicBezTo>
                  <a:cubicBezTo>
                    <a:pt x="1269" y="1556"/>
                    <a:pt x="1456" y="1727"/>
                    <a:pt x="1713" y="1727"/>
                  </a:cubicBezTo>
                  <a:cubicBezTo>
                    <a:pt x="1733" y="1727"/>
                    <a:pt x="1753" y="1726"/>
                    <a:pt x="1774" y="1723"/>
                  </a:cubicBezTo>
                  <a:cubicBezTo>
                    <a:pt x="1993" y="1702"/>
                    <a:pt x="2144" y="1558"/>
                    <a:pt x="2308" y="1425"/>
                  </a:cubicBezTo>
                  <a:cubicBezTo>
                    <a:pt x="2555" y="1223"/>
                    <a:pt x="2861" y="1025"/>
                    <a:pt x="3186" y="996"/>
                  </a:cubicBezTo>
                  <a:cubicBezTo>
                    <a:pt x="3209" y="994"/>
                    <a:pt x="3231" y="993"/>
                    <a:pt x="3253" y="993"/>
                  </a:cubicBezTo>
                  <a:cubicBezTo>
                    <a:pt x="3743" y="993"/>
                    <a:pt x="4094" y="1450"/>
                    <a:pt x="4566" y="1542"/>
                  </a:cubicBezTo>
                  <a:cubicBezTo>
                    <a:pt x="4625" y="1553"/>
                    <a:pt x="4680" y="1558"/>
                    <a:pt x="4733" y="1558"/>
                  </a:cubicBezTo>
                  <a:cubicBezTo>
                    <a:pt x="5111" y="1558"/>
                    <a:pt x="5354" y="1290"/>
                    <a:pt x="5616" y="1016"/>
                  </a:cubicBezTo>
                  <a:cubicBezTo>
                    <a:pt x="5726" y="902"/>
                    <a:pt x="5824" y="856"/>
                    <a:pt x="5916" y="856"/>
                  </a:cubicBezTo>
                  <a:cubicBezTo>
                    <a:pt x="6118" y="856"/>
                    <a:pt x="6289" y="1078"/>
                    <a:pt x="6487" y="1260"/>
                  </a:cubicBezTo>
                  <a:cubicBezTo>
                    <a:pt x="6698" y="1453"/>
                    <a:pt x="6942" y="1608"/>
                    <a:pt x="7213" y="1608"/>
                  </a:cubicBezTo>
                  <a:cubicBezTo>
                    <a:pt x="7302" y="1608"/>
                    <a:pt x="7395" y="1591"/>
                    <a:pt x="7490" y="1553"/>
                  </a:cubicBezTo>
                  <a:cubicBezTo>
                    <a:pt x="7702" y="1468"/>
                    <a:pt x="7854" y="1295"/>
                    <a:pt x="7998" y="1123"/>
                  </a:cubicBezTo>
                  <a:cubicBezTo>
                    <a:pt x="8108" y="991"/>
                    <a:pt x="8247" y="810"/>
                    <a:pt x="8392" y="810"/>
                  </a:cubicBezTo>
                  <a:cubicBezTo>
                    <a:pt x="8447" y="810"/>
                    <a:pt x="8504" y="837"/>
                    <a:pt x="8559" y="904"/>
                  </a:cubicBezTo>
                  <a:cubicBezTo>
                    <a:pt x="8715" y="1090"/>
                    <a:pt x="8815" y="1256"/>
                    <a:pt x="9091" y="1256"/>
                  </a:cubicBezTo>
                  <a:cubicBezTo>
                    <a:pt x="9338" y="1256"/>
                    <a:pt x="9561" y="1116"/>
                    <a:pt x="9725" y="940"/>
                  </a:cubicBezTo>
                  <a:cubicBezTo>
                    <a:pt x="9904" y="747"/>
                    <a:pt x="10040" y="535"/>
                    <a:pt x="10278" y="525"/>
                  </a:cubicBezTo>
                  <a:cubicBezTo>
                    <a:pt x="10246" y="367"/>
                    <a:pt x="10204" y="192"/>
                    <a:pt x="10157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072;p56">
              <a:extLst>
                <a:ext uri="{FF2B5EF4-FFF2-40B4-BE49-F238E27FC236}">
                  <a16:creationId xmlns:a16="http://schemas.microsoft.com/office/drawing/2014/main" id="{35DD4953-EF2B-4432-837F-7C4AB18B5B7F}"/>
                </a:ext>
              </a:extLst>
            </p:cNvPr>
            <p:cNvSpPr/>
            <p:nvPr/>
          </p:nvSpPr>
          <p:spPr>
            <a:xfrm>
              <a:off x="1762700" y="1696475"/>
              <a:ext cx="79475" cy="114625"/>
            </a:xfrm>
            <a:custGeom>
              <a:avLst/>
              <a:gdLst/>
              <a:ahLst/>
              <a:cxnLst/>
              <a:rect l="l" t="t" r="r" b="b"/>
              <a:pathLst>
                <a:path w="3179" h="4585" extrusionOk="0">
                  <a:moveTo>
                    <a:pt x="379" y="0"/>
                  </a:moveTo>
                  <a:cubicBezTo>
                    <a:pt x="252" y="0"/>
                    <a:pt x="126" y="9"/>
                    <a:pt x="1" y="25"/>
                  </a:cubicBezTo>
                  <a:lnTo>
                    <a:pt x="72" y="544"/>
                  </a:lnTo>
                  <a:cubicBezTo>
                    <a:pt x="163" y="534"/>
                    <a:pt x="255" y="528"/>
                    <a:pt x="347" y="528"/>
                  </a:cubicBezTo>
                  <a:cubicBezTo>
                    <a:pt x="1029" y="528"/>
                    <a:pt x="1697" y="829"/>
                    <a:pt x="2037" y="1462"/>
                  </a:cubicBezTo>
                  <a:cubicBezTo>
                    <a:pt x="2254" y="1865"/>
                    <a:pt x="2318" y="2367"/>
                    <a:pt x="2146" y="2797"/>
                  </a:cubicBezTo>
                  <a:cubicBezTo>
                    <a:pt x="1952" y="3276"/>
                    <a:pt x="1493" y="3665"/>
                    <a:pt x="1043" y="3898"/>
                  </a:cubicBezTo>
                  <a:cubicBezTo>
                    <a:pt x="889" y="3978"/>
                    <a:pt x="721" y="4034"/>
                    <a:pt x="547" y="4069"/>
                  </a:cubicBezTo>
                  <a:lnTo>
                    <a:pt x="616" y="4584"/>
                  </a:lnTo>
                  <a:cubicBezTo>
                    <a:pt x="1376" y="4444"/>
                    <a:pt x="2101" y="3924"/>
                    <a:pt x="2497" y="3265"/>
                  </a:cubicBezTo>
                  <a:cubicBezTo>
                    <a:pt x="3178" y="2122"/>
                    <a:pt x="2505" y="651"/>
                    <a:pt x="1330" y="180"/>
                  </a:cubicBezTo>
                  <a:cubicBezTo>
                    <a:pt x="1024" y="56"/>
                    <a:pt x="702" y="0"/>
                    <a:pt x="379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073;p56">
              <a:extLst>
                <a:ext uri="{FF2B5EF4-FFF2-40B4-BE49-F238E27FC236}">
                  <a16:creationId xmlns:a16="http://schemas.microsoft.com/office/drawing/2014/main" id="{D0571951-E63C-4B70-9975-A04D0A112BD8}"/>
                </a:ext>
              </a:extLst>
            </p:cNvPr>
            <p:cNvSpPr/>
            <p:nvPr/>
          </p:nvSpPr>
          <p:spPr>
            <a:xfrm>
              <a:off x="1289050" y="1535450"/>
              <a:ext cx="350725" cy="410600"/>
            </a:xfrm>
            <a:custGeom>
              <a:avLst/>
              <a:gdLst/>
              <a:ahLst/>
              <a:cxnLst/>
              <a:rect l="l" t="t" r="r" b="b"/>
              <a:pathLst>
                <a:path w="14029" h="16424" extrusionOk="0">
                  <a:moveTo>
                    <a:pt x="10192" y="1"/>
                  </a:moveTo>
                  <a:lnTo>
                    <a:pt x="5513" y="8848"/>
                  </a:lnTo>
                  <a:cubicBezTo>
                    <a:pt x="5513" y="8848"/>
                    <a:pt x="4678" y="8663"/>
                    <a:pt x="3693" y="8663"/>
                  </a:cubicBezTo>
                  <a:cubicBezTo>
                    <a:pt x="2462" y="8663"/>
                    <a:pt x="995" y="8953"/>
                    <a:pt x="627" y="10259"/>
                  </a:cubicBezTo>
                  <a:cubicBezTo>
                    <a:pt x="0" y="12478"/>
                    <a:pt x="7409" y="16424"/>
                    <a:pt x="8763" y="16424"/>
                  </a:cubicBezTo>
                  <a:cubicBezTo>
                    <a:pt x="8843" y="16424"/>
                    <a:pt x="8902" y="16410"/>
                    <a:pt x="8937" y="16382"/>
                  </a:cubicBezTo>
                  <a:cubicBezTo>
                    <a:pt x="9563" y="15867"/>
                    <a:pt x="14028" y="1901"/>
                    <a:pt x="14028" y="1901"/>
                  </a:cubicBezTo>
                  <a:lnTo>
                    <a:pt x="10192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074;p56">
              <a:extLst>
                <a:ext uri="{FF2B5EF4-FFF2-40B4-BE49-F238E27FC236}">
                  <a16:creationId xmlns:a16="http://schemas.microsoft.com/office/drawing/2014/main" id="{85013F3F-9EFA-4CE6-9774-2B703BAFD335}"/>
                </a:ext>
              </a:extLst>
            </p:cNvPr>
            <p:cNvSpPr/>
            <p:nvPr/>
          </p:nvSpPr>
          <p:spPr>
            <a:xfrm>
              <a:off x="1360950" y="1743250"/>
              <a:ext cx="18650" cy="42975"/>
            </a:xfrm>
            <a:custGeom>
              <a:avLst/>
              <a:gdLst/>
              <a:ahLst/>
              <a:cxnLst/>
              <a:rect l="l" t="t" r="r" b="b"/>
              <a:pathLst>
                <a:path w="746" h="1719" extrusionOk="0">
                  <a:moveTo>
                    <a:pt x="205" y="0"/>
                  </a:moveTo>
                  <a:cubicBezTo>
                    <a:pt x="102" y="0"/>
                    <a:pt x="0" y="90"/>
                    <a:pt x="8" y="196"/>
                  </a:cubicBezTo>
                  <a:cubicBezTo>
                    <a:pt x="40" y="669"/>
                    <a:pt x="144" y="1134"/>
                    <a:pt x="326" y="1573"/>
                  </a:cubicBezTo>
                  <a:cubicBezTo>
                    <a:pt x="361" y="1655"/>
                    <a:pt x="429" y="1719"/>
                    <a:pt x="516" y="1719"/>
                  </a:cubicBezTo>
                  <a:cubicBezTo>
                    <a:pt x="533" y="1719"/>
                    <a:pt x="550" y="1716"/>
                    <a:pt x="568" y="1712"/>
                  </a:cubicBezTo>
                  <a:cubicBezTo>
                    <a:pt x="661" y="1686"/>
                    <a:pt x="746" y="1568"/>
                    <a:pt x="706" y="1469"/>
                  </a:cubicBezTo>
                  <a:cubicBezTo>
                    <a:pt x="536" y="1062"/>
                    <a:pt x="431" y="628"/>
                    <a:pt x="403" y="197"/>
                  </a:cubicBezTo>
                  <a:cubicBezTo>
                    <a:pt x="396" y="91"/>
                    <a:pt x="318" y="0"/>
                    <a:pt x="207" y="0"/>
                  </a:cubicBezTo>
                  <a:cubicBezTo>
                    <a:pt x="206" y="0"/>
                    <a:pt x="205" y="0"/>
                    <a:pt x="205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075;p56">
              <a:extLst>
                <a:ext uri="{FF2B5EF4-FFF2-40B4-BE49-F238E27FC236}">
                  <a16:creationId xmlns:a16="http://schemas.microsoft.com/office/drawing/2014/main" id="{D3515239-6276-43A9-84FC-E1980BC01981}"/>
                </a:ext>
              </a:extLst>
            </p:cNvPr>
            <p:cNvSpPr/>
            <p:nvPr/>
          </p:nvSpPr>
          <p:spPr>
            <a:xfrm>
              <a:off x="1390700" y="1736075"/>
              <a:ext cx="18675" cy="42825"/>
            </a:xfrm>
            <a:custGeom>
              <a:avLst/>
              <a:gdLst/>
              <a:ahLst/>
              <a:cxnLst/>
              <a:rect l="l" t="t" r="r" b="b"/>
              <a:pathLst>
                <a:path w="747" h="1713" extrusionOk="0">
                  <a:moveTo>
                    <a:pt x="211" y="1"/>
                  </a:moveTo>
                  <a:cubicBezTo>
                    <a:pt x="195" y="1"/>
                    <a:pt x="179" y="3"/>
                    <a:pt x="163" y="7"/>
                  </a:cubicBezTo>
                  <a:cubicBezTo>
                    <a:pt x="57" y="37"/>
                    <a:pt x="0" y="145"/>
                    <a:pt x="25" y="249"/>
                  </a:cubicBezTo>
                  <a:cubicBezTo>
                    <a:pt x="131" y="689"/>
                    <a:pt x="236" y="1128"/>
                    <a:pt x="343" y="1568"/>
                  </a:cubicBezTo>
                  <a:cubicBezTo>
                    <a:pt x="364" y="1655"/>
                    <a:pt x="451" y="1712"/>
                    <a:pt x="537" y="1712"/>
                  </a:cubicBezTo>
                  <a:cubicBezTo>
                    <a:pt x="553" y="1712"/>
                    <a:pt x="569" y="1710"/>
                    <a:pt x="585" y="1706"/>
                  </a:cubicBezTo>
                  <a:cubicBezTo>
                    <a:pt x="689" y="1676"/>
                    <a:pt x="747" y="1568"/>
                    <a:pt x="723" y="1464"/>
                  </a:cubicBezTo>
                  <a:cubicBezTo>
                    <a:pt x="617" y="1023"/>
                    <a:pt x="512" y="585"/>
                    <a:pt x="405" y="145"/>
                  </a:cubicBezTo>
                  <a:cubicBezTo>
                    <a:pt x="384" y="58"/>
                    <a:pt x="297" y="1"/>
                    <a:pt x="211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076;p56">
              <a:extLst>
                <a:ext uri="{FF2B5EF4-FFF2-40B4-BE49-F238E27FC236}">
                  <a16:creationId xmlns:a16="http://schemas.microsoft.com/office/drawing/2014/main" id="{7E8A3A97-D4E7-4777-88FD-4A4B6CC0BA64}"/>
                </a:ext>
              </a:extLst>
            </p:cNvPr>
            <p:cNvSpPr/>
            <p:nvPr/>
          </p:nvSpPr>
          <p:spPr>
            <a:xfrm>
              <a:off x="1453850" y="1601025"/>
              <a:ext cx="88800" cy="109400"/>
            </a:xfrm>
            <a:custGeom>
              <a:avLst/>
              <a:gdLst/>
              <a:ahLst/>
              <a:cxnLst/>
              <a:rect l="l" t="t" r="r" b="b"/>
              <a:pathLst>
                <a:path w="3552" h="4376" extrusionOk="0">
                  <a:moveTo>
                    <a:pt x="2214" y="0"/>
                  </a:moveTo>
                  <a:lnTo>
                    <a:pt x="1973" y="457"/>
                  </a:lnTo>
                  <a:cubicBezTo>
                    <a:pt x="2172" y="617"/>
                    <a:pt x="2346" y="812"/>
                    <a:pt x="2473" y="1032"/>
                  </a:cubicBezTo>
                  <a:cubicBezTo>
                    <a:pt x="2799" y="1599"/>
                    <a:pt x="2792" y="2318"/>
                    <a:pt x="2495" y="2896"/>
                  </a:cubicBezTo>
                  <a:cubicBezTo>
                    <a:pt x="2195" y="3473"/>
                    <a:pt x="1653" y="3846"/>
                    <a:pt x="1024" y="3846"/>
                  </a:cubicBezTo>
                  <a:cubicBezTo>
                    <a:pt x="934" y="3846"/>
                    <a:pt x="842" y="3839"/>
                    <a:pt x="750" y="3823"/>
                  </a:cubicBezTo>
                  <a:cubicBezTo>
                    <a:pt x="587" y="3796"/>
                    <a:pt x="416" y="3764"/>
                    <a:pt x="246" y="3723"/>
                  </a:cubicBezTo>
                  <a:lnTo>
                    <a:pt x="1" y="4188"/>
                  </a:lnTo>
                  <a:cubicBezTo>
                    <a:pt x="75" y="4207"/>
                    <a:pt x="150" y="4229"/>
                    <a:pt x="223" y="4248"/>
                  </a:cubicBezTo>
                  <a:cubicBezTo>
                    <a:pt x="504" y="4315"/>
                    <a:pt x="791" y="4376"/>
                    <a:pt x="1081" y="4376"/>
                  </a:cubicBezTo>
                  <a:cubicBezTo>
                    <a:pt x="1167" y="4376"/>
                    <a:pt x="1253" y="4370"/>
                    <a:pt x="1340" y="4358"/>
                  </a:cubicBezTo>
                  <a:cubicBezTo>
                    <a:pt x="1692" y="4308"/>
                    <a:pt x="2017" y="4156"/>
                    <a:pt x="2297" y="3940"/>
                  </a:cubicBezTo>
                  <a:cubicBezTo>
                    <a:pt x="3324" y="3146"/>
                    <a:pt x="3552" y="1573"/>
                    <a:pt x="2770" y="531"/>
                  </a:cubicBezTo>
                  <a:cubicBezTo>
                    <a:pt x="2612" y="320"/>
                    <a:pt x="2420" y="149"/>
                    <a:pt x="2214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077;p56">
              <a:extLst>
                <a:ext uri="{FF2B5EF4-FFF2-40B4-BE49-F238E27FC236}">
                  <a16:creationId xmlns:a16="http://schemas.microsoft.com/office/drawing/2014/main" id="{BC627087-CE25-4247-BB0B-DB069ECAF302}"/>
                </a:ext>
              </a:extLst>
            </p:cNvPr>
            <p:cNvSpPr/>
            <p:nvPr/>
          </p:nvSpPr>
          <p:spPr>
            <a:xfrm>
              <a:off x="1304650" y="1779175"/>
              <a:ext cx="218625" cy="159675"/>
            </a:xfrm>
            <a:custGeom>
              <a:avLst/>
              <a:gdLst/>
              <a:ahLst/>
              <a:cxnLst/>
              <a:rect l="l" t="t" r="r" b="b"/>
              <a:pathLst>
                <a:path w="8745" h="6387" extrusionOk="0">
                  <a:moveTo>
                    <a:pt x="244" y="0"/>
                  </a:moveTo>
                  <a:cubicBezTo>
                    <a:pt x="146" y="152"/>
                    <a:pt x="58" y="316"/>
                    <a:pt x="4" y="510"/>
                  </a:cubicBezTo>
                  <a:cubicBezTo>
                    <a:pt x="2" y="516"/>
                    <a:pt x="3" y="524"/>
                    <a:pt x="0" y="531"/>
                  </a:cubicBezTo>
                  <a:cubicBezTo>
                    <a:pt x="44" y="523"/>
                    <a:pt x="88" y="519"/>
                    <a:pt x="132" y="519"/>
                  </a:cubicBezTo>
                  <a:cubicBezTo>
                    <a:pt x="378" y="519"/>
                    <a:pt x="621" y="637"/>
                    <a:pt x="748" y="874"/>
                  </a:cubicBezTo>
                  <a:cubicBezTo>
                    <a:pt x="954" y="1257"/>
                    <a:pt x="993" y="1759"/>
                    <a:pt x="1448" y="1946"/>
                  </a:cubicBezTo>
                  <a:cubicBezTo>
                    <a:pt x="1550" y="1988"/>
                    <a:pt x="1650" y="2004"/>
                    <a:pt x="1751" y="2004"/>
                  </a:cubicBezTo>
                  <a:cubicBezTo>
                    <a:pt x="1877" y="2004"/>
                    <a:pt x="2003" y="1980"/>
                    <a:pt x="2134" y="1956"/>
                  </a:cubicBezTo>
                  <a:cubicBezTo>
                    <a:pt x="2213" y="1941"/>
                    <a:pt x="2280" y="1932"/>
                    <a:pt x="2340" y="1932"/>
                  </a:cubicBezTo>
                  <a:cubicBezTo>
                    <a:pt x="2494" y="1932"/>
                    <a:pt x="2595" y="1993"/>
                    <a:pt x="2693" y="2177"/>
                  </a:cubicBezTo>
                  <a:cubicBezTo>
                    <a:pt x="2870" y="2517"/>
                    <a:pt x="2944" y="2929"/>
                    <a:pt x="3289" y="3152"/>
                  </a:cubicBezTo>
                  <a:cubicBezTo>
                    <a:pt x="3483" y="3279"/>
                    <a:pt x="3706" y="3294"/>
                    <a:pt x="3931" y="3297"/>
                  </a:cubicBezTo>
                  <a:cubicBezTo>
                    <a:pt x="4270" y="3302"/>
                    <a:pt x="4358" y="3400"/>
                    <a:pt x="4465" y="3703"/>
                  </a:cubicBezTo>
                  <a:cubicBezTo>
                    <a:pt x="4607" y="4104"/>
                    <a:pt x="4826" y="4415"/>
                    <a:pt x="5267" y="4415"/>
                  </a:cubicBezTo>
                  <a:cubicBezTo>
                    <a:pt x="5294" y="4415"/>
                    <a:pt x="5322" y="4414"/>
                    <a:pt x="5351" y="4411"/>
                  </a:cubicBezTo>
                  <a:cubicBezTo>
                    <a:pt x="5483" y="4401"/>
                    <a:pt x="5681" y="4322"/>
                    <a:pt x="5844" y="4322"/>
                  </a:cubicBezTo>
                  <a:cubicBezTo>
                    <a:pt x="5924" y="4322"/>
                    <a:pt x="5996" y="4341"/>
                    <a:pt x="6049" y="4395"/>
                  </a:cubicBezTo>
                  <a:cubicBezTo>
                    <a:pt x="6192" y="4545"/>
                    <a:pt x="6191" y="4880"/>
                    <a:pt x="6272" y="5069"/>
                  </a:cubicBezTo>
                  <a:cubicBezTo>
                    <a:pt x="6452" y="5486"/>
                    <a:pt x="6797" y="5575"/>
                    <a:pt x="7183" y="5575"/>
                  </a:cubicBezTo>
                  <a:cubicBezTo>
                    <a:pt x="7272" y="5575"/>
                    <a:pt x="7364" y="5571"/>
                    <a:pt x="7457" y="5564"/>
                  </a:cubicBezTo>
                  <a:cubicBezTo>
                    <a:pt x="7500" y="5561"/>
                    <a:pt x="7541" y="5559"/>
                    <a:pt x="7580" y="5559"/>
                  </a:cubicBezTo>
                  <a:cubicBezTo>
                    <a:pt x="7884" y="5559"/>
                    <a:pt x="8086" y="5663"/>
                    <a:pt x="8261" y="5959"/>
                  </a:cubicBezTo>
                  <a:cubicBezTo>
                    <a:pt x="8341" y="6098"/>
                    <a:pt x="8405" y="6242"/>
                    <a:pt x="8473" y="6386"/>
                  </a:cubicBezTo>
                  <a:cubicBezTo>
                    <a:pt x="8548" y="6241"/>
                    <a:pt x="8639" y="6034"/>
                    <a:pt x="8745" y="5785"/>
                  </a:cubicBezTo>
                  <a:cubicBezTo>
                    <a:pt x="8690" y="5676"/>
                    <a:pt x="8645" y="5583"/>
                    <a:pt x="8608" y="5534"/>
                  </a:cubicBezTo>
                  <a:cubicBezTo>
                    <a:pt x="8321" y="5139"/>
                    <a:pt x="7974" y="5049"/>
                    <a:pt x="7554" y="5049"/>
                  </a:cubicBezTo>
                  <a:cubicBezTo>
                    <a:pt x="7460" y="5049"/>
                    <a:pt x="7362" y="5053"/>
                    <a:pt x="7261" y="5060"/>
                  </a:cubicBezTo>
                  <a:cubicBezTo>
                    <a:pt x="7226" y="5062"/>
                    <a:pt x="7193" y="5063"/>
                    <a:pt x="7162" y="5063"/>
                  </a:cubicBezTo>
                  <a:cubicBezTo>
                    <a:pt x="6914" y="5063"/>
                    <a:pt x="6779" y="4985"/>
                    <a:pt x="6702" y="4710"/>
                  </a:cubicBezTo>
                  <a:cubicBezTo>
                    <a:pt x="6642" y="4502"/>
                    <a:pt x="6607" y="4286"/>
                    <a:pt x="6480" y="4105"/>
                  </a:cubicBezTo>
                  <a:cubicBezTo>
                    <a:pt x="6358" y="3932"/>
                    <a:pt x="6172" y="3825"/>
                    <a:pt x="5959" y="3807"/>
                  </a:cubicBezTo>
                  <a:cubicBezTo>
                    <a:pt x="5945" y="3806"/>
                    <a:pt x="5930" y="3806"/>
                    <a:pt x="5915" y="3806"/>
                  </a:cubicBezTo>
                  <a:cubicBezTo>
                    <a:pt x="5719" y="3806"/>
                    <a:pt x="5510" y="3900"/>
                    <a:pt x="5318" y="3900"/>
                  </a:cubicBezTo>
                  <a:cubicBezTo>
                    <a:pt x="5284" y="3900"/>
                    <a:pt x="5251" y="3897"/>
                    <a:pt x="5218" y="3890"/>
                  </a:cubicBezTo>
                  <a:cubicBezTo>
                    <a:pt x="5008" y="3844"/>
                    <a:pt x="4977" y="3561"/>
                    <a:pt x="4908" y="3387"/>
                  </a:cubicBezTo>
                  <a:cubicBezTo>
                    <a:pt x="4835" y="3201"/>
                    <a:pt x="4738" y="3020"/>
                    <a:pt x="4565" y="2909"/>
                  </a:cubicBezTo>
                  <a:cubicBezTo>
                    <a:pt x="4341" y="2764"/>
                    <a:pt x="4088" y="2786"/>
                    <a:pt x="3834" y="2773"/>
                  </a:cubicBezTo>
                  <a:cubicBezTo>
                    <a:pt x="3565" y="2758"/>
                    <a:pt x="3461" y="2630"/>
                    <a:pt x="3355" y="2398"/>
                  </a:cubicBezTo>
                  <a:cubicBezTo>
                    <a:pt x="3199" y="2057"/>
                    <a:pt x="3098" y="1657"/>
                    <a:pt x="2733" y="1475"/>
                  </a:cubicBezTo>
                  <a:cubicBezTo>
                    <a:pt x="2621" y="1418"/>
                    <a:pt x="2503" y="1398"/>
                    <a:pt x="2384" y="1398"/>
                  </a:cubicBezTo>
                  <a:cubicBezTo>
                    <a:pt x="2287" y="1398"/>
                    <a:pt x="2189" y="1412"/>
                    <a:pt x="2092" y="1429"/>
                  </a:cubicBezTo>
                  <a:cubicBezTo>
                    <a:pt x="1987" y="1449"/>
                    <a:pt x="1898" y="1462"/>
                    <a:pt x="1820" y="1462"/>
                  </a:cubicBezTo>
                  <a:cubicBezTo>
                    <a:pt x="1636" y="1462"/>
                    <a:pt x="1520" y="1387"/>
                    <a:pt x="1416" y="1138"/>
                  </a:cubicBezTo>
                  <a:cubicBezTo>
                    <a:pt x="1223" y="674"/>
                    <a:pt x="1081" y="253"/>
                    <a:pt x="566" y="67"/>
                  </a:cubicBezTo>
                  <a:cubicBezTo>
                    <a:pt x="460" y="30"/>
                    <a:pt x="353" y="11"/>
                    <a:pt x="244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078;p56">
              <a:extLst>
                <a:ext uri="{FF2B5EF4-FFF2-40B4-BE49-F238E27FC236}">
                  <a16:creationId xmlns:a16="http://schemas.microsoft.com/office/drawing/2014/main" id="{9C807B02-7B37-4B6D-BA37-55BEAC001390}"/>
                </a:ext>
              </a:extLst>
            </p:cNvPr>
            <p:cNvSpPr/>
            <p:nvPr/>
          </p:nvSpPr>
          <p:spPr>
            <a:xfrm>
              <a:off x="1854950" y="1247275"/>
              <a:ext cx="316050" cy="231200"/>
            </a:xfrm>
            <a:custGeom>
              <a:avLst/>
              <a:gdLst/>
              <a:ahLst/>
              <a:cxnLst/>
              <a:rect l="l" t="t" r="r" b="b"/>
              <a:pathLst>
                <a:path w="12642" h="9248" extrusionOk="0">
                  <a:moveTo>
                    <a:pt x="1764" y="1"/>
                  </a:moveTo>
                  <a:cubicBezTo>
                    <a:pt x="1" y="1"/>
                    <a:pt x="910" y="5999"/>
                    <a:pt x="910" y="5999"/>
                  </a:cubicBezTo>
                  <a:cubicBezTo>
                    <a:pt x="910" y="5999"/>
                    <a:pt x="4121" y="9247"/>
                    <a:pt x="9336" y="9247"/>
                  </a:cubicBezTo>
                  <a:cubicBezTo>
                    <a:pt x="10196" y="9247"/>
                    <a:pt x="11110" y="9159"/>
                    <a:pt x="12074" y="8953"/>
                  </a:cubicBezTo>
                  <a:cubicBezTo>
                    <a:pt x="12271" y="8912"/>
                    <a:pt x="12459" y="8870"/>
                    <a:pt x="12642" y="8829"/>
                  </a:cubicBezTo>
                  <a:lnTo>
                    <a:pt x="12363" y="5784"/>
                  </a:lnTo>
                  <a:lnTo>
                    <a:pt x="12631" y="3756"/>
                  </a:lnTo>
                  <a:lnTo>
                    <a:pt x="12631" y="3756"/>
                  </a:lnTo>
                  <a:cubicBezTo>
                    <a:pt x="12245" y="3860"/>
                    <a:pt x="11817" y="3933"/>
                    <a:pt x="11341" y="3933"/>
                  </a:cubicBezTo>
                  <a:cubicBezTo>
                    <a:pt x="11205" y="3933"/>
                    <a:pt x="11065" y="3927"/>
                    <a:pt x="10921" y="3914"/>
                  </a:cubicBezTo>
                  <a:cubicBezTo>
                    <a:pt x="8666" y="3707"/>
                    <a:pt x="5876" y="2947"/>
                    <a:pt x="2787" y="475"/>
                  </a:cubicBezTo>
                  <a:cubicBezTo>
                    <a:pt x="2373" y="144"/>
                    <a:pt x="2037" y="1"/>
                    <a:pt x="1764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079;p56">
              <a:extLst>
                <a:ext uri="{FF2B5EF4-FFF2-40B4-BE49-F238E27FC236}">
                  <a16:creationId xmlns:a16="http://schemas.microsoft.com/office/drawing/2014/main" id="{23E2B6BE-7ECC-4D47-81C9-ABD85DA884B4}"/>
                </a:ext>
              </a:extLst>
            </p:cNvPr>
            <p:cNvSpPr/>
            <p:nvPr/>
          </p:nvSpPr>
          <p:spPr>
            <a:xfrm>
              <a:off x="2087400" y="1339050"/>
              <a:ext cx="35275" cy="138850"/>
            </a:xfrm>
            <a:custGeom>
              <a:avLst/>
              <a:gdLst/>
              <a:ahLst/>
              <a:cxnLst/>
              <a:rect l="l" t="t" r="r" b="b"/>
              <a:pathLst>
                <a:path w="1411" h="5554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114"/>
                    <a:pt x="9" y="227"/>
                    <a:pt x="53" y="343"/>
                  </a:cubicBezTo>
                  <a:cubicBezTo>
                    <a:pt x="204" y="739"/>
                    <a:pt x="615" y="939"/>
                    <a:pt x="794" y="1308"/>
                  </a:cubicBezTo>
                  <a:cubicBezTo>
                    <a:pt x="973" y="1680"/>
                    <a:pt x="607" y="2015"/>
                    <a:pt x="399" y="2289"/>
                  </a:cubicBezTo>
                  <a:cubicBezTo>
                    <a:pt x="178" y="2576"/>
                    <a:pt x="0" y="2887"/>
                    <a:pt x="32" y="3262"/>
                  </a:cubicBezTo>
                  <a:cubicBezTo>
                    <a:pt x="66" y="3667"/>
                    <a:pt x="331" y="3977"/>
                    <a:pt x="556" y="4296"/>
                  </a:cubicBezTo>
                  <a:cubicBezTo>
                    <a:pt x="835" y="4690"/>
                    <a:pt x="950" y="5088"/>
                    <a:pt x="769" y="5553"/>
                  </a:cubicBezTo>
                  <a:cubicBezTo>
                    <a:pt x="955" y="5543"/>
                    <a:pt x="1143" y="5528"/>
                    <a:pt x="1333" y="5508"/>
                  </a:cubicBezTo>
                  <a:cubicBezTo>
                    <a:pt x="1388" y="5299"/>
                    <a:pt x="1410" y="5080"/>
                    <a:pt x="1375" y="4843"/>
                  </a:cubicBezTo>
                  <a:cubicBezTo>
                    <a:pt x="1306" y="4380"/>
                    <a:pt x="1003" y="4057"/>
                    <a:pt x="756" y="3682"/>
                  </a:cubicBezTo>
                  <a:cubicBezTo>
                    <a:pt x="644" y="3510"/>
                    <a:pt x="529" y="3318"/>
                    <a:pt x="554" y="3103"/>
                  </a:cubicBezTo>
                  <a:cubicBezTo>
                    <a:pt x="580" y="2895"/>
                    <a:pt x="731" y="2711"/>
                    <a:pt x="854" y="2551"/>
                  </a:cubicBezTo>
                  <a:cubicBezTo>
                    <a:pt x="1080" y="2262"/>
                    <a:pt x="1348" y="1965"/>
                    <a:pt x="1372" y="1582"/>
                  </a:cubicBezTo>
                  <a:cubicBezTo>
                    <a:pt x="1401" y="1135"/>
                    <a:pt x="1103" y="824"/>
                    <a:pt x="819" y="525"/>
                  </a:cubicBezTo>
                  <a:cubicBezTo>
                    <a:pt x="704" y="403"/>
                    <a:pt x="570" y="265"/>
                    <a:pt x="532" y="99"/>
                  </a:cubicBezTo>
                  <a:cubicBezTo>
                    <a:pt x="358" y="69"/>
                    <a:pt x="182" y="37"/>
                    <a:pt x="3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080;p56">
              <a:extLst>
                <a:ext uri="{FF2B5EF4-FFF2-40B4-BE49-F238E27FC236}">
                  <a16:creationId xmlns:a16="http://schemas.microsoft.com/office/drawing/2014/main" id="{3524E5C1-6DC4-4A3D-935F-A1819D2DE18C}"/>
                </a:ext>
              </a:extLst>
            </p:cNvPr>
            <p:cNvSpPr/>
            <p:nvPr/>
          </p:nvSpPr>
          <p:spPr>
            <a:xfrm>
              <a:off x="2140600" y="1324300"/>
              <a:ext cx="168775" cy="148525"/>
            </a:xfrm>
            <a:custGeom>
              <a:avLst/>
              <a:gdLst/>
              <a:ahLst/>
              <a:cxnLst/>
              <a:rect l="l" t="t" r="r" b="b"/>
              <a:pathLst>
                <a:path w="6751" h="5941" extrusionOk="0">
                  <a:moveTo>
                    <a:pt x="3246" y="1"/>
                  </a:moveTo>
                  <a:cubicBezTo>
                    <a:pt x="2654" y="1"/>
                    <a:pt x="1609" y="798"/>
                    <a:pt x="63" y="845"/>
                  </a:cubicBezTo>
                  <a:cubicBezTo>
                    <a:pt x="0" y="2432"/>
                    <a:pt x="159" y="4583"/>
                    <a:pt x="282" y="5940"/>
                  </a:cubicBezTo>
                  <a:cubicBezTo>
                    <a:pt x="403" y="5918"/>
                    <a:pt x="524" y="5899"/>
                    <a:pt x="648" y="5872"/>
                  </a:cubicBezTo>
                  <a:cubicBezTo>
                    <a:pt x="6751" y="4569"/>
                    <a:pt x="6009" y="3852"/>
                    <a:pt x="5051" y="3852"/>
                  </a:cubicBezTo>
                  <a:cubicBezTo>
                    <a:pt x="4940" y="3852"/>
                    <a:pt x="4827" y="3861"/>
                    <a:pt x="4721" y="3880"/>
                  </a:cubicBezTo>
                  <a:cubicBezTo>
                    <a:pt x="4322" y="3953"/>
                    <a:pt x="4102" y="3973"/>
                    <a:pt x="3981" y="3973"/>
                  </a:cubicBezTo>
                  <a:cubicBezTo>
                    <a:pt x="3835" y="3973"/>
                    <a:pt x="3832" y="3944"/>
                    <a:pt x="3832" y="3944"/>
                  </a:cubicBezTo>
                  <a:cubicBezTo>
                    <a:pt x="3832" y="3944"/>
                    <a:pt x="5581" y="3599"/>
                    <a:pt x="5735" y="2817"/>
                  </a:cubicBezTo>
                  <a:cubicBezTo>
                    <a:pt x="5798" y="2501"/>
                    <a:pt x="5469" y="2406"/>
                    <a:pt x="5055" y="2406"/>
                  </a:cubicBezTo>
                  <a:cubicBezTo>
                    <a:pt x="4447" y="2406"/>
                    <a:pt x="3656" y="2610"/>
                    <a:pt x="3656" y="2610"/>
                  </a:cubicBezTo>
                  <a:cubicBezTo>
                    <a:pt x="3656" y="2610"/>
                    <a:pt x="5694" y="1847"/>
                    <a:pt x="5517" y="1191"/>
                  </a:cubicBezTo>
                  <a:cubicBezTo>
                    <a:pt x="5443" y="915"/>
                    <a:pt x="5111" y="817"/>
                    <a:pt x="4679" y="817"/>
                  </a:cubicBezTo>
                  <a:cubicBezTo>
                    <a:pt x="3911" y="817"/>
                    <a:pt x="2823" y="1126"/>
                    <a:pt x="2280" y="1296"/>
                  </a:cubicBezTo>
                  <a:lnTo>
                    <a:pt x="2280" y="1296"/>
                  </a:lnTo>
                  <a:cubicBezTo>
                    <a:pt x="2866" y="1088"/>
                    <a:pt x="3978" y="618"/>
                    <a:pt x="3590" y="153"/>
                  </a:cubicBezTo>
                  <a:cubicBezTo>
                    <a:pt x="3500" y="45"/>
                    <a:pt x="3386" y="1"/>
                    <a:pt x="3246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081;p56">
              <a:extLst>
                <a:ext uri="{FF2B5EF4-FFF2-40B4-BE49-F238E27FC236}">
                  <a16:creationId xmlns:a16="http://schemas.microsoft.com/office/drawing/2014/main" id="{BD6AF9AB-59D4-4EF9-B696-369EB11B8EAF}"/>
                </a:ext>
              </a:extLst>
            </p:cNvPr>
            <p:cNvSpPr/>
            <p:nvPr/>
          </p:nvSpPr>
          <p:spPr>
            <a:xfrm>
              <a:off x="1304750" y="1101600"/>
              <a:ext cx="414300" cy="216275"/>
            </a:xfrm>
            <a:custGeom>
              <a:avLst/>
              <a:gdLst/>
              <a:ahLst/>
              <a:cxnLst/>
              <a:rect l="l" t="t" r="r" b="b"/>
              <a:pathLst>
                <a:path w="16572" h="8651" extrusionOk="0">
                  <a:moveTo>
                    <a:pt x="2910" y="1"/>
                  </a:moveTo>
                  <a:lnTo>
                    <a:pt x="1969" y="1817"/>
                  </a:lnTo>
                  <a:lnTo>
                    <a:pt x="0" y="4157"/>
                  </a:lnTo>
                  <a:cubicBezTo>
                    <a:pt x="127" y="4295"/>
                    <a:pt x="259" y="4435"/>
                    <a:pt x="395" y="4583"/>
                  </a:cubicBezTo>
                  <a:cubicBezTo>
                    <a:pt x="3690" y="8110"/>
                    <a:pt x="7631" y="8650"/>
                    <a:pt x="9737" y="8650"/>
                  </a:cubicBezTo>
                  <a:cubicBezTo>
                    <a:pt x="10668" y="8650"/>
                    <a:pt x="11241" y="8544"/>
                    <a:pt x="11241" y="8544"/>
                  </a:cubicBezTo>
                  <a:cubicBezTo>
                    <a:pt x="11241" y="8544"/>
                    <a:pt x="16571" y="2931"/>
                    <a:pt x="13106" y="2931"/>
                  </a:cubicBezTo>
                  <a:cubicBezTo>
                    <a:pt x="13029" y="2931"/>
                    <a:pt x="12948" y="2933"/>
                    <a:pt x="12862" y="2939"/>
                  </a:cubicBezTo>
                  <a:cubicBezTo>
                    <a:pt x="12423" y="2968"/>
                    <a:pt x="11999" y="2982"/>
                    <a:pt x="11590" y="2982"/>
                  </a:cubicBezTo>
                  <a:cubicBezTo>
                    <a:pt x="8317" y="2982"/>
                    <a:pt x="5972" y="2104"/>
                    <a:pt x="4223" y="1107"/>
                  </a:cubicBezTo>
                  <a:cubicBezTo>
                    <a:pt x="3659" y="786"/>
                    <a:pt x="3243" y="393"/>
                    <a:pt x="2910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082;p56">
              <a:extLst>
                <a:ext uri="{FF2B5EF4-FFF2-40B4-BE49-F238E27FC236}">
                  <a16:creationId xmlns:a16="http://schemas.microsoft.com/office/drawing/2014/main" id="{9EB0056B-0833-4CC2-8AD3-8E3BDAB56C5E}"/>
                </a:ext>
              </a:extLst>
            </p:cNvPr>
            <p:cNvSpPr/>
            <p:nvPr/>
          </p:nvSpPr>
          <p:spPr>
            <a:xfrm>
              <a:off x="1341000" y="1141975"/>
              <a:ext cx="106025" cy="108400"/>
            </a:xfrm>
            <a:custGeom>
              <a:avLst/>
              <a:gdLst/>
              <a:ahLst/>
              <a:cxnLst/>
              <a:rect l="l" t="t" r="r" b="b"/>
              <a:pathLst>
                <a:path w="4241" h="4336" extrusionOk="0">
                  <a:moveTo>
                    <a:pt x="3750" y="0"/>
                  </a:moveTo>
                  <a:cubicBezTo>
                    <a:pt x="3624" y="115"/>
                    <a:pt x="3435" y="150"/>
                    <a:pt x="3272" y="184"/>
                  </a:cubicBezTo>
                  <a:cubicBezTo>
                    <a:pt x="2867" y="268"/>
                    <a:pt x="2446" y="352"/>
                    <a:pt x="2214" y="735"/>
                  </a:cubicBezTo>
                  <a:cubicBezTo>
                    <a:pt x="2015" y="1065"/>
                    <a:pt x="2065" y="1460"/>
                    <a:pt x="2084" y="1826"/>
                  </a:cubicBezTo>
                  <a:cubicBezTo>
                    <a:pt x="2095" y="2028"/>
                    <a:pt x="2113" y="2265"/>
                    <a:pt x="2015" y="2449"/>
                  </a:cubicBezTo>
                  <a:cubicBezTo>
                    <a:pt x="1912" y="2641"/>
                    <a:pt x="1709" y="2733"/>
                    <a:pt x="1518" y="2809"/>
                  </a:cubicBezTo>
                  <a:cubicBezTo>
                    <a:pt x="1100" y="2976"/>
                    <a:pt x="666" y="3066"/>
                    <a:pt x="346" y="3408"/>
                  </a:cubicBezTo>
                  <a:cubicBezTo>
                    <a:pt x="182" y="3582"/>
                    <a:pt x="76" y="3776"/>
                    <a:pt x="1" y="3977"/>
                  </a:cubicBezTo>
                  <a:cubicBezTo>
                    <a:pt x="145" y="4102"/>
                    <a:pt x="290" y="4222"/>
                    <a:pt x="437" y="4336"/>
                  </a:cubicBezTo>
                  <a:cubicBezTo>
                    <a:pt x="554" y="3851"/>
                    <a:pt x="877" y="3591"/>
                    <a:pt x="1329" y="3426"/>
                  </a:cubicBezTo>
                  <a:cubicBezTo>
                    <a:pt x="1696" y="3294"/>
                    <a:pt x="2091" y="3191"/>
                    <a:pt x="2352" y="2878"/>
                  </a:cubicBezTo>
                  <a:cubicBezTo>
                    <a:pt x="2591" y="2590"/>
                    <a:pt x="2624" y="2230"/>
                    <a:pt x="2608" y="1870"/>
                  </a:cubicBezTo>
                  <a:cubicBezTo>
                    <a:pt x="2592" y="1526"/>
                    <a:pt x="2485" y="1043"/>
                    <a:pt x="2845" y="840"/>
                  </a:cubicBezTo>
                  <a:cubicBezTo>
                    <a:pt x="3203" y="639"/>
                    <a:pt x="3654" y="709"/>
                    <a:pt x="4005" y="470"/>
                  </a:cubicBezTo>
                  <a:cubicBezTo>
                    <a:pt x="4106" y="401"/>
                    <a:pt x="4180" y="313"/>
                    <a:pt x="4241" y="218"/>
                  </a:cubicBezTo>
                  <a:cubicBezTo>
                    <a:pt x="4073" y="149"/>
                    <a:pt x="3910" y="75"/>
                    <a:pt x="3750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083;p56">
              <a:extLst>
                <a:ext uri="{FF2B5EF4-FFF2-40B4-BE49-F238E27FC236}">
                  <a16:creationId xmlns:a16="http://schemas.microsoft.com/office/drawing/2014/main" id="{7A4BADCC-0BB9-403E-9020-44C7A85E5414}"/>
                </a:ext>
              </a:extLst>
            </p:cNvPr>
            <p:cNvSpPr/>
            <p:nvPr/>
          </p:nvSpPr>
          <p:spPr>
            <a:xfrm>
              <a:off x="1228925" y="1048200"/>
              <a:ext cx="169575" cy="174550"/>
            </a:xfrm>
            <a:custGeom>
              <a:avLst/>
              <a:gdLst/>
              <a:ahLst/>
              <a:cxnLst/>
              <a:rect l="l" t="t" r="r" b="b"/>
              <a:pathLst>
                <a:path w="6783" h="6982" extrusionOk="0">
                  <a:moveTo>
                    <a:pt x="2374" y="1"/>
                  </a:moveTo>
                  <a:cubicBezTo>
                    <a:pt x="2275" y="1"/>
                    <a:pt x="2187" y="29"/>
                    <a:pt x="2111" y="93"/>
                  </a:cubicBezTo>
                  <a:cubicBezTo>
                    <a:pt x="1590" y="529"/>
                    <a:pt x="2826" y="2319"/>
                    <a:pt x="2826" y="2319"/>
                  </a:cubicBezTo>
                  <a:cubicBezTo>
                    <a:pt x="2826" y="2319"/>
                    <a:pt x="1797" y="1122"/>
                    <a:pt x="1260" y="1122"/>
                  </a:cubicBezTo>
                  <a:cubicBezTo>
                    <a:pt x="1148" y="1122"/>
                    <a:pt x="1057" y="1174"/>
                    <a:pt x="1002" y="1300"/>
                  </a:cubicBezTo>
                  <a:cubicBezTo>
                    <a:pt x="682" y="2029"/>
                    <a:pt x="1920" y="3313"/>
                    <a:pt x="1920" y="3313"/>
                  </a:cubicBezTo>
                  <a:cubicBezTo>
                    <a:pt x="1920" y="3313"/>
                    <a:pt x="1918" y="3316"/>
                    <a:pt x="1910" y="3316"/>
                  </a:cubicBezTo>
                  <a:cubicBezTo>
                    <a:pt x="1876" y="3316"/>
                    <a:pt x="1737" y="3268"/>
                    <a:pt x="1227" y="2753"/>
                  </a:cubicBezTo>
                  <a:cubicBezTo>
                    <a:pt x="993" y="2518"/>
                    <a:pt x="652" y="2319"/>
                    <a:pt x="446" y="2319"/>
                  </a:cubicBezTo>
                  <a:cubicBezTo>
                    <a:pt x="1" y="2319"/>
                    <a:pt x="183" y="3242"/>
                    <a:pt x="3430" y="6716"/>
                  </a:cubicBezTo>
                  <a:cubicBezTo>
                    <a:pt x="3516" y="6808"/>
                    <a:pt x="3603" y="6895"/>
                    <a:pt x="3690" y="6982"/>
                  </a:cubicBezTo>
                  <a:cubicBezTo>
                    <a:pt x="4568" y="5942"/>
                    <a:pt x="5927" y="4267"/>
                    <a:pt x="6783" y="2929"/>
                  </a:cubicBezTo>
                  <a:cubicBezTo>
                    <a:pt x="5334" y="1851"/>
                    <a:pt x="5030" y="327"/>
                    <a:pt x="4400" y="327"/>
                  </a:cubicBezTo>
                  <a:cubicBezTo>
                    <a:pt x="4363" y="327"/>
                    <a:pt x="4325" y="332"/>
                    <a:pt x="4286" y="343"/>
                  </a:cubicBezTo>
                  <a:cubicBezTo>
                    <a:pt x="3701" y="503"/>
                    <a:pt x="4345" y="1525"/>
                    <a:pt x="4707" y="2030"/>
                  </a:cubicBezTo>
                  <a:lnTo>
                    <a:pt x="4707" y="2030"/>
                  </a:lnTo>
                  <a:cubicBezTo>
                    <a:pt x="4231" y="1414"/>
                    <a:pt x="3064" y="1"/>
                    <a:pt x="237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084;p56">
              <a:extLst>
                <a:ext uri="{FF2B5EF4-FFF2-40B4-BE49-F238E27FC236}">
                  <a16:creationId xmlns:a16="http://schemas.microsoft.com/office/drawing/2014/main" id="{0A96960D-8004-4D94-B191-6A9C5ABA8884}"/>
                </a:ext>
              </a:extLst>
            </p:cNvPr>
            <p:cNvSpPr/>
            <p:nvPr/>
          </p:nvSpPr>
          <p:spPr>
            <a:xfrm>
              <a:off x="1445400" y="1134050"/>
              <a:ext cx="477200" cy="542750"/>
            </a:xfrm>
            <a:custGeom>
              <a:avLst/>
              <a:gdLst/>
              <a:ahLst/>
              <a:cxnLst/>
              <a:rect l="l" t="t" r="r" b="b"/>
              <a:pathLst>
                <a:path w="19088" h="21710" extrusionOk="0">
                  <a:moveTo>
                    <a:pt x="8085" y="0"/>
                  </a:moveTo>
                  <a:lnTo>
                    <a:pt x="1" y="17073"/>
                  </a:lnTo>
                  <a:lnTo>
                    <a:pt x="17631" y="21710"/>
                  </a:lnTo>
                  <a:lnTo>
                    <a:pt x="19087" y="2711"/>
                  </a:lnTo>
                  <a:lnTo>
                    <a:pt x="808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085;p56">
              <a:extLst>
                <a:ext uri="{FF2B5EF4-FFF2-40B4-BE49-F238E27FC236}">
                  <a16:creationId xmlns:a16="http://schemas.microsoft.com/office/drawing/2014/main" id="{C04DD259-AEA8-4D7B-A6D0-BA50951E4319}"/>
                </a:ext>
              </a:extLst>
            </p:cNvPr>
            <p:cNvSpPr/>
            <p:nvPr/>
          </p:nvSpPr>
          <p:spPr>
            <a:xfrm>
              <a:off x="1582100" y="1248950"/>
              <a:ext cx="282975" cy="334050"/>
            </a:xfrm>
            <a:custGeom>
              <a:avLst/>
              <a:gdLst/>
              <a:ahLst/>
              <a:cxnLst/>
              <a:rect l="l" t="t" r="r" b="b"/>
              <a:pathLst>
                <a:path w="11319" h="13362" extrusionOk="0">
                  <a:moveTo>
                    <a:pt x="3364" y="1"/>
                  </a:moveTo>
                  <a:cubicBezTo>
                    <a:pt x="2980" y="1"/>
                    <a:pt x="2632" y="261"/>
                    <a:pt x="2537" y="651"/>
                  </a:cubicBezTo>
                  <a:lnTo>
                    <a:pt x="110" y="10595"/>
                  </a:lnTo>
                  <a:cubicBezTo>
                    <a:pt x="1" y="11051"/>
                    <a:pt x="280" y="11513"/>
                    <a:pt x="737" y="11625"/>
                  </a:cubicBezTo>
                  <a:lnTo>
                    <a:pt x="7754" y="13337"/>
                  </a:lnTo>
                  <a:cubicBezTo>
                    <a:pt x="7822" y="13353"/>
                    <a:pt x="7890" y="13361"/>
                    <a:pt x="7957" y="13361"/>
                  </a:cubicBezTo>
                  <a:cubicBezTo>
                    <a:pt x="8341" y="13361"/>
                    <a:pt x="8690" y="13100"/>
                    <a:pt x="8785" y="12711"/>
                  </a:cubicBezTo>
                  <a:lnTo>
                    <a:pt x="11209" y="2766"/>
                  </a:lnTo>
                  <a:cubicBezTo>
                    <a:pt x="11319" y="2310"/>
                    <a:pt x="11040" y="1849"/>
                    <a:pt x="10583" y="1737"/>
                  </a:cubicBezTo>
                  <a:lnTo>
                    <a:pt x="3565" y="25"/>
                  </a:lnTo>
                  <a:cubicBezTo>
                    <a:pt x="3498" y="8"/>
                    <a:pt x="3430" y="1"/>
                    <a:pt x="3364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086;p56">
              <a:extLst>
                <a:ext uri="{FF2B5EF4-FFF2-40B4-BE49-F238E27FC236}">
                  <a16:creationId xmlns:a16="http://schemas.microsoft.com/office/drawing/2014/main" id="{AFDEB147-639E-4A58-BB73-F22187AA56BD}"/>
                </a:ext>
              </a:extLst>
            </p:cNvPr>
            <p:cNvSpPr/>
            <p:nvPr/>
          </p:nvSpPr>
          <p:spPr>
            <a:xfrm>
              <a:off x="1633550" y="1295950"/>
              <a:ext cx="214250" cy="96500"/>
            </a:xfrm>
            <a:custGeom>
              <a:avLst/>
              <a:gdLst/>
              <a:ahLst/>
              <a:cxnLst/>
              <a:rect l="l" t="t" r="r" b="b"/>
              <a:pathLst>
                <a:path w="8570" h="3860" extrusionOk="0">
                  <a:moveTo>
                    <a:pt x="872" y="0"/>
                  </a:moveTo>
                  <a:cubicBezTo>
                    <a:pt x="640" y="0"/>
                    <a:pt x="394" y="56"/>
                    <a:pt x="190" y="111"/>
                  </a:cubicBezTo>
                  <a:cubicBezTo>
                    <a:pt x="176" y="115"/>
                    <a:pt x="163" y="122"/>
                    <a:pt x="150" y="126"/>
                  </a:cubicBezTo>
                  <a:lnTo>
                    <a:pt x="1" y="734"/>
                  </a:lnTo>
                  <a:cubicBezTo>
                    <a:pt x="141" y="676"/>
                    <a:pt x="285" y="626"/>
                    <a:pt x="437" y="591"/>
                  </a:cubicBezTo>
                  <a:cubicBezTo>
                    <a:pt x="543" y="565"/>
                    <a:pt x="708" y="519"/>
                    <a:pt x="851" y="519"/>
                  </a:cubicBezTo>
                  <a:cubicBezTo>
                    <a:pt x="973" y="519"/>
                    <a:pt x="1080" y="552"/>
                    <a:pt x="1124" y="660"/>
                  </a:cubicBezTo>
                  <a:cubicBezTo>
                    <a:pt x="1193" y="833"/>
                    <a:pt x="1152" y="1070"/>
                    <a:pt x="1179" y="1254"/>
                  </a:cubicBezTo>
                  <a:cubicBezTo>
                    <a:pt x="1243" y="1687"/>
                    <a:pt x="1530" y="1998"/>
                    <a:pt x="1981" y="2032"/>
                  </a:cubicBezTo>
                  <a:cubicBezTo>
                    <a:pt x="2009" y="2034"/>
                    <a:pt x="2037" y="2035"/>
                    <a:pt x="2065" y="2035"/>
                  </a:cubicBezTo>
                  <a:cubicBezTo>
                    <a:pt x="2583" y="2035"/>
                    <a:pt x="2954" y="1659"/>
                    <a:pt x="3394" y="1430"/>
                  </a:cubicBezTo>
                  <a:cubicBezTo>
                    <a:pt x="3656" y="1293"/>
                    <a:pt x="3952" y="1214"/>
                    <a:pt x="4247" y="1199"/>
                  </a:cubicBezTo>
                  <a:cubicBezTo>
                    <a:pt x="4279" y="1197"/>
                    <a:pt x="4310" y="1196"/>
                    <a:pt x="4338" y="1196"/>
                  </a:cubicBezTo>
                  <a:cubicBezTo>
                    <a:pt x="4595" y="1196"/>
                    <a:pt x="4701" y="1273"/>
                    <a:pt x="4718" y="1563"/>
                  </a:cubicBezTo>
                  <a:cubicBezTo>
                    <a:pt x="4740" y="1957"/>
                    <a:pt x="4719" y="2380"/>
                    <a:pt x="5070" y="2644"/>
                  </a:cubicBezTo>
                  <a:cubicBezTo>
                    <a:pt x="5219" y="2757"/>
                    <a:pt x="5392" y="2802"/>
                    <a:pt x="5569" y="2802"/>
                  </a:cubicBezTo>
                  <a:cubicBezTo>
                    <a:pt x="5830" y="2802"/>
                    <a:pt x="6102" y="2703"/>
                    <a:pt x="6324" y="2580"/>
                  </a:cubicBezTo>
                  <a:cubicBezTo>
                    <a:pt x="6577" y="2439"/>
                    <a:pt x="6982" y="2064"/>
                    <a:pt x="7316" y="2064"/>
                  </a:cubicBezTo>
                  <a:cubicBezTo>
                    <a:pt x="7447" y="2064"/>
                    <a:pt x="7567" y="2121"/>
                    <a:pt x="7663" y="2271"/>
                  </a:cubicBezTo>
                  <a:cubicBezTo>
                    <a:pt x="7900" y="2643"/>
                    <a:pt x="7873" y="3138"/>
                    <a:pt x="8106" y="3521"/>
                  </a:cubicBezTo>
                  <a:cubicBezTo>
                    <a:pt x="8192" y="3664"/>
                    <a:pt x="8303" y="3773"/>
                    <a:pt x="8426" y="3860"/>
                  </a:cubicBezTo>
                  <a:lnTo>
                    <a:pt x="8570" y="3272"/>
                  </a:lnTo>
                  <a:cubicBezTo>
                    <a:pt x="8474" y="3127"/>
                    <a:pt x="8426" y="2950"/>
                    <a:pt x="8383" y="2786"/>
                  </a:cubicBezTo>
                  <a:cubicBezTo>
                    <a:pt x="8283" y="2415"/>
                    <a:pt x="8206" y="2004"/>
                    <a:pt x="7898" y="1746"/>
                  </a:cubicBezTo>
                  <a:cubicBezTo>
                    <a:pt x="7726" y="1602"/>
                    <a:pt x="7532" y="1543"/>
                    <a:pt x="7336" y="1543"/>
                  </a:cubicBezTo>
                  <a:cubicBezTo>
                    <a:pt x="7077" y="1543"/>
                    <a:pt x="6813" y="1644"/>
                    <a:pt x="6581" y="1782"/>
                  </a:cubicBezTo>
                  <a:cubicBezTo>
                    <a:pt x="6384" y="1900"/>
                    <a:pt x="5896" y="2284"/>
                    <a:pt x="5568" y="2284"/>
                  </a:cubicBezTo>
                  <a:cubicBezTo>
                    <a:pt x="5424" y="2284"/>
                    <a:pt x="5311" y="2210"/>
                    <a:pt x="5267" y="2005"/>
                  </a:cubicBezTo>
                  <a:cubicBezTo>
                    <a:pt x="5183" y="1615"/>
                    <a:pt x="5321" y="1173"/>
                    <a:pt x="4989" y="865"/>
                  </a:cubicBezTo>
                  <a:cubicBezTo>
                    <a:pt x="4822" y="710"/>
                    <a:pt x="4587" y="656"/>
                    <a:pt x="4340" y="656"/>
                  </a:cubicBezTo>
                  <a:cubicBezTo>
                    <a:pt x="4054" y="656"/>
                    <a:pt x="3753" y="729"/>
                    <a:pt x="3528" y="804"/>
                  </a:cubicBezTo>
                  <a:cubicBezTo>
                    <a:pt x="3271" y="892"/>
                    <a:pt x="3035" y="1019"/>
                    <a:pt x="2810" y="1169"/>
                  </a:cubicBezTo>
                  <a:cubicBezTo>
                    <a:pt x="2602" y="1307"/>
                    <a:pt x="2345" y="1515"/>
                    <a:pt x="2077" y="1515"/>
                  </a:cubicBezTo>
                  <a:cubicBezTo>
                    <a:pt x="2045" y="1515"/>
                    <a:pt x="2012" y="1512"/>
                    <a:pt x="1979" y="1505"/>
                  </a:cubicBezTo>
                  <a:cubicBezTo>
                    <a:pt x="1533" y="1415"/>
                    <a:pt x="1730" y="717"/>
                    <a:pt x="1583" y="395"/>
                  </a:cubicBezTo>
                  <a:cubicBezTo>
                    <a:pt x="1447" y="92"/>
                    <a:pt x="1171" y="0"/>
                    <a:pt x="872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087;p56">
              <a:extLst>
                <a:ext uri="{FF2B5EF4-FFF2-40B4-BE49-F238E27FC236}">
                  <a16:creationId xmlns:a16="http://schemas.microsoft.com/office/drawing/2014/main" id="{BD484EEF-DBDE-486F-A09A-4A00B748BC1D}"/>
                </a:ext>
              </a:extLst>
            </p:cNvPr>
            <p:cNvSpPr/>
            <p:nvPr/>
          </p:nvSpPr>
          <p:spPr>
            <a:xfrm>
              <a:off x="1616025" y="1371775"/>
              <a:ext cx="217550" cy="88325"/>
            </a:xfrm>
            <a:custGeom>
              <a:avLst/>
              <a:gdLst/>
              <a:ahLst/>
              <a:cxnLst/>
              <a:rect l="l" t="t" r="r" b="b"/>
              <a:pathLst>
                <a:path w="8702" h="3533" extrusionOk="0">
                  <a:moveTo>
                    <a:pt x="342" y="1"/>
                  </a:moveTo>
                  <a:cubicBezTo>
                    <a:pt x="274" y="1"/>
                    <a:pt x="204" y="5"/>
                    <a:pt x="135" y="13"/>
                  </a:cubicBezTo>
                  <a:lnTo>
                    <a:pt x="1" y="565"/>
                  </a:lnTo>
                  <a:cubicBezTo>
                    <a:pt x="107" y="537"/>
                    <a:pt x="224" y="516"/>
                    <a:pt x="337" y="516"/>
                  </a:cubicBezTo>
                  <a:cubicBezTo>
                    <a:pt x="493" y="516"/>
                    <a:pt x="641" y="558"/>
                    <a:pt x="740" y="685"/>
                  </a:cubicBezTo>
                  <a:cubicBezTo>
                    <a:pt x="872" y="855"/>
                    <a:pt x="858" y="1121"/>
                    <a:pt x="869" y="1323"/>
                  </a:cubicBezTo>
                  <a:cubicBezTo>
                    <a:pt x="890" y="1742"/>
                    <a:pt x="932" y="2204"/>
                    <a:pt x="1309" y="2463"/>
                  </a:cubicBezTo>
                  <a:cubicBezTo>
                    <a:pt x="1480" y="2581"/>
                    <a:pt x="1670" y="2629"/>
                    <a:pt x="1863" y="2629"/>
                  </a:cubicBezTo>
                  <a:cubicBezTo>
                    <a:pt x="2203" y="2629"/>
                    <a:pt x="2554" y="2481"/>
                    <a:pt x="2838" y="2310"/>
                  </a:cubicBezTo>
                  <a:cubicBezTo>
                    <a:pt x="3277" y="2047"/>
                    <a:pt x="3749" y="1626"/>
                    <a:pt x="4284" y="1626"/>
                  </a:cubicBezTo>
                  <a:cubicBezTo>
                    <a:pt x="4355" y="1626"/>
                    <a:pt x="4427" y="1634"/>
                    <a:pt x="4500" y="1650"/>
                  </a:cubicBezTo>
                  <a:cubicBezTo>
                    <a:pt x="5153" y="1791"/>
                    <a:pt x="4980" y="2504"/>
                    <a:pt x="5192" y="2979"/>
                  </a:cubicBezTo>
                  <a:cubicBezTo>
                    <a:pt x="5378" y="3393"/>
                    <a:pt x="5651" y="3532"/>
                    <a:pt x="5967" y="3532"/>
                  </a:cubicBezTo>
                  <a:cubicBezTo>
                    <a:pt x="6622" y="3532"/>
                    <a:pt x="7460" y="2929"/>
                    <a:pt x="8073" y="2929"/>
                  </a:cubicBezTo>
                  <a:cubicBezTo>
                    <a:pt x="8111" y="2929"/>
                    <a:pt x="8148" y="2932"/>
                    <a:pt x="8184" y="2936"/>
                  </a:cubicBezTo>
                  <a:cubicBezTo>
                    <a:pt x="8348" y="2958"/>
                    <a:pt x="8468" y="3023"/>
                    <a:pt x="8571" y="3110"/>
                  </a:cubicBezTo>
                  <a:lnTo>
                    <a:pt x="8702" y="2571"/>
                  </a:lnTo>
                  <a:cubicBezTo>
                    <a:pt x="8508" y="2463"/>
                    <a:pt x="8286" y="2401"/>
                    <a:pt x="8039" y="2401"/>
                  </a:cubicBezTo>
                  <a:cubicBezTo>
                    <a:pt x="8030" y="2401"/>
                    <a:pt x="8022" y="2401"/>
                    <a:pt x="8014" y="2402"/>
                  </a:cubicBezTo>
                  <a:cubicBezTo>
                    <a:pt x="7738" y="2406"/>
                    <a:pt x="7460" y="2476"/>
                    <a:pt x="7204" y="2577"/>
                  </a:cubicBezTo>
                  <a:cubicBezTo>
                    <a:pt x="6902" y="2697"/>
                    <a:pt x="6623" y="2895"/>
                    <a:pt x="6307" y="2975"/>
                  </a:cubicBezTo>
                  <a:cubicBezTo>
                    <a:pt x="6225" y="2996"/>
                    <a:pt x="6153" y="3005"/>
                    <a:pt x="6089" y="3005"/>
                  </a:cubicBezTo>
                  <a:cubicBezTo>
                    <a:pt x="5543" y="3005"/>
                    <a:pt x="5629" y="2291"/>
                    <a:pt x="5472" y="1858"/>
                  </a:cubicBezTo>
                  <a:cubicBezTo>
                    <a:pt x="5302" y="1386"/>
                    <a:pt x="4860" y="1131"/>
                    <a:pt x="4371" y="1105"/>
                  </a:cubicBezTo>
                  <a:cubicBezTo>
                    <a:pt x="4345" y="1104"/>
                    <a:pt x="4319" y="1103"/>
                    <a:pt x="4293" y="1103"/>
                  </a:cubicBezTo>
                  <a:cubicBezTo>
                    <a:pt x="3712" y="1103"/>
                    <a:pt x="3219" y="1438"/>
                    <a:pt x="2747" y="1745"/>
                  </a:cubicBezTo>
                  <a:cubicBezTo>
                    <a:pt x="2503" y="1903"/>
                    <a:pt x="2156" y="2084"/>
                    <a:pt x="1875" y="2084"/>
                  </a:cubicBezTo>
                  <a:cubicBezTo>
                    <a:pt x="1646" y="2084"/>
                    <a:pt x="1461" y="1963"/>
                    <a:pt x="1414" y="1609"/>
                  </a:cubicBezTo>
                  <a:cubicBezTo>
                    <a:pt x="1359" y="1193"/>
                    <a:pt x="1425" y="748"/>
                    <a:pt x="1167" y="385"/>
                  </a:cubicBezTo>
                  <a:cubicBezTo>
                    <a:pt x="965" y="98"/>
                    <a:pt x="662" y="1"/>
                    <a:pt x="342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088;p56">
              <a:extLst>
                <a:ext uri="{FF2B5EF4-FFF2-40B4-BE49-F238E27FC236}">
                  <a16:creationId xmlns:a16="http://schemas.microsoft.com/office/drawing/2014/main" id="{7B38B9B9-2F0C-4FF6-A036-F43B2BF1D615}"/>
                </a:ext>
              </a:extLst>
            </p:cNvPr>
            <p:cNvSpPr/>
            <p:nvPr/>
          </p:nvSpPr>
          <p:spPr>
            <a:xfrm>
              <a:off x="1592275" y="1468525"/>
              <a:ext cx="217675" cy="85375"/>
            </a:xfrm>
            <a:custGeom>
              <a:avLst/>
              <a:gdLst/>
              <a:ahLst/>
              <a:cxnLst/>
              <a:rect l="l" t="t" r="r" b="b"/>
              <a:pathLst>
                <a:path w="8707" h="3415" extrusionOk="0">
                  <a:moveTo>
                    <a:pt x="541" y="1"/>
                  </a:moveTo>
                  <a:cubicBezTo>
                    <a:pt x="406" y="1"/>
                    <a:pt x="271" y="13"/>
                    <a:pt x="137" y="35"/>
                  </a:cubicBezTo>
                  <a:lnTo>
                    <a:pt x="0" y="599"/>
                  </a:lnTo>
                  <a:cubicBezTo>
                    <a:pt x="171" y="552"/>
                    <a:pt x="347" y="521"/>
                    <a:pt x="525" y="521"/>
                  </a:cubicBezTo>
                  <a:cubicBezTo>
                    <a:pt x="531" y="521"/>
                    <a:pt x="537" y="521"/>
                    <a:pt x="542" y="521"/>
                  </a:cubicBezTo>
                  <a:cubicBezTo>
                    <a:pt x="1074" y="530"/>
                    <a:pt x="1443" y="791"/>
                    <a:pt x="1772" y="1186"/>
                  </a:cubicBezTo>
                  <a:cubicBezTo>
                    <a:pt x="2078" y="1556"/>
                    <a:pt x="2379" y="1926"/>
                    <a:pt x="2876" y="2025"/>
                  </a:cubicBezTo>
                  <a:cubicBezTo>
                    <a:pt x="2984" y="2046"/>
                    <a:pt x="3093" y="2056"/>
                    <a:pt x="3202" y="2056"/>
                  </a:cubicBezTo>
                  <a:cubicBezTo>
                    <a:pt x="3619" y="2056"/>
                    <a:pt x="4041" y="1922"/>
                    <a:pt x="4444" y="1844"/>
                  </a:cubicBezTo>
                  <a:cubicBezTo>
                    <a:pt x="4719" y="1790"/>
                    <a:pt x="5007" y="1748"/>
                    <a:pt x="5291" y="1748"/>
                  </a:cubicBezTo>
                  <a:cubicBezTo>
                    <a:pt x="5597" y="1748"/>
                    <a:pt x="5899" y="1797"/>
                    <a:pt x="6178" y="1933"/>
                  </a:cubicBezTo>
                  <a:cubicBezTo>
                    <a:pt x="6673" y="2175"/>
                    <a:pt x="6775" y="2643"/>
                    <a:pt x="7095" y="3041"/>
                  </a:cubicBezTo>
                  <a:cubicBezTo>
                    <a:pt x="7288" y="3281"/>
                    <a:pt x="7548" y="3414"/>
                    <a:pt x="7837" y="3414"/>
                  </a:cubicBezTo>
                  <a:cubicBezTo>
                    <a:pt x="7914" y="3414"/>
                    <a:pt x="7992" y="3405"/>
                    <a:pt x="8071" y="3386"/>
                  </a:cubicBezTo>
                  <a:cubicBezTo>
                    <a:pt x="8228" y="3349"/>
                    <a:pt x="8391" y="3257"/>
                    <a:pt x="8555" y="3173"/>
                  </a:cubicBezTo>
                  <a:cubicBezTo>
                    <a:pt x="8560" y="3161"/>
                    <a:pt x="8566" y="3148"/>
                    <a:pt x="8568" y="3134"/>
                  </a:cubicBezTo>
                  <a:lnTo>
                    <a:pt x="8706" y="2567"/>
                  </a:lnTo>
                  <a:lnTo>
                    <a:pt x="8706" y="2567"/>
                  </a:lnTo>
                  <a:cubicBezTo>
                    <a:pt x="8592" y="2608"/>
                    <a:pt x="8477" y="2652"/>
                    <a:pt x="8364" y="2705"/>
                  </a:cubicBezTo>
                  <a:cubicBezTo>
                    <a:pt x="8207" y="2779"/>
                    <a:pt x="8022" y="2894"/>
                    <a:pt x="7841" y="2894"/>
                  </a:cubicBezTo>
                  <a:cubicBezTo>
                    <a:pt x="7829" y="2894"/>
                    <a:pt x="7818" y="2894"/>
                    <a:pt x="7807" y="2893"/>
                  </a:cubicBezTo>
                  <a:cubicBezTo>
                    <a:pt x="7530" y="2870"/>
                    <a:pt x="7407" y="2574"/>
                    <a:pt x="7290" y="2360"/>
                  </a:cubicBezTo>
                  <a:cubicBezTo>
                    <a:pt x="6847" y="1545"/>
                    <a:pt x="6085" y="1233"/>
                    <a:pt x="5237" y="1233"/>
                  </a:cubicBezTo>
                  <a:cubicBezTo>
                    <a:pt x="5044" y="1233"/>
                    <a:pt x="4847" y="1249"/>
                    <a:pt x="4647" y="1279"/>
                  </a:cubicBezTo>
                  <a:cubicBezTo>
                    <a:pt x="4244" y="1341"/>
                    <a:pt x="3718" y="1543"/>
                    <a:pt x="3255" y="1543"/>
                  </a:cubicBezTo>
                  <a:cubicBezTo>
                    <a:pt x="3077" y="1543"/>
                    <a:pt x="2909" y="1514"/>
                    <a:pt x="2760" y="1435"/>
                  </a:cubicBezTo>
                  <a:cubicBezTo>
                    <a:pt x="2318" y="1201"/>
                    <a:pt x="2099" y="674"/>
                    <a:pt x="1705" y="377"/>
                  </a:cubicBezTo>
                  <a:cubicBezTo>
                    <a:pt x="1355" y="112"/>
                    <a:pt x="951" y="1"/>
                    <a:pt x="541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089;p56">
              <a:extLst>
                <a:ext uri="{FF2B5EF4-FFF2-40B4-BE49-F238E27FC236}">
                  <a16:creationId xmlns:a16="http://schemas.microsoft.com/office/drawing/2014/main" id="{C7B814BC-776D-4355-BD3E-95875ED341AF}"/>
                </a:ext>
              </a:extLst>
            </p:cNvPr>
            <p:cNvSpPr/>
            <p:nvPr/>
          </p:nvSpPr>
          <p:spPr>
            <a:xfrm>
              <a:off x="1570875" y="1362875"/>
              <a:ext cx="38950" cy="35325"/>
            </a:xfrm>
            <a:custGeom>
              <a:avLst/>
              <a:gdLst/>
              <a:ahLst/>
              <a:cxnLst/>
              <a:rect l="l" t="t" r="r" b="b"/>
              <a:pathLst>
                <a:path w="1558" h="1413" extrusionOk="0">
                  <a:moveTo>
                    <a:pt x="779" y="0"/>
                  </a:moveTo>
                  <a:cubicBezTo>
                    <a:pt x="461" y="0"/>
                    <a:pt x="172" y="217"/>
                    <a:pt x="94" y="539"/>
                  </a:cubicBezTo>
                  <a:cubicBezTo>
                    <a:pt x="0" y="918"/>
                    <a:pt x="233" y="1300"/>
                    <a:pt x="612" y="1392"/>
                  </a:cubicBezTo>
                  <a:cubicBezTo>
                    <a:pt x="668" y="1406"/>
                    <a:pt x="725" y="1413"/>
                    <a:pt x="781" y="1413"/>
                  </a:cubicBezTo>
                  <a:cubicBezTo>
                    <a:pt x="1098" y="1413"/>
                    <a:pt x="1386" y="1196"/>
                    <a:pt x="1465" y="874"/>
                  </a:cubicBezTo>
                  <a:cubicBezTo>
                    <a:pt x="1558" y="496"/>
                    <a:pt x="1325" y="114"/>
                    <a:pt x="947" y="20"/>
                  </a:cubicBezTo>
                  <a:cubicBezTo>
                    <a:pt x="890" y="7"/>
                    <a:pt x="834" y="0"/>
                    <a:pt x="779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090;p56">
              <a:extLst>
                <a:ext uri="{FF2B5EF4-FFF2-40B4-BE49-F238E27FC236}">
                  <a16:creationId xmlns:a16="http://schemas.microsoft.com/office/drawing/2014/main" id="{94DC9F2D-46B9-444C-96B0-9712DD4B1AF4}"/>
                </a:ext>
              </a:extLst>
            </p:cNvPr>
            <p:cNvSpPr/>
            <p:nvPr/>
          </p:nvSpPr>
          <p:spPr>
            <a:xfrm>
              <a:off x="1557475" y="1417825"/>
              <a:ext cx="38925" cy="35350"/>
            </a:xfrm>
            <a:custGeom>
              <a:avLst/>
              <a:gdLst/>
              <a:ahLst/>
              <a:cxnLst/>
              <a:rect l="l" t="t" r="r" b="b"/>
              <a:pathLst>
                <a:path w="1557" h="1414" extrusionOk="0">
                  <a:moveTo>
                    <a:pt x="778" y="1"/>
                  </a:moveTo>
                  <a:cubicBezTo>
                    <a:pt x="460" y="1"/>
                    <a:pt x="172" y="217"/>
                    <a:pt x="94" y="539"/>
                  </a:cubicBezTo>
                  <a:cubicBezTo>
                    <a:pt x="0" y="919"/>
                    <a:pt x="233" y="1300"/>
                    <a:pt x="612" y="1393"/>
                  </a:cubicBezTo>
                  <a:cubicBezTo>
                    <a:pt x="668" y="1407"/>
                    <a:pt x="724" y="1414"/>
                    <a:pt x="780" y="1414"/>
                  </a:cubicBezTo>
                  <a:cubicBezTo>
                    <a:pt x="1098" y="1414"/>
                    <a:pt x="1386" y="1198"/>
                    <a:pt x="1466" y="874"/>
                  </a:cubicBezTo>
                  <a:cubicBezTo>
                    <a:pt x="1557" y="496"/>
                    <a:pt x="1324" y="113"/>
                    <a:pt x="947" y="21"/>
                  </a:cubicBezTo>
                  <a:cubicBezTo>
                    <a:pt x="890" y="7"/>
                    <a:pt x="833" y="1"/>
                    <a:pt x="778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091;p56">
              <a:extLst>
                <a:ext uri="{FF2B5EF4-FFF2-40B4-BE49-F238E27FC236}">
                  <a16:creationId xmlns:a16="http://schemas.microsoft.com/office/drawing/2014/main" id="{5994E119-8C2B-4125-9FB7-68D8C24681D9}"/>
                </a:ext>
              </a:extLst>
            </p:cNvPr>
            <p:cNvSpPr/>
            <p:nvPr/>
          </p:nvSpPr>
          <p:spPr>
            <a:xfrm>
              <a:off x="1585050" y="1304675"/>
              <a:ext cx="38975" cy="35350"/>
            </a:xfrm>
            <a:custGeom>
              <a:avLst/>
              <a:gdLst/>
              <a:ahLst/>
              <a:cxnLst/>
              <a:rect l="l" t="t" r="r" b="b"/>
              <a:pathLst>
                <a:path w="1559" h="1414" extrusionOk="0">
                  <a:moveTo>
                    <a:pt x="778" y="1"/>
                  </a:moveTo>
                  <a:cubicBezTo>
                    <a:pt x="461" y="1"/>
                    <a:pt x="173" y="217"/>
                    <a:pt x="93" y="539"/>
                  </a:cubicBezTo>
                  <a:cubicBezTo>
                    <a:pt x="1" y="918"/>
                    <a:pt x="234" y="1300"/>
                    <a:pt x="612" y="1393"/>
                  </a:cubicBezTo>
                  <a:cubicBezTo>
                    <a:pt x="669" y="1407"/>
                    <a:pt x="725" y="1414"/>
                    <a:pt x="780" y="1414"/>
                  </a:cubicBezTo>
                  <a:cubicBezTo>
                    <a:pt x="1098" y="1414"/>
                    <a:pt x="1386" y="1197"/>
                    <a:pt x="1465" y="874"/>
                  </a:cubicBezTo>
                  <a:cubicBezTo>
                    <a:pt x="1559" y="496"/>
                    <a:pt x="1326" y="113"/>
                    <a:pt x="947" y="22"/>
                  </a:cubicBezTo>
                  <a:cubicBezTo>
                    <a:pt x="891" y="8"/>
                    <a:pt x="834" y="1"/>
                    <a:pt x="778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092;p56">
              <a:extLst>
                <a:ext uri="{FF2B5EF4-FFF2-40B4-BE49-F238E27FC236}">
                  <a16:creationId xmlns:a16="http://schemas.microsoft.com/office/drawing/2014/main" id="{3F62765D-07B1-465A-9E80-D369C0043F33}"/>
                </a:ext>
              </a:extLst>
            </p:cNvPr>
            <p:cNvSpPr/>
            <p:nvPr/>
          </p:nvSpPr>
          <p:spPr>
            <a:xfrm>
              <a:off x="2068575" y="906150"/>
              <a:ext cx="218625" cy="227925"/>
            </a:xfrm>
            <a:custGeom>
              <a:avLst/>
              <a:gdLst/>
              <a:ahLst/>
              <a:cxnLst/>
              <a:rect l="l" t="t" r="r" b="b"/>
              <a:pathLst>
                <a:path w="8745" h="9117" extrusionOk="0">
                  <a:moveTo>
                    <a:pt x="4372" y="1"/>
                  </a:moveTo>
                  <a:cubicBezTo>
                    <a:pt x="1958" y="1"/>
                    <a:pt x="0" y="2041"/>
                    <a:pt x="0" y="4558"/>
                  </a:cubicBezTo>
                  <a:cubicBezTo>
                    <a:pt x="0" y="7076"/>
                    <a:pt x="1958" y="9116"/>
                    <a:pt x="4372" y="9116"/>
                  </a:cubicBezTo>
                  <a:cubicBezTo>
                    <a:pt x="6787" y="9116"/>
                    <a:pt x="8745" y="7076"/>
                    <a:pt x="8745" y="4558"/>
                  </a:cubicBezTo>
                  <a:cubicBezTo>
                    <a:pt x="8745" y="2041"/>
                    <a:pt x="6787" y="1"/>
                    <a:pt x="437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093;p56">
              <a:extLst>
                <a:ext uri="{FF2B5EF4-FFF2-40B4-BE49-F238E27FC236}">
                  <a16:creationId xmlns:a16="http://schemas.microsoft.com/office/drawing/2014/main" id="{B17E5105-29B2-423C-950A-79B07F8793D0}"/>
                </a:ext>
              </a:extLst>
            </p:cNvPr>
            <p:cNvSpPr/>
            <p:nvPr/>
          </p:nvSpPr>
          <p:spPr>
            <a:xfrm>
              <a:off x="2112975" y="967125"/>
              <a:ext cx="105950" cy="105950"/>
            </a:xfrm>
            <a:custGeom>
              <a:avLst/>
              <a:gdLst/>
              <a:ahLst/>
              <a:cxnLst/>
              <a:rect l="l" t="t" r="r" b="b"/>
              <a:pathLst>
                <a:path w="4238" h="4238" extrusionOk="0">
                  <a:moveTo>
                    <a:pt x="2120" y="0"/>
                  </a:moveTo>
                  <a:cubicBezTo>
                    <a:pt x="949" y="0"/>
                    <a:pt x="0" y="949"/>
                    <a:pt x="0" y="2119"/>
                  </a:cubicBezTo>
                  <a:cubicBezTo>
                    <a:pt x="0" y="3289"/>
                    <a:pt x="949" y="4238"/>
                    <a:pt x="2120" y="4238"/>
                  </a:cubicBezTo>
                  <a:cubicBezTo>
                    <a:pt x="3289" y="4238"/>
                    <a:pt x="4238" y="3289"/>
                    <a:pt x="4238" y="2119"/>
                  </a:cubicBezTo>
                  <a:cubicBezTo>
                    <a:pt x="4238" y="949"/>
                    <a:pt x="3289" y="0"/>
                    <a:pt x="2120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094;p56">
              <a:extLst>
                <a:ext uri="{FF2B5EF4-FFF2-40B4-BE49-F238E27FC236}">
                  <a16:creationId xmlns:a16="http://schemas.microsoft.com/office/drawing/2014/main" id="{51205CD6-3F5A-4512-AA56-9EEC6C79CD38}"/>
                </a:ext>
              </a:extLst>
            </p:cNvPr>
            <p:cNvSpPr/>
            <p:nvPr/>
          </p:nvSpPr>
          <p:spPr>
            <a:xfrm>
              <a:off x="1393900" y="702875"/>
              <a:ext cx="231375" cy="227650"/>
            </a:xfrm>
            <a:custGeom>
              <a:avLst/>
              <a:gdLst/>
              <a:ahLst/>
              <a:cxnLst/>
              <a:rect l="l" t="t" r="r" b="b"/>
              <a:pathLst>
                <a:path w="9255" h="9106" extrusionOk="0">
                  <a:moveTo>
                    <a:pt x="4797" y="0"/>
                  </a:moveTo>
                  <a:cubicBezTo>
                    <a:pt x="2697" y="0"/>
                    <a:pt x="821" y="1577"/>
                    <a:pt x="434" y="3802"/>
                  </a:cubicBezTo>
                  <a:cubicBezTo>
                    <a:pt x="1" y="6282"/>
                    <a:pt x="1579" y="8628"/>
                    <a:pt x="3958" y="9043"/>
                  </a:cubicBezTo>
                  <a:cubicBezTo>
                    <a:pt x="4198" y="9085"/>
                    <a:pt x="4439" y="9106"/>
                    <a:pt x="4680" y="9106"/>
                  </a:cubicBezTo>
                  <a:cubicBezTo>
                    <a:pt x="5585" y="9106"/>
                    <a:pt x="6479" y="8813"/>
                    <a:pt x="7232" y="8259"/>
                  </a:cubicBezTo>
                  <a:cubicBezTo>
                    <a:pt x="8187" y="7557"/>
                    <a:pt x="8840" y="6495"/>
                    <a:pt x="9047" y="5304"/>
                  </a:cubicBezTo>
                  <a:cubicBezTo>
                    <a:pt x="9255" y="4113"/>
                    <a:pt x="9000" y="2892"/>
                    <a:pt x="8339" y="1908"/>
                  </a:cubicBezTo>
                  <a:cubicBezTo>
                    <a:pt x="7678" y="926"/>
                    <a:pt x="6665" y="262"/>
                    <a:pt x="5523" y="63"/>
                  </a:cubicBezTo>
                  <a:cubicBezTo>
                    <a:pt x="5279" y="21"/>
                    <a:pt x="5037" y="0"/>
                    <a:pt x="479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095;p56">
              <a:extLst>
                <a:ext uri="{FF2B5EF4-FFF2-40B4-BE49-F238E27FC236}">
                  <a16:creationId xmlns:a16="http://schemas.microsoft.com/office/drawing/2014/main" id="{909A2E7A-CA71-4159-9851-CAA0CB1CB88F}"/>
                </a:ext>
              </a:extLst>
            </p:cNvPr>
            <p:cNvSpPr/>
            <p:nvPr/>
          </p:nvSpPr>
          <p:spPr>
            <a:xfrm>
              <a:off x="1467025" y="765775"/>
              <a:ext cx="114400" cy="105975"/>
            </a:xfrm>
            <a:custGeom>
              <a:avLst/>
              <a:gdLst/>
              <a:ahLst/>
              <a:cxnLst/>
              <a:rect l="l" t="t" r="r" b="b"/>
              <a:pathLst>
                <a:path w="4576" h="4239" extrusionOk="0">
                  <a:moveTo>
                    <a:pt x="2286" y="1"/>
                  </a:moveTo>
                  <a:cubicBezTo>
                    <a:pt x="1274" y="1"/>
                    <a:pt x="380" y="726"/>
                    <a:pt x="201" y="1755"/>
                  </a:cubicBezTo>
                  <a:cubicBezTo>
                    <a:pt x="0" y="2907"/>
                    <a:pt x="772" y="4006"/>
                    <a:pt x="1924" y="4207"/>
                  </a:cubicBezTo>
                  <a:cubicBezTo>
                    <a:pt x="2047" y="4228"/>
                    <a:pt x="2169" y="4238"/>
                    <a:pt x="2289" y="4238"/>
                  </a:cubicBezTo>
                  <a:cubicBezTo>
                    <a:pt x="3301" y="4238"/>
                    <a:pt x="4196" y="3513"/>
                    <a:pt x="4375" y="2484"/>
                  </a:cubicBezTo>
                  <a:cubicBezTo>
                    <a:pt x="4575" y="1330"/>
                    <a:pt x="3804" y="233"/>
                    <a:pt x="2653" y="33"/>
                  </a:cubicBezTo>
                  <a:cubicBezTo>
                    <a:pt x="2529" y="11"/>
                    <a:pt x="2407" y="1"/>
                    <a:pt x="2286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096;p56">
              <a:extLst>
                <a:ext uri="{FF2B5EF4-FFF2-40B4-BE49-F238E27FC236}">
                  <a16:creationId xmlns:a16="http://schemas.microsoft.com/office/drawing/2014/main" id="{CF7D35B3-6BC7-4FE5-8C44-5FF655B05317}"/>
                </a:ext>
              </a:extLst>
            </p:cNvPr>
            <p:cNvSpPr/>
            <p:nvPr/>
          </p:nvSpPr>
          <p:spPr>
            <a:xfrm>
              <a:off x="1531025" y="618675"/>
              <a:ext cx="637450" cy="637475"/>
            </a:xfrm>
            <a:custGeom>
              <a:avLst/>
              <a:gdLst/>
              <a:ahLst/>
              <a:cxnLst/>
              <a:rect l="l" t="t" r="r" b="b"/>
              <a:pathLst>
                <a:path w="25498" h="25499" extrusionOk="0">
                  <a:moveTo>
                    <a:pt x="12749" y="1"/>
                  </a:moveTo>
                  <a:cubicBezTo>
                    <a:pt x="9368" y="1"/>
                    <a:pt x="6125" y="1344"/>
                    <a:pt x="3735" y="3735"/>
                  </a:cubicBezTo>
                  <a:cubicBezTo>
                    <a:pt x="1343" y="6126"/>
                    <a:pt x="0" y="9369"/>
                    <a:pt x="0" y="12749"/>
                  </a:cubicBezTo>
                  <a:cubicBezTo>
                    <a:pt x="0" y="16131"/>
                    <a:pt x="1343" y="19373"/>
                    <a:pt x="3735" y="21765"/>
                  </a:cubicBezTo>
                  <a:cubicBezTo>
                    <a:pt x="6125" y="24155"/>
                    <a:pt x="9368" y="25498"/>
                    <a:pt x="12749" y="25498"/>
                  </a:cubicBezTo>
                  <a:cubicBezTo>
                    <a:pt x="16130" y="25498"/>
                    <a:pt x="19373" y="24155"/>
                    <a:pt x="21764" y="21765"/>
                  </a:cubicBezTo>
                  <a:cubicBezTo>
                    <a:pt x="24155" y="19373"/>
                    <a:pt x="25498" y="16131"/>
                    <a:pt x="25498" y="12749"/>
                  </a:cubicBezTo>
                  <a:cubicBezTo>
                    <a:pt x="25498" y="9369"/>
                    <a:pt x="24155" y="6126"/>
                    <a:pt x="21764" y="3735"/>
                  </a:cubicBezTo>
                  <a:cubicBezTo>
                    <a:pt x="19373" y="1344"/>
                    <a:pt x="16130" y="1"/>
                    <a:pt x="12749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097;p56">
              <a:extLst>
                <a:ext uri="{FF2B5EF4-FFF2-40B4-BE49-F238E27FC236}">
                  <a16:creationId xmlns:a16="http://schemas.microsoft.com/office/drawing/2014/main" id="{16F33F77-F992-475F-85D7-7D50DBED190C}"/>
                </a:ext>
              </a:extLst>
            </p:cNvPr>
            <p:cNvSpPr/>
            <p:nvPr/>
          </p:nvSpPr>
          <p:spPr>
            <a:xfrm>
              <a:off x="1567075" y="788900"/>
              <a:ext cx="95075" cy="86625"/>
            </a:xfrm>
            <a:custGeom>
              <a:avLst/>
              <a:gdLst/>
              <a:ahLst/>
              <a:cxnLst/>
              <a:rect l="l" t="t" r="r" b="b"/>
              <a:pathLst>
                <a:path w="3803" h="3465" extrusionOk="0">
                  <a:moveTo>
                    <a:pt x="1901" y="1"/>
                  </a:moveTo>
                  <a:cubicBezTo>
                    <a:pt x="1458" y="1"/>
                    <a:pt x="1015" y="170"/>
                    <a:pt x="676" y="508"/>
                  </a:cubicBezTo>
                  <a:cubicBezTo>
                    <a:pt x="0" y="1185"/>
                    <a:pt x="0" y="2281"/>
                    <a:pt x="676" y="2957"/>
                  </a:cubicBezTo>
                  <a:cubicBezTo>
                    <a:pt x="1015" y="3295"/>
                    <a:pt x="1458" y="3464"/>
                    <a:pt x="1901" y="3464"/>
                  </a:cubicBezTo>
                  <a:cubicBezTo>
                    <a:pt x="2345" y="3464"/>
                    <a:pt x="2788" y="3295"/>
                    <a:pt x="3126" y="2957"/>
                  </a:cubicBezTo>
                  <a:cubicBezTo>
                    <a:pt x="3803" y="2281"/>
                    <a:pt x="3803" y="1185"/>
                    <a:pt x="3126" y="508"/>
                  </a:cubicBezTo>
                  <a:cubicBezTo>
                    <a:pt x="2788" y="170"/>
                    <a:pt x="2345" y="1"/>
                    <a:pt x="190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098;p56">
              <a:extLst>
                <a:ext uri="{FF2B5EF4-FFF2-40B4-BE49-F238E27FC236}">
                  <a16:creationId xmlns:a16="http://schemas.microsoft.com/office/drawing/2014/main" id="{F01B736E-519D-4F34-89F4-32C4AA08A248}"/>
                </a:ext>
              </a:extLst>
            </p:cNvPr>
            <p:cNvSpPr/>
            <p:nvPr/>
          </p:nvSpPr>
          <p:spPr>
            <a:xfrm>
              <a:off x="1639750" y="788850"/>
              <a:ext cx="55675" cy="55675"/>
            </a:xfrm>
            <a:custGeom>
              <a:avLst/>
              <a:gdLst/>
              <a:ahLst/>
              <a:cxnLst/>
              <a:rect l="l" t="t" r="r" b="b"/>
              <a:pathLst>
                <a:path w="2227" h="2227" extrusionOk="0">
                  <a:moveTo>
                    <a:pt x="1114" y="1"/>
                  </a:moveTo>
                  <a:cubicBezTo>
                    <a:pt x="499" y="1"/>
                    <a:pt x="0" y="500"/>
                    <a:pt x="0" y="1114"/>
                  </a:cubicBezTo>
                  <a:cubicBezTo>
                    <a:pt x="0" y="1728"/>
                    <a:pt x="499" y="2227"/>
                    <a:pt x="1114" y="2227"/>
                  </a:cubicBezTo>
                  <a:cubicBezTo>
                    <a:pt x="1727" y="2227"/>
                    <a:pt x="2226" y="1728"/>
                    <a:pt x="2226" y="1114"/>
                  </a:cubicBezTo>
                  <a:cubicBezTo>
                    <a:pt x="2226" y="500"/>
                    <a:pt x="1728" y="1"/>
                    <a:pt x="1114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099;p56">
              <a:extLst>
                <a:ext uri="{FF2B5EF4-FFF2-40B4-BE49-F238E27FC236}">
                  <a16:creationId xmlns:a16="http://schemas.microsoft.com/office/drawing/2014/main" id="{03249CD8-EF6C-438A-9436-FBCECD597106}"/>
                </a:ext>
              </a:extLst>
            </p:cNvPr>
            <p:cNvSpPr/>
            <p:nvPr/>
          </p:nvSpPr>
          <p:spPr>
            <a:xfrm>
              <a:off x="2021425" y="967450"/>
              <a:ext cx="94300" cy="86650"/>
            </a:xfrm>
            <a:custGeom>
              <a:avLst/>
              <a:gdLst/>
              <a:ahLst/>
              <a:cxnLst/>
              <a:rect l="l" t="t" r="r" b="b"/>
              <a:pathLst>
                <a:path w="3772" h="3466" extrusionOk="0">
                  <a:moveTo>
                    <a:pt x="1885" y="0"/>
                  </a:moveTo>
                  <a:cubicBezTo>
                    <a:pt x="1074" y="0"/>
                    <a:pt x="351" y="572"/>
                    <a:pt x="187" y="1396"/>
                  </a:cubicBezTo>
                  <a:cubicBezTo>
                    <a:pt x="1" y="2335"/>
                    <a:pt x="610" y="3246"/>
                    <a:pt x="1549" y="3433"/>
                  </a:cubicBezTo>
                  <a:cubicBezTo>
                    <a:pt x="1663" y="3455"/>
                    <a:pt x="1776" y="3466"/>
                    <a:pt x="1888" y="3466"/>
                  </a:cubicBezTo>
                  <a:cubicBezTo>
                    <a:pt x="2698" y="3466"/>
                    <a:pt x="3422" y="2895"/>
                    <a:pt x="3586" y="2070"/>
                  </a:cubicBezTo>
                  <a:cubicBezTo>
                    <a:pt x="3772" y="1132"/>
                    <a:pt x="3162" y="220"/>
                    <a:pt x="2223" y="34"/>
                  </a:cubicBezTo>
                  <a:cubicBezTo>
                    <a:pt x="2110" y="11"/>
                    <a:pt x="1996" y="0"/>
                    <a:pt x="188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00;p56">
              <a:extLst>
                <a:ext uri="{FF2B5EF4-FFF2-40B4-BE49-F238E27FC236}">
                  <a16:creationId xmlns:a16="http://schemas.microsoft.com/office/drawing/2014/main" id="{B61BC163-6EB4-4C0E-8AC0-EA9E86757B08}"/>
                </a:ext>
              </a:extLst>
            </p:cNvPr>
            <p:cNvSpPr/>
            <p:nvPr/>
          </p:nvSpPr>
          <p:spPr>
            <a:xfrm>
              <a:off x="2034550" y="923675"/>
              <a:ext cx="55650" cy="55675"/>
            </a:xfrm>
            <a:custGeom>
              <a:avLst/>
              <a:gdLst/>
              <a:ahLst/>
              <a:cxnLst/>
              <a:rect l="l" t="t" r="r" b="b"/>
              <a:pathLst>
                <a:path w="2226" h="2227" extrusionOk="0">
                  <a:moveTo>
                    <a:pt x="1114" y="0"/>
                  </a:moveTo>
                  <a:cubicBezTo>
                    <a:pt x="499" y="0"/>
                    <a:pt x="0" y="499"/>
                    <a:pt x="0" y="1114"/>
                  </a:cubicBezTo>
                  <a:cubicBezTo>
                    <a:pt x="0" y="1728"/>
                    <a:pt x="499" y="2226"/>
                    <a:pt x="1114" y="2226"/>
                  </a:cubicBezTo>
                  <a:cubicBezTo>
                    <a:pt x="1727" y="2226"/>
                    <a:pt x="2226" y="1728"/>
                    <a:pt x="2226" y="1114"/>
                  </a:cubicBezTo>
                  <a:cubicBezTo>
                    <a:pt x="2226" y="499"/>
                    <a:pt x="1727" y="0"/>
                    <a:pt x="1114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01;p56">
              <a:extLst>
                <a:ext uri="{FF2B5EF4-FFF2-40B4-BE49-F238E27FC236}">
                  <a16:creationId xmlns:a16="http://schemas.microsoft.com/office/drawing/2014/main" id="{C5683E4C-32DB-4A76-A438-F2786F0E40B4}"/>
                </a:ext>
              </a:extLst>
            </p:cNvPr>
            <p:cNvSpPr/>
            <p:nvPr/>
          </p:nvSpPr>
          <p:spPr>
            <a:xfrm>
              <a:off x="1749250" y="923700"/>
              <a:ext cx="166925" cy="101625"/>
            </a:xfrm>
            <a:custGeom>
              <a:avLst/>
              <a:gdLst/>
              <a:ahLst/>
              <a:cxnLst/>
              <a:rect l="l" t="t" r="r" b="b"/>
              <a:pathLst>
                <a:path w="6677" h="4065" extrusionOk="0">
                  <a:moveTo>
                    <a:pt x="1" y="0"/>
                  </a:moveTo>
                  <a:lnTo>
                    <a:pt x="1" y="0"/>
                  </a:lnTo>
                  <a:cubicBezTo>
                    <a:pt x="375" y="3173"/>
                    <a:pt x="1702" y="4065"/>
                    <a:pt x="3074" y="4065"/>
                  </a:cubicBezTo>
                  <a:cubicBezTo>
                    <a:pt x="4837" y="4065"/>
                    <a:pt x="6676" y="2594"/>
                    <a:pt x="6676" y="259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AFC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02;p56">
              <a:extLst>
                <a:ext uri="{FF2B5EF4-FFF2-40B4-BE49-F238E27FC236}">
                  <a16:creationId xmlns:a16="http://schemas.microsoft.com/office/drawing/2014/main" id="{AF90DA60-6C39-4469-B46B-B1B12796B7B2}"/>
                </a:ext>
              </a:extLst>
            </p:cNvPr>
            <p:cNvSpPr/>
            <p:nvPr/>
          </p:nvSpPr>
          <p:spPr>
            <a:xfrm>
              <a:off x="1755000" y="645150"/>
              <a:ext cx="283875" cy="188750"/>
            </a:xfrm>
            <a:custGeom>
              <a:avLst/>
              <a:gdLst/>
              <a:ahLst/>
              <a:cxnLst/>
              <a:rect l="l" t="t" r="r" b="b"/>
              <a:pathLst>
                <a:path w="11355" h="7550" extrusionOk="0">
                  <a:moveTo>
                    <a:pt x="7109" y="2233"/>
                  </a:moveTo>
                  <a:cubicBezTo>
                    <a:pt x="7144" y="2233"/>
                    <a:pt x="7157" y="2258"/>
                    <a:pt x="7140" y="2338"/>
                  </a:cubicBezTo>
                  <a:cubicBezTo>
                    <a:pt x="7119" y="2447"/>
                    <a:pt x="6996" y="2579"/>
                    <a:pt x="6931" y="2660"/>
                  </a:cubicBezTo>
                  <a:cubicBezTo>
                    <a:pt x="6752" y="2883"/>
                    <a:pt x="6535" y="3076"/>
                    <a:pt x="6305" y="3243"/>
                  </a:cubicBezTo>
                  <a:cubicBezTo>
                    <a:pt x="5853" y="3572"/>
                    <a:pt x="5360" y="3857"/>
                    <a:pt x="4847" y="4106"/>
                  </a:cubicBezTo>
                  <a:lnTo>
                    <a:pt x="4847" y="4106"/>
                  </a:lnTo>
                  <a:cubicBezTo>
                    <a:pt x="5105" y="3691"/>
                    <a:pt x="5441" y="3317"/>
                    <a:pt x="5698" y="3063"/>
                  </a:cubicBezTo>
                  <a:cubicBezTo>
                    <a:pt x="6054" y="2711"/>
                    <a:pt x="6485" y="2397"/>
                    <a:pt x="6975" y="2266"/>
                  </a:cubicBezTo>
                  <a:cubicBezTo>
                    <a:pt x="7033" y="2251"/>
                    <a:pt x="7079" y="2233"/>
                    <a:pt x="7109" y="2233"/>
                  </a:cubicBezTo>
                  <a:close/>
                  <a:moveTo>
                    <a:pt x="10605" y="3631"/>
                  </a:moveTo>
                  <a:cubicBezTo>
                    <a:pt x="10673" y="3631"/>
                    <a:pt x="10718" y="3662"/>
                    <a:pt x="10679" y="3758"/>
                  </a:cubicBezTo>
                  <a:cubicBezTo>
                    <a:pt x="10642" y="3853"/>
                    <a:pt x="10496" y="3964"/>
                    <a:pt x="10427" y="4036"/>
                  </a:cubicBezTo>
                  <a:cubicBezTo>
                    <a:pt x="10243" y="4226"/>
                    <a:pt x="10049" y="4407"/>
                    <a:pt x="9847" y="4578"/>
                  </a:cubicBezTo>
                  <a:cubicBezTo>
                    <a:pt x="9488" y="4881"/>
                    <a:pt x="9100" y="5152"/>
                    <a:pt x="8692" y="5386"/>
                  </a:cubicBezTo>
                  <a:lnTo>
                    <a:pt x="8692" y="5386"/>
                  </a:lnTo>
                  <a:cubicBezTo>
                    <a:pt x="8825" y="5117"/>
                    <a:pt x="9003" y="4866"/>
                    <a:pt x="9185" y="4650"/>
                  </a:cubicBezTo>
                  <a:cubicBezTo>
                    <a:pt x="9512" y="4262"/>
                    <a:pt x="9933" y="3890"/>
                    <a:pt x="10401" y="3684"/>
                  </a:cubicBezTo>
                  <a:cubicBezTo>
                    <a:pt x="10457" y="3658"/>
                    <a:pt x="10541" y="3631"/>
                    <a:pt x="10605" y="3631"/>
                  </a:cubicBezTo>
                  <a:close/>
                  <a:moveTo>
                    <a:pt x="6330" y="1"/>
                  </a:moveTo>
                  <a:cubicBezTo>
                    <a:pt x="6326" y="1"/>
                    <a:pt x="6321" y="1"/>
                    <a:pt x="6317" y="1"/>
                  </a:cubicBezTo>
                  <a:cubicBezTo>
                    <a:pt x="4921" y="58"/>
                    <a:pt x="3552" y="490"/>
                    <a:pt x="2381" y="1258"/>
                  </a:cubicBezTo>
                  <a:cubicBezTo>
                    <a:pt x="1800" y="1639"/>
                    <a:pt x="1264" y="2098"/>
                    <a:pt x="811" y="2626"/>
                  </a:cubicBezTo>
                  <a:cubicBezTo>
                    <a:pt x="371" y="3136"/>
                    <a:pt x="0" y="3752"/>
                    <a:pt x="99" y="4450"/>
                  </a:cubicBezTo>
                  <a:cubicBezTo>
                    <a:pt x="191" y="5097"/>
                    <a:pt x="706" y="5534"/>
                    <a:pt x="1335" y="5636"/>
                  </a:cubicBezTo>
                  <a:cubicBezTo>
                    <a:pt x="1454" y="5655"/>
                    <a:pt x="1573" y="5664"/>
                    <a:pt x="1694" y="5664"/>
                  </a:cubicBezTo>
                  <a:cubicBezTo>
                    <a:pt x="2333" y="5664"/>
                    <a:pt x="2983" y="5417"/>
                    <a:pt x="3568" y="5204"/>
                  </a:cubicBezTo>
                  <a:cubicBezTo>
                    <a:pt x="3695" y="5158"/>
                    <a:pt x="3821" y="5111"/>
                    <a:pt x="3946" y="5061"/>
                  </a:cubicBezTo>
                  <a:lnTo>
                    <a:pt x="3946" y="5061"/>
                  </a:lnTo>
                  <a:cubicBezTo>
                    <a:pt x="3912" y="5389"/>
                    <a:pt x="3960" y="5715"/>
                    <a:pt x="4126" y="6020"/>
                  </a:cubicBezTo>
                  <a:cubicBezTo>
                    <a:pt x="4465" y="6641"/>
                    <a:pt x="5088" y="6840"/>
                    <a:pt x="5749" y="6840"/>
                  </a:cubicBezTo>
                  <a:cubicBezTo>
                    <a:pt x="6321" y="6840"/>
                    <a:pt x="6923" y="6690"/>
                    <a:pt x="7393" y="6536"/>
                  </a:cubicBezTo>
                  <a:cubicBezTo>
                    <a:pt x="7579" y="6475"/>
                    <a:pt x="7764" y="6407"/>
                    <a:pt x="7945" y="6333"/>
                  </a:cubicBezTo>
                  <a:lnTo>
                    <a:pt x="7945" y="6333"/>
                  </a:lnTo>
                  <a:cubicBezTo>
                    <a:pt x="7954" y="6456"/>
                    <a:pt x="7977" y="6579"/>
                    <a:pt x="8017" y="6699"/>
                  </a:cubicBezTo>
                  <a:cubicBezTo>
                    <a:pt x="8175" y="7175"/>
                    <a:pt x="8641" y="7549"/>
                    <a:pt x="9134" y="7549"/>
                  </a:cubicBezTo>
                  <a:cubicBezTo>
                    <a:pt x="9251" y="7549"/>
                    <a:pt x="9370" y="7528"/>
                    <a:pt x="9486" y="7482"/>
                  </a:cubicBezTo>
                  <a:cubicBezTo>
                    <a:pt x="9764" y="7373"/>
                    <a:pt x="9686" y="6957"/>
                    <a:pt x="9442" y="6957"/>
                  </a:cubicBezTo>
                  <a:cubicBezTo>
                    <a:pt x="9412" y="6957"/>
                    <a:pt x="9381" y="6963"/>
                    <a:pt x="9347" y="6976"/>
                  </a:cubicBezTo>
                  <a:cubicBezTo>
                    <a:pt x="9267" y="7007"/>
                    <a:pt x="9191" y="7022"/>
                    <a:pt x="9120" y="7022"/>
                  </a:cubicBezTo>
                  <a:cubicBezTo>
                    <a:pt x="8709" y="7022"/>
                    <a:pt x="8446" y="6547"/>
                    <a:pt x="8474" y="6137"/>
                  </a:cubicBezTo>
                  <a:cubicBezTo>
                    <a:pt x="8475" y="6123"/>
                    <a:pt x="8476" y="6109"/>
                    <a:pt x="8477" y="6094"/>
                  </a:cubicBezTo>
                  <a:lnTo>
                    <a:pt x="8477" y="6094"/>
                  </a:lnTo>
                  <a:cubicBezTo>
                    <a:pt x="9405" y="5640"/>
                    <a:pt x="10253" y="5016"/>
                    <a:pt x="10946" y="4254"/>
                  </a:cubicBezTo>
                  <a:cubicBezTo>
                    <a:pt x="11158" y="4021"/>
                    <a:pt x="11354" y="3752"/>
                    <a:pt x="11191" y="3431"/>
                  </a:cubicBezTo>
                  <a:cubicBezTo>
                    <a:pt x="11077" y="3208"/>
                    <a:pt x="10838" y="3104"/>
                    <a:pt x="10599" y="3104"/>
                  </a:cubicBezTo>
                  <a:cubicBezTo>
                    <a:pt x="10528" y="3104"/>
                    <a:pt x="10457" y="3113"/>
                    <a:pt x="10389" y="3131"/>
                  </a:cubicBezTo>
                  <a:cubicBezTo>
                    <a:pt x="9703" y="3313"/>
                    <a:pt x="9060" y="3943"/>
                    <a:pt x="8644" y="4491"/>
                  </a:cubicBezTo>
                  <a:cubicBezTo>
                    <a:pt x="8376" y="4844"/>
                    <a:pt x="8119" y="5281"/>
                    <a:pt x="8004" y="5736"/>
                  </a:cubicBezTo>
                  <a:lnTo>
                    <a:pt x="8004" y="5736"/>
                  </a:lnTo>
                  <a:cubicBezTo>
                    <a:pt x="7710" y="5868"/>
                    <a:pt x="7408" y="5982"/>
                    <a:pt x="7101" y="6076"/>
                  </a:cubicBezTo>
                  <a:cubicBezTo>
                    <a:pt x="6732" y="6189"/>
                    <a:pt x="6219" y="6326"/>
                    <a:pt x="5740" y="6326"/>
                  </a:cubicBezTo>
                  <a:cubicBezTo>
                    <a:pt x="5277" y="6326"/>
                    <a:pt x="4844" y="6198"/>
                    <a:pt x="4604" y="5797"/>
                  </a:cubicBezTo>
                  <a:cubicBezTo>
                    <a:pt x="4426" y="5499"/>
                    <a:pt x="4421" y="5163"/>
                    <a:pt x="4515" y="4824"/>
                  </a:cubicBezTo>
                  <a:lnTo>
                    <a:pt x="4515" y="4824"/>
                  </a:lnTo>
                  <a:cubicBezTo>
                    <a:pt x="4928" y="4643"/>
                    <a:pt x="5333" y="4442"/>
                    <a:pt x="5727" y="4223"/>
                  </a:cubicBezTo>
                  <a:cubicBezTo>
                    <a:pt x="6362" y="3871"/>
                    <a:pt x="7000" y="3468"/>
                    <a:pt x="7432" y="2870"/>
                  </a:cubicBezTo>
                  <a:cubicBezTo>
                    <a:pt x="7720" y="2471"/>
                    <a:pt x="7845" y="1710"/>
                    <a:pt x="7142" y="1710"/>
                  </a:cubicBezTo>
                  <a:cubicBezTo>
                    <a:pt x="7136" y="1710"/>
                    <a:pt x="7130" y="1710"/>
                    <a:pt x="7123" y="1710"/>
                  </a:cubicBezTo>
                  <a:cubicBezTo>
                    <a:pt x="6507" y="1722"/>
                    <a:pt x="5869" y="2188"/>
                    <a:pt x="5439" y="2587"/>
                  </a:cubicBezTo>
                  <a:cubicBezTo>
                    <a:pt x="4959" y="3031"/>
                    <a:pt x="4381" y="3714"/>
                    <a:pt x="4102" y="4438"/>
                  </a:cubicBezTo>
                  <a:lnTo>
                    <a:pt x="4102" y="4438"/>
                  </a:lnTo>
                  <a:cubicBezTo>
                    <a:pt x="3802" y="4562"/>
                    <a:pt x="3500" y="4674"/>
                    <a:pt x="3199" y="4778"/>
                  </a:cubicBezTo>
                  <a:cubicBezTo>
                    <a:pt x="2731" y="4939"/>
                    <a:pt x="2206" y="5141"/>
                    <a:pt x="1697" y="5141"/>
                  </a:cubicBezTo>
                  <a:cubicBezTo>
                    <a:pt x="1627" y="5141"/>
                    <a:pt x="1557" y="5137"/>
                    <a:pt x="1487" y="5129"/>
                  </a:cubicBezTo>
                  <a:cubicBezTo>
                    <a:pt x="907" y="5058"/>
                    <a:pt x="521" y="4622"/>
                    <a:pt x="617" y="4028"/>
                  </a:cubicBezTo>
                  <a:cubicBezTo>
                    <a:pt x="713" y="3436"/>
                    <a:pt x="1195" y="2943"/>
                    <a:pt x="1606" y="2542"/>
                  </a:cubicBezTo>
                  <a:cubicBezTo>
                    <a:pt x="2025" y="2135"/>
                    <a:pt x="2492" y="1784"/>
                    <a:pt x="2997" y="1492"/>
                  </a:cubicBezTo>
                  <a:cubicBezTo>
                    <a:pt x="4007" y="905"/>
                    <a:pt x="5147" y="573"/>
                    <a:pt x="6315" y="525"/>
                  </a:cubicBezTo>
                  <a:cubicBezTo>
                    <a:pt x="6650" y="514"/>
                    <a:pt x="6656" y="1"/>
                    <a:pt x="6330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03;p56">
              <a:extLst>
                <a:ext uri="{FF2B5EF4-FFF2-40B4-BE49-F238E27FC236}">
                  <a16:creationId xmlns:a16="http://schemas.microsoft.com/office/drawing/2014/main" id="{ABCDB6A4-76E4-4897-BE8D-232F1A260209}"/>
                </a:ext>
              </a:extLst>
            </p:cNvPr>
            <p:cNvSpPr/>
            <p:nvPr/>
          </p:nvSpPr>
          <p:spPr>
            <a:xfrm>
              <a:off x="1725550" y="395875"/>
              <a:ext cx="77600" cy="273450"/>
            </a:xfrm>
            <a:custGeom>
              <a:avLst/>
              <a:gdLst/>
              <a:ahLst/>
              <a:cxnLst/>
              <a:rect l="l" t="t" r="r" b="b"/>
              <a:pathLst>
                <a:path w="3104" h="10938" extrusionOk="0">
                  <a:moveTo>
                    <a:pt x="640" y="0"/>
                  </a:moveTo>
                  <a:cubicBezTo>
                    <a:pt x="325" y="0"/>
                    <a:pt x="1" y="257"/>
                    <a:pt x="112" y="650"/>
                  </a:cubicBezTo>
                  <a:cubicBezTo>
                    <a:pt x="1008" y="3855"/>
                    <a:pt x="1650" y="7127"/>
                    <a:pt x="2016" y="10437"/>
                  </a:cubicBezTo>
                  <a:cubicBezTo>
                    <a:pt x="2053" y="10770"/>
                    <a:pt x="2335" y="10938"/>
                    <a:pt x="2598" y="10938"/>
                  </a:cubicBezTo>
                  <a:cubicBezTo>
                    <a:pt x="2860" y="10938"/>
                    <a:pt x="3103" y="10771"/>
                    <a:pt x="3066" y="10437"/>
                  </a:cubicBezTo>
                  <a:cubicBezTo>
                    <a:pt x="2691" y="7034"/>
                    <a:pt x="2047" y="3669"/>
                    <a:pt x="1124" y="370"/>
                  </a:cubicBezTo>
                  <a:cubicBezTo>
                    <a:pt x="1052" y="112"/>
                    <a:pt x="848" y="0"/>
                    <a:pt x="640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4104;p56">
              <a:extLst>
                <a:ext uri="{FF2B5EF4-FFF2-40B4-BE49-F238E27FC236}">
                  <a16:creationId xmlns:a16="http://schemas.microsoft.com/office/drawing/2014/main" id="{F285BF00-43BC-4D72-8801-B16FDF5C99D0}"/>
                </a:ext>
              </a:extLst>
            </p:cNvPr>
            <p:cNvSpPr/>
            <p:nvPr/>
          </p:nvSpPr>
          <p:spPr>
            <a:xfrm>
              <a:off x="1676250" y="349700"/>
              <a:ext cx="129500" cy="117775"/>
            </a:xfrm>
            <a:custGeom>
              <a:avLst/>
              <a:gdLst/>
              <a:ahLst/>
              <a:cxnLst/>
              <a:rect l="l" t="t" r="r" b="b"/>
              <a:pathLst>
                <a:path w="5180" h="4711" extrusionOk="0">
                  <a:moveTo>
                    <a:pt x="2588" y="1"/>
                  </a:moveTo>
                  <a:cubicBezTo>
                    <a:pt x="1520" y="1"/>
                    <a:pt x="553" y="732"/>
                    <a:pt x="298" y="1816"/>
                  </a:cubicBezTo>
                  <a:cubicBezTo>
                    <a:pt x="0" y="3082"/>
                    <a:pt x="785" y="4350"/>
                    <a:pt x="2051" y="4647"/>
                  </a:cubicBezTo>
                  <a:cubicBezTo>
                    <a:pt x="2232" y="4690"/>
                    <a:pt x="2414" y="4710"/>
                    <a:pt x="2592" y="4710"/>
                  </a:cubicBezTo>
                  <a:cubicBezTo>
                    <a:pt x="3660" y="4710"/>
                    <a:pt x="4626" y="3979"/>
                    <a:pt x="4882" y="2895"/>
                  </a:cubicBezTo>
                  <a:cubicBezTo>
                    <a:pt x="5179" y="1628"/>
                    <a:pt x="4395" y="362"/>
                    <a:pt x="3129" y="64"/>
                  </a:cubicBezTo>
                  <a:cubicBezTo>
                    <a:pt x="2948" y="21"/>
                    <a:pt x="2767" y="1"/>
                    <a:pt x="25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4105;p56">
              <a:extLst>
                <a:ext uri="{FF2B5EF4-FFF2-40B4-BE49-F238E27FC236}">
                  <a16:creationId xmlns:a16="http://schemas.microsoft.com/office/drawing/2014/main" id="{C7FA121A-E5BD-4DF9-B0DA-E05A57EE0504}"/>
                </a:ext>
              </a:extLst>
            </p:cNvPr>
            <p:cNvSpPr/>
            <p:nvPr/>
          </p:nvSpPr>
          <p:spPr>
            <a:xfrm>
              <a:off x="2045375" y="557525"/>
              <a:ext cx="211450" cy="211000"/>
            </a:xfrm>
            <a:custGeom>
              <a:avLst/>
              <a:gdLst/>
              <a:ahLst/>
              <a:cxnLst/>
              <a:rect l="l" t="t" r="r" b="b"/>
              <a:pathLst>
                <a:path w="8458" h="8440" extrusionOk="0">
                  <a:moveTo>
                    <a:pt x="7887" y="0"/>
                  </a:moveTo>
                  <a:cubicBezTo>
                    <a:pt x="7748" y="0"/>
                    <a:pt x="7608" y="57"/>
                    <a:pt x="7490" y="150"/>
                  </a:cubicBezTo>
                  <a:cubicBezTo>
                    <a:pt x="4744" y="2310"/>
                    <a:pt x="2326" y="4849"/>
                    <a:pt x="279" y="7680"/>
                  </a:cubicBezTo>
                  <a:cubicBezTo>
                    <a:pt x="1" y="8066"/>
                    <a:pt x="367" y="8440"/>
                    <a:pt x="746" y="8440"/>
                  </a:cubicBezTo>
                  <a:cubicBezTo>
                    <a:pt x="907" y="8440"/>
                    <a:pt x="1070" y="8372"/>
                    <a:pt x="1187" y="8211"/>
                  </a:cubicBezTo>
                  <a:cubicBezTo>
                    <a:pt x="3177" y="5455"/>
                    <a:pt x="5562" y="2995"/>
                    <a:pt x="8233" y="893"/>
                  </a:cubicBezTo>
                  <a:cubicBezTo>
                    <a:pt x="8457" y="717"/>
                    <a:pt x="8415" y="336"/>
                    <a:pt x="8233" y="150"/>
                  </a:cubicBezTo>
                  <a:cubicBezTo>
                    <a:pt x="8131" y="45"/>
                    <a:pt x="8009" y="0"/>
                    <a:pt x="788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06;p56">
              <a:extLst>
                <a:ext uri="{FF2B5EF4-FFF2-40B4-BE49-F238E27FC236}">
                  <a16:creationId xmlns:a16="http://schemas.microsoft.com/office/drawing/2014/main" id="{FDB91775-89A3-4DB0-8DF7-2B9AD0866054}"/>
                </a:ext>
              </a:extLst>
            </p:cNvPr>
            <p:cNvSpPr/>
            <p:nvPr/>
          </p:nvSpPr>
          <p:spPr>
            <a:xfrm>
              <a:off x="2191125" y="501000"/>
              <a:ext cx="129550" cy="117775"/>
            </a:xfrm>
            <a:custGeom>
              <a:avLst/>
              <a:gdLst/>
              <a:ahLst/>
              <a:cxnLst/>
              <a:rect l="l" t="t" r="r" b="b"/>
              <a:pathLst>
                <a:path w="5182" h="4711" extrusionOk="0">
                  <a:moveTo>
                    <a:pt x="2589" y="1"/>
                  </a:moveTo>
                  <a:cubicBezTo>
                    <a:pt x="1522" y="1"/>
                    <a:pt x="557" y="730"/>
                    <a:pt x="301" y="1812"/>
                  </a:cubicBezTo>
                  <a:cubicBezTo>
                    <a:pt x="1" y="3078"/>
                    <a:pt x="782" y="4346"/>
                    <a:pt x="2048" y="4646"/>
                  </a:cubicBezTo>
                  <a:cubicBezTo>
                    <a:pt x="2230" y="4689"/>
                    <a:pt x="2413" y="4710"/>
                    <a:pt x="2593" y="4710"/>
                  </a:cubicBezTo>
                  <a:cubicBezTo>
                    <a:pt x="3659" y="4710"/>
                    <a:pt x="4625" y="3981"/>
                    <a:pt x="4882" y="2898"/>
                  </a:cubicBezTo>
                  <a:cubicBezTo>
                    <a:pt x="5182" y="1634"/>
                    <a:pt x="4399" y="365"/>
                    <a:pt x="3134" y="65"/>
                  </a:cubicBezTo>
                  <a:cubicBezTo>
                    <a:pt x="2951" y="22"/>
                    <a:pt x="2768" y="1"/>
                    <a:pt x="258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64808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1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71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6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6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6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16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26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41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1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66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76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91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1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1600"/>
                            </p:stCondLst>
                            <p:childTnLst>
                              <p:par>
                                <p:cTn id="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26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3600"/>
                            </p:stCondLst>
                            <p:childTnLst>
                              <p:par>
                                <p:cTn id="8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46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875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925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2" grpId="0"/>
      <p:bldP spid="138" grpId="0"/>
      <p:bldP spid="47" grpId="0"/>
      <p:bldP spid="48" grpId="0"/>
      <p:bldP spid="49" grpId="0"/>
      <p:bldP spid="50" grpId="0"/>
      <p:bldP spid="51" grpId="0"/>
      <p:bldP spid="55" grpId="0"/>
      <p:bldP spid="58" grpId="0"/>
      <p:bldP spid="59" grpId="0"/>
      <p:bldP spid="60" grpId="0"/>
      <p:bldP spid="62" grpId="0"/>
      <p:bldP spid="66" grpId="0"/>
      <p:bldP spid="82" grpId="0" animBg="1"/>
      <p:bldP spid="8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89702" y="1000174"/>
            <a:ext cx="4324653" cy="489262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3381430" y="2287460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9</a:t>
            </a:r>
          </a:p>
        </p:txBody>
      </p:sp>
      <p:sp>
        <p:nvSpPr>
          <p:cNvPr id="87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352401" y="1232398"/>
            <a:ext cx="4324653" cy="479102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8475" y="148493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532408" y="3688349"/>
            <a:ext cx="23342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๑๐๓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๒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118116" y="2881569"/>
            <a:ext cx="943374" cy="4237508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527583" y="4603967"/>
            <a:ext cx="4172257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(9 × 103)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929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103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474878" y="633312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929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9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3429046" y="1138741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394130" y="190277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915315" y="149344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</a:t>
            </a:r>
          </a:p>
        </p:txBody>
      </p:sp>
      <p:grpSp>
        <p:nvGrpSpPr>
          <p:cNvPr id="72" name="Group 71"/>
          <p:cNvGrpSpPr/>
          <p:nvPr/>
        </p:nvGrpSpPr>
        <p:grpSpPr>
          <a:xfrm>
            <a:off x="2992147" y="1602795"/>
            <a:ext cx="1464710" cy="372168"/>
            <a:chOff x="6811148" y="2979136"/>
            <a:chExt cx="1464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3394130" y="1497819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	2	9</a:t>
            </a:r>
          </a:p>
        </p:txBody>
      </p:sp>
      <p:cxnSp>
        <p:nvCxnSpPr>
          <p:cNvPr id="76" name="Straight Connector 75"/>
          <p:cNvCxnSpPr/>
          <p:nvPr/>
        </p:nvCxnSpPr>
        <p:spPr>
          <a:xfrm>
            <a:off x="3394130" y="234938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3737943" y="1126117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3381431" y="273293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7</a:t>
            </a:r>
          </a:p>
        </p:txBody>
      </p:sp>
      <p:cxnSp>
        <p:nvCxnSpPr>
          <p:cNvPr id="81" name="Straight Connector 80"/>
          <p:cNvCxnSpPr/>
          <p:nvPr/>
        </p:nvCxnSpPr>
        <p:spPr>
          <a:xfrm>
            <a:off x="3767874" y="3251656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/>
          <p:cNvSpPr txBox="1"/>
          <p:nvPr/>
        </p:nvSpPr>
        <p:spPr>
          <a:xfrm>
            <a:off x="4097296" y="3197630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4099961" y="3667821"/>
            <a:ext cx="326270" cy="21774"/>
            <a:chOff x="7667110" y="4183383"/>
            <a:chExt cx="326270" cy="21774"/>
          </a:xfrm>
        </p:grpSpPr>
        <p:cxnSp>
          <p:nvCxnSpPr>
            <p:cNvPr id="84" name="Straight Connector 8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TextBox 85"/>
          <p:cNvSpPr txBox="1"/>
          <p:nvPr/>
        </p:nvSpPr>
        <p:spPr>
          <a:xfrm>
            <a:off x="4132224" y="111387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8" name="TextBox 87"/>
          <p:cNvSpPr txBox="1"/>
          <p:nvPr/>
        </p:nvSpPr>
        <p:spPr>
          <a:xfrm>
            <a:off x="6521174" y="17171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527857" y="4083890"/>
            <a:ext cx="21531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๘๒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๑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085628" y="3191292"/>
            <a:ext cx="943374" cy="423947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527856" y="4914675"/>
            <a:ext cx="4046349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(7 × 92)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+ 1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645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92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1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02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437577" y="865536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645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7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8344128" y="313435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1	4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8356828" y="268161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1	5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8356829" y="2193059"/>
            <a:ext cx="9130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	3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890838" y="1725669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16" name="Group 115"/>
          <p:cNvGrpSpPr/>
          <p:nvPr/>
        </p:nvGrpSpPr>
        <p:grpSpPr>
          <a:xfrm>
            <a:off x="7954846" y="1835019"/>
            <a:ext cx="1464710" cy="372168"/>
            <a:chOff x="6811148" y="2979136"/>
            <a:chExt cx="1464710" cy="372168"/>
          </a:xfrm>
        </p:grpSpPr>
        <p:cxnSp>
          <p:nvCxnSpPr>
            <p:cNvPr id="11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Arc 11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9" name="TextBox 118"/>
          <p:cNvSpPr txBox="1"/>
          <p:nvPr/>
        </p:nvSpPr>
        <p:spPr>
          <a:xfrm>
            <a:off x="8356829" y="1730043"/>
            <a:ext cx="1057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	4	5</a:t>
            </a:r>
          </a:p>
        </p:txBody>
      </p:sp>
      <p:cxnSp>
        <p:nvCxnSpPr>
          <p:cNvPr id="120" name="Straight Connector 119"/>
          <p:cNvCxnSpPr/>
          <p:nvPr/>
        </p:nvCxnSpPr>
        <p:spPr>
          <a:xfrm>
            <a:off x="8385857" y="2712238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20"/>
          <p:cNvCxnSpPr/>
          <p:nvPr/>
        </p:nvCxnSpPr>
        <p:spPr>
          <a:xfrm>
            <a:off x="8750528" y="3602268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TextBox 121"/>
          <p:cNvSpPr txBox="1"/>
          <p:nvPr/>
        </p:nvSpPr>
        <p:spPr>
          <a:xfrm>
            <a:off x="8696635" y="1358341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9042230" y="362092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27" name="Group 126"/>
          <p:cNvGrpSpPr/>
          <p:nvPr/>
        </p:nvGrpSpPr>
        <p:grpSpPr>
          <a:xfrm>
            <a:off x="9044895" y="4091116"/>
            <a:ext cx="326270" cy="21774"/>
            <a:chOff x="7667110" y="4183383"/>
            <a:chExt cx="326270" cy="21774"/>
          </a:xfrm>
        </p:grpSpPr>
        <p:cxnSp>
          <p:nvCxnSpPr>
            <p:cNvPr id="128" name="Straight Connector 12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TextBox 129"/>
          <p:cNvSpPr txBox="1"/>
          <p:nvPr/>
        </p:nvSpPr>
        <p:spPr>
          <a:xfrm>
            <a:off x="9094923" y="1346102"/>
            <a:ext cx="26694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6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6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198102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4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4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9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9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4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45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45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84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8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13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04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24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29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435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535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685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785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885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985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085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235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335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485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585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6850"/>
                            </p:stCondLst>
                            <p:childTnLst>
                              <p:par>
                                <p:cTn id="1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785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5020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507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80" grpId="0"/>
      <p:bldP spid="87" grpId="0" animBg="1"/>
      <p:bldP spid="2" grpId="0"/>
      <p:bldP spid="111" grpId="0"/>
      <p:bldP spid="140" grpId="0" animBg="1"/>
      <p:bldP spid="141" grpId="0"/>
      <p:bldP spid="37" grpId="0" animBg="1"/>
      <p:bldP spid="67" grpId="0"/>
      <p:bldP spid="70" grpId="0"/>
      <p:bldP spid="71" grpId="0"/>
      <p:bldP spid="75" grpId="0"/>
      <p:bldP spid="78" grpId="0"/>
      <p:bldP spid="79" grpId="0"/>
      <p:bldP spid="82" grpId="0"/>
      <p:bldP spid="86" grpId="0"/>
      <p:bldP spid="88" grpId="0"/>
      <p:bldP spid="99" grpId="0"/>
      <p:bldP spid="100" grpId="0" animBg="1"/>
      <p:bldP spid="101" grpId="0"/>
      <p:bldP spid="102" grpId="0" animBg="1"/>
      <p:bldP spid="112" grpId="0"/>
      <p:bldP spid="113" grpId="0"/>
      <p:bldP spid="114" grpId="0"/>
      <p:bldP spid="115" grpId="0"/>
      <p:bldP spid="119" grpId="0"/>
      <p:bldP spid="122" grpId="0"/>
      <p:bldP spid="126" grpId="0"/>
      <p:bldP spid="130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54873" y="1794728"/>
              <a:ext cx="193674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769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65292" y="1794728"/>
              <a:ext cx="191590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497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9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6	9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232948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๑๒๘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18856" y="2595594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3930116" y="4298025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43889" y="222826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8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7093920" y="2227443"/>
            <a:ext cx="2885730" cy="3973684"/>
            <a:chOff x="2274983" y="2216027"/>
            <a:chExt cx="2885730" cy="3973684"/>
          </a:xfrm>
        </p:grpSpPr>
        <p:sp>
          <p:nvSpPr>
            <p:cNvPr id="194" name="TextBox 193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7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9	7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274983" y="5635713"/>
              <a:ext cx="234230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๒๔๘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3913351" y="224089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</a:t>
              </a: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9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3425268" y="259559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grpSp>
          <p:nvGrpSpPr>
            <p:cNvPr id="203" name="Group 202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21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" name="Arc 21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204" name="Straight Connector 203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/>
            <p:cNvCxnSpPr/>
            <p:nvPr/>
          </p:nvCxnSpPr>
          <p:spPr>
            <a:xfrm>
              <a:off x="4263945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" name="TextBox 205"/>
            <p:cNvSpPr txBox="1"/>
            <p:nvPr/>
          </p:nvSpPr>
          <p:spPr>
            <a:xfrm>
              <a:off x="4241485" y="2228266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6</a:t>
              </a:r>
            </a:p>
          </p:txBody>
        </p:sp>
        <p:cxnSp>
          <p:nvCxnSpPr>
            <p:cNvPr id="208" name="Straight Connector 207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210" name="Group 209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212" name="Straight Connector 21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3" name="Straight Connector 212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1" name="TextBox 210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9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9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9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720830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46857" y="1794728"/>
              <a:ext cx="19527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855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59682" y="1794728"/>
              <a:ext cx="192713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763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18445" y="2280133"/>
            <a:ext cx="2885730" cy="3973684"/>
            <a:chOff x="2274983" y="2216027"/>
            <a:chExt cx="2885730" cy="3973684"/>
          </a:xfrm>
        </p:grpSpPr>
        <p:sp>
          <p:nvSpPr>
            <p:cNvPr id="89" name="TextBox 88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5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899274" y="2599968"/>
              <a:ext cx="126143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5	5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274983" y="5635713"/>
              <a:ext cx="235032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๒๑๓ เศษ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3913351" y="224089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422864" y="2595594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8" name="Group 97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4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" name="Arc 14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12" name="Straight Connector 111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/>
            <p:cNvCxnSpPr/>
            <p:nvPr/>
          </p:nvCxnSpPr>
          <p:spPr>
            <a:xfrm>
              <a:off x="4263945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/>
            <p:cNvSpPr txBox="1"/>
            <p:nvPr/>
          </p:nvSpPr>
          <p:spPr>
            <a:xfrm>
              <a:off x="4264728" y="2228266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2</a:t>
              </a:r>
            </a:p>
          </p:txBody>
        </p:sp>
        <p:cxnSp>
          <p:nvCxnSpPr>
            <p:cNvPr id="119" name="Straight Connector 118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TextBox 119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1" name="Group 120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8" name="Straight Connector 13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2" name="TextBox 121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42" name="Group 141"/>
          <p:cNvGrpSpPr/>
          <p:nvPr/>
        </p:nvGrpSpPr>
        <p:grpSpPr>
          <a:xfrm>
            <a:off x="7151494" y="2116451"/>
            <a:ext cx="2885730" cy="3973684"/>
            <a:chOff x="2274983" y="2216027"/>
            <a:chExt cx="2885730" cy="3973684"/>
          </a:xfrm>
        </p:grpSpPr>
        <p:sp>
          <p:nvSpPr>
            <p:cNvPr id="143" name="TextBox 142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3</a:t>
              </a: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6	3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2274983" y="5635713"/>
              <a:ext cx="233910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๑๒๗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3418856" y="2595594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2" name="Group 151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6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Arc 16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53" name="Straight Connector 152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/>
            <p:cNvCxnSpPr/>
            <p:nvPr/>
          </p:nvCxnSpPr>
          <p:spPr>
            <a:xfrm>
              <a:off x="3930116" y="4298025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extBox 154"/>
            <p:cNvSpPr txBox="1"/>
            <p:nvPr/>
          </p:nvSpPr>
          <p:spPr>
            <a:xfrm>
              <a:off x="4243889" y="222826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2</a:t>
              </a:r>
            </a:p>
          </p:txBody>
        </p:sp>
        <p:cxnSp>
          <p:nvCxnSpPr>
            <p:cNvPr id="157" name="Straight Connector 156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TextBox 157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grpSp>
          <p:nvGrpSpPr>
            <p:cNvPr id="159" name="Group 158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61" name="Straight Connector 16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Connector 161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0" name="TextBox 159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6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791928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62085" y="1794728"/>
              <a:ext cx="192232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507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82925" y="1794728"/>
              <a:ext cx="188064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777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7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0	7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231345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๑๐๑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20458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249429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43888" y="222826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5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619468" y="51962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</p:grpSp>
      <p:grpSp>
        <p:nvGrpSpPr>
          <p:cNvPr id="142" name="Group 141"/>
          <p:cNvGrpSpPr/>
          <p:nvPr/>
        </p:nvGrpSpPr>
        <p:grpSpPr>
          <a:xfrm>
            <a:off x="7134289" y="2190069"/>
            <a:ext cx="2700620" cy="3339814"/>
            <a:chOff x="2324877" y="2216027"/>
            <a:chExt cx="2700620" cy="3339814"/>
          </a:xfrm>
        </p:grpSpPr>
        <p:sp>
          <p:nvSpPr>
            <p:cNvPr id="143" name="TextBox 142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	6</a:t>
              </a: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	7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7	7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2386844" y="5001843"/>
              <a:ext cx="215796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๙๗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3419657" y="2595594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6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Arc 16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52" name="Straight Connector 151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" name="TextBox 153"/>
            <p:cNvSpPr txBox="1"/>
            <p:nvPr/>
          </p:nvSpPr>
          <p:spPr>
            <a:xfrm>
              <a:off x="4239079" y="222826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6" name="Group 155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58" name="Straight Connector 15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</p:grpSp>
      <p:sp>
        <p:nvSpPr>
          <p:cNvPr id="16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8376965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58878" y="1794728"/>
              <a:ext cx="192873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205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46857" y="1794728"/>
              <a:ext cx="19527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849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24877" y="2303112"/>
            <a:ext cx="2700620" cy="3226771"/>
            <a:chOff x="2324877" y="2216027"/>
            <a:chExt cx="2700620" cy="3226771"/>
          </a:xfrm>
        </p:grpSpPr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4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5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0	5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386844" y="4888800"/>
              <a:ext cx="213391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๖๘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25267" y="259559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37476" y="2228266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7134289" y="2190069"/>
            <a:ext cx="2700620" cy="3339814"/>
            <a:chOff x="2324877" y="2216027"/>
            <a:chExt cx="2700620" cy="3339814"/>
          </a:xfrm>
        </p:grpSpPr>
        <p:sp>
          <p:nvSpPr>
            <p:cNvPr id="89" name="TextBox 8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	6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	9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4	9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386844" y="5001843"/>
              <a:ext cx="2161169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๙๔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1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420458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Arc 13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98" name="Straight Connector 97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TextBox 113"/>
            <p:cNvSpPr txBox="1"/>
            <p:nvPr/>
          </p:nvSpPr>
          <p:spPr>
            <a:xfrm>
              <a:off x="4239079" y="222826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grpSp>
          <p:nvGrpSpPr>
            <p:cNvPr id="118" name="Group 117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20" name="Straight Connector 11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9" name="TextBox 118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7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81469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86130" y="1794728"/>
              <a:ext cx="187423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451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43643" y="1592710"/>
            <a:ext cx="622685" cy="468000"/>
            <a:chOff x="1175662" y="1722687"/>
            <a:chExt cx="622685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75662" y="1777497"/>
              <a:ext cx="622685" cy="3282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67695" y="1794728"/>
              <a:ext cx="191110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766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219207" y="2443300"/>
            <a:ext cx="2700620" cy="3339814"/>
            <a:chOff x="2324877" y="2216027"/>
            <a:chExt cx="2700620" cy="3339814"/>
          </a:xfrm>
        </p:grpSpPr>
        <p:sp>
          <p:nvSpPr>
            <p:cNvPr id="89" name="TextBox 88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8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	1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	1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2386844" y="5001843"/>
              <a:ext cx="214674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๖๔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433282" y="2595594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97" name="Group 96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" name="Arc 13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98" name="Straight Connector 97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/>
            <p:cNvCxnSpPr/>
            <p:nvPr/>
          </p:nvCxnSpPr>
          <p:spPr>
            <a:xfrm>
              <a:off x="4249429" y="42980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" name="TextBox 113"/>
            <p:cNvSpPr txBox="1"/>
            <p:nvPr/>
          </p:nvSpPr>
          <p:spPr>
            <a:xfrm>
              <a:off x="4237476" y="2228266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8" name="Group 117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20" name="Straight Connector 11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9" name="TextBox 118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7158129" y="2070539"/>
            <a:ext cx="2885730" cy="3973684"/>
            <a:chOff x="2274983" y="2216027"/>
            <a:chExt cx="2885730" cy="3973684"/>
          </a:xfrm>
        </p:grpSpPr>
        <p:sp>
          <p:nvSpPr>
            <p:cNvPr id="137" name="TextBox 136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	6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899274" y="2599968"/>
              <a:ext cx="126143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6	6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2274983" y="5635713"/>
              <a:ext cx="232948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๑๐๙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3433283" y="2595594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47" name="Group 146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58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Arc 158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48" name="Straight Connector 147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4263945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4243088" y="2228266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	3</a:t>
              </a:r>
            </a:p>
          </p:txBody>
        </p:sp>
        <p:cxnSp>
          <p:nvCxnSpPr>
            <p:cNvPr id="152" name="Straight Connector 151"/>
            <p:cNvCxnSpPr/>
            <p:nvPr/>
          </p:nvCxnSpPr>
          <p:spPr>
            <a:xfrm>
              <a:off x="430015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TextBox 152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4" name="Group 153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56" name="Straight Connector 155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7" name="Straight Connector 156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5" name="TextBox 154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6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177986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49260" y="1794728"/>
              <a:ext cx="194797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928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51666" y="1794728"/>
              <a:ext cx="194316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450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274983" y="2216027"/>
            <a:ext cx="2885730" cy="3973684"/>
            <a:chOff x="2274983" y="2216027"/>
            <a:chExt cx="2885730" cy="3973684"/>
          </a:xfrm>
        </p:grpSpPr>
        <p:sp>
          <p:nvSpPr>
            <p:cNvPr id="132" name="TextBox 131"/>
            <p:cNvSpPr txBox="1"/>
            <p:nvPr/>
          </p:nvSpPr>
          <p:spPr>
            <a:xfrm>
              <a:off x="4629574" y="514225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3913708" y="4232086"/>
              <a:ext cx="124700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8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2	8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74983" y="5635713"/>
              <a:ext cx="231505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๑๐๓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934190" y="2240890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3899274" y="300492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420458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1" name="Group 11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2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Arc 12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26" name="Straight Connector 125"/>
            <p:cNvCxnSpPr/>
            <p:nvPr/>
          </p:nvCxnSpPr>
          <p:spPr>
            <a:xfrm>
              <a:off x="3899274" y="345153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249429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243888" y="222826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3913709" y="467756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	7</a:t>
              </a:r>
            </a:p>
          </p:txBody>
        </p:sp>
        <p:cxnSp>
          <p:nvCxnSpPr>
            <p:cNvPr id="131" name="Straight Connector 130"/>
            <p:cNvCxnSpPr/>
            <p:nvPr/>
          </p:nvCxnSpPr>
          <p:spPr>
            <a:xfrm>
              <a:off x="4329182" y="519628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Group 132"/>
            <p:cNvGrpSpPr/>
            <p:nvPr/>
          </p:nvGrpSpPr>
          <p:grpSpPr>
            <a:xfrm>
              <a:off x="4632239" y="5612447"/>
              <a:ext cx="326270" cy="21774"/>
              <a:chOff x="7667110" y="4183383"/>
              <a:chExt cx="326270" cy="21774"/>
            </a:xfrm>
          </p:grpSpPr>
          <p:cxnSp>
            <p:nvCxnSpPr>
              <p:cNvPr id="134" name="Straight Connector 13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Straight Connector 13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6" name="TextBox 135"/>
            <p:cNvSpPr txBox="1"/>
            <p:nvPr/>
          </p:nvSpPr>
          <p:spPr>
            <a:xfrm>
              <a:off x="4637368" y="221602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42" name="Group 141"/>
          <p:cNvGrpSpPr/>
          <p:nvPr/>
        </p:nvGrpSpPr>
        <p:grpSpPr>
          <a:xfrm>
            <a:off x="7134289" y="2190069"/>
            <a:ext cx="2700620" cy="3339814"/>
            <a:chOff x="2324877" y="2216027"/>
            <a:chExt cx="2700620" cy="3339814"/>
          </a:xfrm>
        </p:grpSpPr>
        <p:sp>
          <p:nvSpPr>
            <p:cNvPr id="143" name="TextBox 142"/>
            <p:cNvSpPr txBox="1"/>
            <p:nvPr/>
          </p:nvSpPr>
          <p:spPr>
            <a:xfrm>
              <a:off x="3886573" y="38301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0</a:t>
              </a: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3899273" y="343542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0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3899274" y="2599968"/>
              <a:ext cx="105735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	0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2324877" y="25870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2386844" y="5001843"/>
              <a:ext cx="128913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๙๐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3989462" y="2240890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3899274" y="3004928"/>
              <a:ext cx="747967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3420458" y="259559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3497291" y="2704944"/>
              <a:ext cx="1464710" cy="372168"/>
              <a:chOff x="6811148" y="2979136"/>
              <a:chExt cx="1464710" cy="372168"/>
            </a:xfrm>
          </p:grpSpPr>
          <p:cxnSp>
            <p:nvCxnSpPr>
              <p:cNvPr id="16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2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" name="Arc 16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cxnSp>
          <p:nvCxnSpPr>
            <p:cNvPr id="152" name="Straight Connector 151"/>
            <p:cNvCxnSpPr/>
            <p:nvPr/>
          </p:nvCxnSpPr>
          <p:spPr>
            <a:xfrm>
              <a:off x="3884760" y="3451537"/>
              <a:ext cx="68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/>
            <p:cNvCxnSpPr/>
            <p:nvPr/>
          </p:nvCxnSpPr>
          <p:spPr>
            <a:xfrm>
              <a:off x="4597772" y="4298025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" name="TextBox 153"/>
            <p:cNvSpPr txBox="1"/>
            <p:nvPr/>
          </p:nvSpPr>
          <p:spPr>
            <a:xfrm>
              <a:off x="4239079" y="222826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4586032" y="4242369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6" name="Group 155"/>
            <p:cNvGrpSpPr/>
            <p:nvPr/>
          </p:nvGrpSpPr>
          <p:grpSpPr>
            <a:xfrm>
              <a:off x="4588697" y="4712560"/>
              <a:ext cx="326270" cy="21774"/>
              <a:chOff x="7667110" y="4183383"/>
              <a:chExt cx="326270" cy="21774"/>
            </a:xfrm>
          </p:grpSpPr>
          <p:cxnSp>
            <p:nvCxnSpPr>
              <p:cNvPr id="158" name="Straight Connector 15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TextBox 156"/>
            <p:cNvSpPr txBox="1"/>
            <p:nvPr/>
          </p:nvSpPr>
          <p:spPr>
            <a:xfrm>
              <a:off x="4637368" y="2216027"/>
              <a:ext cx="26694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</p:grpSp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376113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4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42208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20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21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22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23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24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370281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การหาผลหารและเศษที่ตัวตั้งสามหลักและตัวหารหนึ่งหลักโดยการหารยาว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เริ่มจากหารจำนวนในหลักร้อย หลักสิบ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และหลักหน่วยตามลำดับ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เมื่อหารจำนวนในหลักใดให้เขียนเลขโดดที่เป็นผลหารในหลักนั้น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505536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หาผลหารและเศษที่ตัวตั้งสี่หลักและตัวหารหนึ่งหลักโดยการหารยาว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TextBox 75"/>
          <p:cNvSpPr txBox="1"/>
          <p:nvPr/>
        </p:nvSpPr>
        <p:spPr>
          <a:xfrm>
            <a:off x="1335193" y="373249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384419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67605" y="428802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6,213 ÷ 3 โดยการหารยาว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0232" y="1169986"/>
            <a:ext cx="25827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หารในหลักพัน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273312" y="243398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886390" y="1935748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287825" y="1940122"/>
            <a:ext cx="145578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	2	1	3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287389" y="1568344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cxnSp>
        <p:nvCxnSpPr>
          <p:cNvPr id="39" name="Straight Connector 38"/>
          <p:cNvCxnSpPr/>
          <p:nvPr/>
        </p:nvCxnSpPr>
        <p:spPr>
          <a:xfrm>
            <a:off x="1273312" y="288059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/>
          <p:nvPr/>
        </p:nvCxnSpPr>
        <p:spPr>
          <a:xfrm flipH="1" flipV="1">
            <a:off x="2624512" y="2262494"/>
            <a:ext cx="396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40"/>
          <p:cNvGrpSpPr/>
          <p:nvPr/>
        </p:nvGrpSpPr>
        <p:grpSpPr>
          <a:xfrm>
            <a:off x="3017735" y="2011441"/>
            <a:ext cx="3072808" cy="468000"/>
            <a:chOff x="2273566" y="3333137"/>
            <a:chExt cx="1211155" cy="468000"/>
          </a:xfrm>
          <a:solidFill>
            <a:srgbClr val="FFD2D6"/>
          </a:solidFill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16200000">
              <a:off x="2647668" y="2964084"/>
              <a:ext cx="468000" cy="1206106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3566" y="3350665"/>
              <a:ext cx="119191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6 พัน หารด้วย 3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 </a:t>
              </a:r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พัน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4" name="Freeform 43"/>
          <p:cNvSpPr/>
          <p:nvPr/>
        </p:nvSpPr>
        <p:spPr>
          <a:xfrm>
            <a:off x="1533499" y="1878383"/>
            <a:ext cx="3888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5" name="Straight Arrow Connector 44"/>
          <p:cNvCxnSpPr/>
          <p:nvPr/>
        </p:nvCxnSpPr>
        <p:spPr>
          <a:xfrm flipH="1" flipV="1">
            <a:off x="2595485" y="2785615"/>
            <a:ext cx="396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45"/>
          <p:cNvGrpSpPr/>
          <p:nvPr/>
        </p:nvGrpSpPr>
        <p:grpSpPr>
          <a:xfrm>
            <a:off x="2999703" y="2534565"/>
            <a:ext cx="2791496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4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พัน ได้ 6 พัน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1437227" y="5499511"/>
            <a:ext cx="155425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37227" y="4927032"/>
            <a:ext cx="148991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364658" y="44965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990948" y="3345021"/>
            <a:ext cx="27126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960818" y="408719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335630" y="4091571"/>
            <a:ext cx="144191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	2	1	3</a:t>
            </a:r>
          </a:p>
        </p:txBody>
      </p:sp>
      <p:cxnSp>
        <p:nvCxnSpPr>
          <p:cNvPr id="77" name="Straight Connector 76"/>
          <p:cNvCxnSpPr/>
          <p:nvPr/>
        </p:nvCxnSpPr>
        <p:spPr>
          <a:xfrm>
            <a:off x="1364658" y="49431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/>
          <p:cNvCxnSpPr/>
          <p:nvPr/>
        </p:nvCxnSpPr>
        <p:spPr>
          <a:xfrm flipH="1" flipV="1">
            <a:off x="2192930" y="5275209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Group 78"/>
          <p:cNvGrpSpPr/>
          <p:nvPr/>
        </p:nvGrpSpPr>
        <p:grpSpPr>
          <a:xfrm>
            <a:off x="2611659" y="5024159"/>
            <a:ext cx="3178038" cy="468000"/>
            <a:chOff x="2260734" y="3333140"/>
            <a:chExt cx="1154014" cy="468000"/>
          </a:xfrm>
          <a:solidFill>
            <a:srgbClr val="FFD2D6"/>
          </a:solidFill>
        </p:grpSpPr>
        <p:sp>
          <p:nvSpPr>
            <p:cNvPr id="8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99228" y="2994646"/>
              <a:ext cx="468000" cy="1144987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64379" y="3339779"/>
              <a:ext cx="115036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 ร้อย หารด้วย 3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82" name="Freeform 81"/>
          <p:cNvSpPr/>
          <p:nvPr/>
        </p:nvSpPr>
        <p:spPr>
          <a:xfrm>
            <a:off x="2116206" y="4056083"/>
            <a:ext cx="2988000" cy="111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83" name="Straight Arrow Connector 82"/>
          <p:cNvCxnSpPr/>
          <p:nvPr/>
        </p:nvCxnSpPr>
        <p:spPr>
          <a:xfrm flipH="1" flipV="1">
            <a:off x="2192928" y="5816798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oup 83"/>
          <p:cNvGrpSpPr/>
          <p:nvPr/>
        </p:nvGrpSpPr>
        <p:grpSpPr>
          <a:xfrm>
            <a:off x="2614650" y="5565747"/>
            <a:ext cx="2746433" cy="468000"/>
            <a:chOff x="2245115" y="3333139"/>
            <a:chExt cx="1057787" cy="468000"/>
          </a:xfrm>
          <a:solidFill>
            <a:srgbClr val="FFD2D6"/>
          </a:solidFill>
        </p:grpSpPr>
        <p:sp>
          <p:nvSpPr>
            <p:cNvPr id="8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16200000">
              <a:off x="2524134" y="3054120"/>
              <a:ext cx="468000" cy="1026038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01217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ร้อยได้ 0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87" name="Straight Connector 86"/>
          <p:cNvCxnSpPr/>
          <p:nvPr/>
        </p:nvCxnSpPr>
        <p:spPr>
          <a:xfrm>
            <a:off x="1785570" y="596742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1693958" y="3719869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6931380" y="1938904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917302" y="362972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917302" y="313344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917303" y="270294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471023" y="1386332"/>
            <a:ext cx="2600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6440893" y="2293608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6917303" y="2297982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	2	1	3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6917303" y="314955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7265645" y="4097639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7261117" y="1926280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6944438" y="461687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6944437" y="4044400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1	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7330881" y="5135596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Arrow Connector 130"/>
          <p:cNvCxnSpPr/>
          <p:nvPr/>
        </p:nvCxnSpPr>
        <p:spPr>
          <a:xfrm flipH="1" flipV="1">
            <a:off x="8048217" y="4376276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>
            <a:off x="8450620" y="3745736"/>
            <a:ext cx="2496769" cy="847490"/>
            <a:chOff x="2260735" y="3333140"/>
            <a:chExt cx="1188864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21167" y="2972708"/>
              <a:ext cx="468000" cy="1188864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15887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21 สิบ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3 ได้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37" name="Straight Arrow Connector 136"/>
          <p:cNvCxnSpPr/>
          <p:nvPr/>
        </p:nvCxnSpPr>
        <p:spPr>
          <a:xfrm flipH="1" flipV="1">
            <a:off x="7959315" y="4917865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/>
          <p:cNvGrpSpPr/>
          <p:nvPr/>
        </p:nvGrpSpPr>
        <p:grpSpPr>
          <a:xfrm>
            <a:off x="8450616" y="4666815"/>
            <a:ext cx="2858421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3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ได้ 21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12" name="Freeform 111"/>
          <p:cNvSpPr/>
          <p:nvPr/>
        </p:nvSpPr>
        <p:spPr>
          <a:xfrm>
            <a:off x="8066181" y="2262494"/>
            <a:ext cx="2160000" cy="1980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7655397" y="1914041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34" name="Group 33"/>
          <p:cNvGrpSpPr/>
          <p:nvPr/>
        </p:nvGrpSpPr>
        <p:grpSpPr>
          <a:xfrm>
            <a:off x="914871" y="2045098"/>
            <a:ext cx="1716710" cy="372168"/>
            <a:chOff x="6811148" y="2979136"/>
            <a:chExt cx="1716710" cy="372168"/>
          </a:xfrm>
        </p:grpSpPr>
        <p:cxnSp>
          <p:nvCxnSpPr>
            <p:cNvPr id="3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47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Arc 35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991703" y="4196547"/>
            <a:ext cx="1716710" cy="372168"/>
            <a:chOff x="6811148" y="2979136"/>
            <a:chExt cx="1716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47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6515320" y="2402958"/>
            <a:ext cx="1788710" cy="372168"/>
            <a:chOff x="6811148" y="2979136"/>
            <a:chExt cx="1788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646960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6500"/>
                            </p:stCondLst>
                            <p:childTnLst>
                              <p:par>
                                <p:cTn id="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7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000"/>
                            </p:stCondLst>
                            <p:childTnLst>
                              <p:par>
                                <p:cTn id="10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3500"/>
                            </p:stCondLst>
                            <p:childTnLst>
                              <p:par>
                                <p:cTn id="1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6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9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050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1500"/>
                            </p:stCondLst>
                            <p:childTnLst>
                              <p:par>
                                <p:cTn id="1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2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3500"/>
                            </p:stCondLst>
                            <p:childTnLst>
                              <p:par>
                                <p:cTn id="1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45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7000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80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9500"/>
                            </p:stCondLst>
                            <p:childTnLst>
                              <p:par>
                                <p:cTn id="1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05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2000"/>
                            </p:stCondLst>
                            <p:childTnLst>
                              <p:par>
                                <p:cTn id="1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3000"/>
                            </p:stCondLst>
                            <p:childTnLst>
                              <p:par>
                                <p:cTn id="1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4500"/>
                            </p:stCondLst>
                            <p:childTnLst>
                              <p:par>
                                <p:cTn id="1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500"/>
                            </p:stCondLst>
                            <p:childTnLst>
                              <p:par>
                                <p:cTn id="1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65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8000"/>
                            </p:stCondLst>
                            <p:childTnLst>
                              <p:par>
                                <p:cTn id="1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9000"/>
                            </p:stCondLst>
                            <p:childTnLst>
                              <p:par>
                                <p:cTn id="1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60500"/>
                            </p:stCondLst>
                            <p:childTnLst>
                              <p:par>
                                <p:cTn id="2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28" grpId="0" animBg="1"/>
      <p:bldP spid="29" grpId="0"/>
      <p:bldP spid="31" grpId="0"/>
      <p:bldP spid="32" grpId="0"/>
      <p:bldP spid="33" grpId="0"/>
      <p:bldP spid="37" grpId="0"/>
      <p:bldP spid="38" grpId="0"/>
      <p:bldP spid="44" grpId="0" animBg="1"/>
      <p:bldP spid="67" grpId="0"/>
      <p:bldP spid="68" grpId="0"/>
      <p:bldP spid="69" grpId="0"/>
      <p:bldP spid="70" grpId="0"/>
      <p:bldP spid="71" grpId="0"/>
      <p:bldP spid="75" grpId="0"/>
      <p:bldP spid="82" grpId="0" animBg="1"/>
      <p:bldP spid="92" grpId="0"/>
      <p:bldP spid="97" grpId="0"/>
      <p:bldP spid="98" grpId="0"/>
      <p:bldP spid="99" grpId="0"/>
      <p:bldP spid="100" grpId="0"/>
      <p:bldP spid="101" grpId="0"/>
      <p:bldP spid="102" grpId="0"/>
      <p:bldP spid="106" grpId="0"/>
      <p:bldP spid="118" grpId="0"/>
      <p:bldP spid="120" grpId="0"/>
      <p:bldP spid="121" grpId="0"/>
      <p:bldP spid="112" grpId="0" animBg="1"/>
      <p:bldP spid="14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TextBox 96"/>
          <p:cNvSpPr txBox="1"/>
          <p:nvPr/>
        </p:nvSpPr>
        <p:spPr>
          <a:xfrm>
            <a:off x="1894922" y="130288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880844" y="299370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880844" y="249742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880845" y="206692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434565" y="750311"/>
            <a:ext cx="29113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1404435" y="165758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880845" y="1661961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	2	1	3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1880845" y="251353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2229187" y="346161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2224659" y="1290259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07980" y="3980858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1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907979" y="3408379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1	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2294423" y="4499575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/>
          <p:cNvSpPr txBox="1"/>
          <p:nvPr/>
        </p:nvSpPr>
        <p:spPr>
          <a:xfrm>
            <a:off x="2618939" y="1278020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103" name="Group 102"/>
          <p:cNvGrpSpPr/>
          <p:nvPr/>
        </p:nvGrpSpPr>
        <p:grpSpPr>
          <a:xfrm>
            <a:off x="1478862" y="1766937"/>
            <a:ext cx="1788710" cy="372168"/>
            <a:chOff x="6811148" y="2979136"/>
            <a:chExt cx="1788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2288338" y="495556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3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2288337" y="4383086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3</a:t>
            </a:r>
          </a:p>
        </p:txBody>
      </p:sp>
      <p:cxnSp>
        <p:nvCxnSpPr>
          <p:cNvPr id="90" name="Straight Connector 89"/>
          <p:cNvCxnSpPr/>
          <p:nvPr/>
        </p:nvCxnSpPr>
        <p:spPr>
          <a:xfrm>
            <a:off x="3008609" y="547428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004203" y="5483756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93" name="Group 92"/>
          <p:cNvGrpSpPr/>
          <p:nvPr/>
        </p:nvGrpSpPr>
        <p:grpSpPr>
          <a:xfrm>
            <a:off x="3006868" y="5953947"/>
            <a:ext cx="326270" cy="21774"/>
            <a:chOff x="7667110" y="4183383"/>
            <a:chExt cx="326270" cy="21774"/>
          </a:xfrm>
        </p:grpSpPr>
        <p:cxnSp>
          <p:nvCxnSpPr>
            <p:cNvPr id="94" name="Straight Connector 9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6" name="Straight Arrow Connector 95"/>
          <p:cNvCxnSpPr/>
          <p:nvPr/>
        </p:nvCxnSpPr>
        <p:spPr>
          <a:xfrm flipH="1" flipV="1">
            <a:off x="3392117" y="4714962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8" name="Group 107"/>
          <p:cNvGrpSpPr/>
          <p:nvPr/>
        </p:nvGrpSpPr>
        <p:grpSpPr>
          <a:xfrm>
            <a:off x="3794517" y="4084422"/>
            <a:ext cx="2747749" cy="84749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0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7837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3 ได้ </a:t>
              </a:r>
              <a:r>
                <a:rPr lang="th-TH" b="1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11" name="Straight Arrow Connector 110"/>
          <p:cNvCxnSpPr/>
          <p:nvPr/>
        </p:nvCxnSpPr>
        <p:spPr>
          <a:xfrm flipH="1" flipV="1">
            <a:off x="3303215" y="5256551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3" name="Group 112"/>
          <p:cNvGrpSpPr/>
          <p:nvPr/>
        </p:nvGrpSpPr>
        <p:grpSpPr>
          <a:xfrm>
            <a:off x="3794516" y="5005501"/>
            <a:ext cx="3293850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1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3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noProof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3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16" name="Straight Arrow Connector 115"/>
          <p:cNvCxnSpPr/>
          <p:nvPr/>
        </p:nvCxnSpPr>
        <p:spPr>
          <a:xfrm flipH="1" flipV="1">
            <a:off x="3392118" y="5807838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Group 118"/>
          <p:cNvGrpSpPr/>
          <p:nvPr/>
        </p:nvGrpSpPr>
        <p:grpSpPr>
          <a:xfrm>
            <a:off x="3794514" y="5556788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12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25" name="Freeform 124"/>
          <p:cNvSpPr/>
          <p:nvPr/>
        </p:nvSpPr>
        <p:spPr>
          <a:xfrm>
            <a:off x="3278977" y="1617269"/>
            <a:ext cx="2304000" cy="29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2989386" y="1282943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27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064939" y="1481377"/>
            <a:ext cx="943374" cy="367134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28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757487" y="2920695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6,213 ÷ 3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2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,071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2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541700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7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5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6000"/>
                            </p:stCondLst>
                            <p:childTnLst>
                              <p:par>
                                <p:cTn id="8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700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8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500"/>
                            </p:stCondLst>
                            <p:childTnLst>
                              <p:par>
                                <p:cTn id="1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500"/>
                            </p:stCondLst>
                            <p:childTnLst>
                              <p:par>
                                <p:cTn id="10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98" grpId="0"/>
      <p:bldP spid="99" grpId="0"/>
      <p:bldP spid="100" grpId="0"/>
      <p:bldP spid="101" grpId="0"/>
      <p:bldP spid="102" grpId="0"/>
      <p:bldP spid="106" grpId="0"/>
      <p:bldP spid="118" grpId="0"/>
      <p:bldP spid="120" grpId="0"/>
      <p:bldP spid="121" grpId="0"/>
      <p:bldP spid="145" grpId="0"/>
      <p:bldP spid="88" grpId="0"/>
      <p:bldP spid="89" grpId="0"/>
      <p:bldP spid="91" grpId="0"/>
      <p:bldP spid="125" grpId="0" animBg="1"/>
      <p:bldP spid="126" grpId="0"/>
      <p:bldP spid="127" grpId="0" animBg="1"/>
      <p:bldP spid="128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928764" y="861830"/>
            <a:ext cx="5110985" cy="5042841"/>
          </a:xfrm>
          <a:prstGeom prst="roundRect">
            <a:avLst>
              <a:gd name="adj" fmla="val 5500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8167443" y="3335809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3</a:t>
            </a:r>
          </a:p>
        </p:txBody>
      </p:sp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122141" y="837258"/>
            <a:ext cx="4477025" cy="5331313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15071" y="861830"/>
            <a:ext cx="438409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6039340" y="935618"/>
            <a:ext cx="491645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852864" y="130288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83" name="TextBox 82"/>
          <p:cNvSpPr txBox="1"/>
          <p:nvPr/>
        </p:nvSpPr>
        <p:spPr>
          <a:xfrm>
            <a:off x="2838786" y="292113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2838786" y="249742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38787" y="206692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362377" y="1657587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838787" y="1661961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	2	1	3</a:t>
            </a:r>
          </a:p>
        </p:txBody>
      </p:sp>
      <p:cxnSp>
        <p:nvCxnSpPr>
          <p:cNvPr id="93" name="Straight Connector 92"/>
          <p:cNvCxnSpPr/>
          <p:nvPr/>
        </p:nvCxnSpPr>
        <p:spPr>
          <a:xfrm>
            <a:off x="2838787" y="251353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/>
          <p:cNvCxnSpPr/>
          <p:nvPr/>
        </p:nvCxnSpPr>
        <p:spPr>
          <a:xfrm>
            <a:off x="3187129" y="338904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3182601" y="1290259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865922" y="3763148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1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2865921" y="3335809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1	</a:t>
            </a:r>
          </a:p>
        </p:txBody>
      </p:sp>
      <p:cxnSp>
        <p:nvCxnSpPr>
          <p:cNvPr id="98" name="Straight Connector 97"/>
          <p:cNvCxnSpPr/>
          <p:nvPr/>
        </p:nvCxnSpPr>
        <p:spPr>
          <a:xfrm>
            <a:off x="3252365" y="4238323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TextBox 99"/>
          <p:cNvSpPr txBox="1"/>
          <p:nvPr/>
        </p:nvSpPr>
        <p:spPr>
          <a:xfrm>
            <a:off x="3576881" y="129253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101" name="Group 100"/>
          <p:cNvGrpSpPr/>
          <p:nvPr/>
        </p:nvGrpSpPr>
        <p:grpSpPr>
          <a:xfrm>
            <a:off x="2436804" y="1766937"/>
            <a:ext cx="1788710" cy="372168"/>
            <a:chOff x="6811148" y="2979136"/>
            <a:chExt cx="1788710" cy="372168"/>
          </a:xfrm>
        </p:grpSpPr>
        <p:cxnSp>
          <p:nvCxnSpPr>
            <p:cNvPr id="10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Arc 10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3246280" y="4491117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3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3246279" y="4121834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3</a:t>
            </a:r>
          </a:p>
        </p:txBody>
      </p:sp>
      <p:cxnSp>
        <p:nvCxnSpPr>
          <p:cNvPr id="106" name="Straight Connector 105"/>
          <p:cNvCxnSpPr/>
          <p:nvPr/>
        </p:nvCxnSpPr>
        <p:spPr>
          <a:xfrm>
            <a:off x="3966551" y="4937264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/>
          <p:cNvSpPr txBox="1"/>
          <p:nvPr/>
        </p:nvSpPr>
        <p:spPr>
          <a:xfrm>
            <a:off x="3962145" y="488868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8" name="Group 107"/>
          <p:cNvGrpSpPr/>
          <p:nvPr/>
        </p:nvGrpSpPr>
        <p:grpSpPr>
          <a:xfrm>
            <a:off x="3964810" y="5358873"/>
            <a:ext cx="326270" cy="21774"/>
            <a:chOff x="7667110" y="4183383"/>
            <a:chExt cx="326270" cy="21774"/>
          </a:xfrm>
        </p:grpSpPr>
        <p:cxnSp>
          <p:nvCxnSpPr>
            <p:cNvPr id="109" name="Straight Connector 10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TextBox 110"/>
          <p:cNvSpPr txBox="1"/>
          <p:nvPr/>
        </p:nvSpPr>
        <p:spPr>
          <a:xfrm>
            <a:off x="3947328" y="1282943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1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031379" y="5370416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6,213 ÷ 3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2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,071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7806043" y="1407320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7791965" y="3025568"/>
            <a:ext cx="127414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2	1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7791965" y="260185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2	1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7791966" y="2171358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315556" y="1762024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7791966" y="1766398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	2	1	3</a:t>
            </a:r>
          </a:p>
        </p:txBody>
      </p:sp>
      <p:cxnSp>
        <p:nvCxnSpPr>
          <p:cNvPr id="119" name="Straight Connector 118"/>
          <p:cNvCxnSpPr/>
          <p:nvPr/>
        </p:nvCxnSpPr>
        <p:spPr>
          <a:xfrm>
            <a:off x="7791966" y="2617967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/>
          <p:nvPr/>
        </p:nvCxnSpPr>
        <p:spPr>
          <a:xfrm>
            <a:off x="8140308" y="3493485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/>
          <p:cNvSpPr txBox="1"/>
          <p:nvPr/>
        </p:nvSpPr>
        <p:spPr>
          <a:xfrm>
            <a:off x="8135780" y="1394696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8530060" y="1396971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126" name="Group 125"/>
          <p:cNvGrpSpPr/>
          <p:nvPr/>
        </p:nvGrpSpPr>
        <p:grpSpPr>
          <a:xfrm>
            <a:off x="7389983" y="1871374"/>
            <a:ext cx="1788710" cy="372168"/>
            <a:chOff x="6811148" y="2979136"/>
            <a:chExt cx="1788710" cy="372168"/>
          </a:xfrm>
        </p:grpSpPr>
        <p:cxnSp>
          <p:nvCxnSpPr>
            <p:cNvPr id="12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Arc 12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29" name="TextBox 128"/>
          <p:cNvSpPr txBox="1"/>
          <p:nvPr/>
        </p:nvSpPr>
        <p:spPr>
          <a:xfrm>
            <a:off x="8167444" y="370509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3</a:t>
            </a:r>
          </a:p>
        </p:txBody>
      </p:sp>
      <p:cxnSp>
        <p:nvCxnSpPr>
          <p:cNvPr id="131" name="Straight Connector 130"/>
          <p:cNvCxnSpPr/>
          <p:nvPr/>
        </p:nvCxnSpPr>
        <p:spPr>
          <a:xfrm>
            <a:off x="8887715" y="4151239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TextBox 131"/>
          <p:cNvSpPr txBox="1"/>
          <p:nvPr/>
        </p:nvSpPr>
        <p:spPr>
          <a:xfrm>
            <a:off x="8883309" y="410265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33" name="Group 132"/>
          <p:cNvGrpSpPr/>
          <p:nvPr/>
        </p:nvGrpSpPr>
        <p:grpSpPr>
          <a:xfrm>
            <a:off x="8885974" y="4572848"/>
            <a:ext cx="326270" cy="21774"/>
            <a:chOff x="7667110" y="4183383"/>
            <a:chExt cx="326270" cy="21774"/>
          </a:xfrm>
        </p:grpSpPr>
        <p:cxnSp>
          <p:nvCxnSpPr>
            <p:cNvPr id="134" name="Straight Connector 13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" name="TextBox 135"/>
          <p:cNvSpPr txBox="1"/>
          <p:nvPr/>
        </p:nvSpPr>
        <p:spPr>
          <a:xfrm>
            <a:off x="8900507" y="1387380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37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959414" y="4652914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6,213 ÷ 3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2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,071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019507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1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6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6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6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81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6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6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31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41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6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66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600"/>
                            </p:stCondLst>
                            <p:childTnLst>
                              <p:par>
                                <p:cTn id="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86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23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8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785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885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4035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13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235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33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435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5850"/>
                            </p:stCondLst>
                            <p:childTnLst>
                              <p:par>
                                <p:cTn id="1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685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8350"/>
                            </p:stCondLst>
                            <p:childTnLst>
                              <p:par>
                                <p:cTn id="1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9350"/>
                            </p:stCondLst>
                            <p:childTnLst>
                              <p:par>
                                <p:cTn id="1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5035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51850"/>
                            </p:stCondLst>
                            <p:childTnLst>
                              <p:par>
                                <p:cTn id="1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5285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4350"/>
                            </p:stCondLst>
                            <p:childTnLst>
                              <p:par>
                                <p:cTn id="1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5535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6350"/>
                            </p:stCondLst>
                            <p:childTnLst>
                              <p:par>
                                <p:cTn id="1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735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130" grpId="0"/>
      <p:bldP spid="89" grpId="0" animBg="1"/>
      <p:bldP spid="2" grpId="0"/>
      <p:bldP spid="68" grpId="0"/>
      <p:bldP spid="82" grpId="0"/>
      <p:bldP spid="83" grpId="0"/>
      <p:bldP spid="84" grpId="0"/>
      <p:bldP spid="90" grpId="0"/>
      <p:bldP spid="91" grpId="0"/>
      <p:bldP spid="92" grpId="0"/>
      <p:bldP spid="95" grpId="0"/>
      <p:bldP spid="96" grpId="0"/>
      <p:bldP spid="97" grpId="0"/>
      <p:bldP spid="100" grpId="0"/>
      <p:bldP spid="104" grpId="0"/>
      <p:bldP spid="105" grpId="0"/>
      <p:bldP spid="107" grpId="0"/>
      <p:bldP spid="111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21" grpId="0"/>
      <p:bldP spid="125" grpId="0"/>
      <p:bldP spid="129" grpId="0"/>
      <p:bldP spid="132" grpId="0"/>
      <p:bldP spid="136" grpId="0"/>
      <p:bldP spid="137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TextBox 120"/>
          <p:cNvSpPr txBox="1"/>
          <p:nvPr/>
        </p:nvSpPr>
        <p:spPr>
          <a:xfrm>
            <a:off x="6944437" y="4044400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917302" y="362972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356032" y="3732493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384419"/>
            <a:ext cx="4916942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611147" y="428802"/>
            <a:ext cx="449857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8,400 ÷ 7 โดยการหารยาว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0232" y="1169986"/>
            <a:ext cx="25827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หารในหลักพัน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273312" y="243398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894405" y="1935748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287825" y="1940122"/>
            <a:ext cx="145578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	4	0	0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308228" y="1568344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cxnSp>
        <p:nvCxnSpPr>
          <p:cNvPr id="39" name="Straight Connector 38"/>
          <p:cNvCxnSpPr/>
          <p:nvPr/>
        </p:nvCxnSpPr>
        <p:spPr>
          <a:xfrm>
            <a:off x="1273312" y="288059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/>
          <p:nvPr/>
        </p:nvCxnSpPr>
        <p:spPr>
          <a:xfrm flipH="1" flipV="1">
            <a:off x="2624512" y="2262494"/>
            <a:ext cx="396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40"/>
          <p:cNvGrpSpPr/>
          <p:nvPr/>
        </p:nvGrpSpPr>
        <p:grpSpPr>
          <a:xfrm>
            <a:off x="3017735" y="2011441"/>
            <a:ext cx="3072808" cy="468000"/>
            <a:chOff x="2273566" y="3333137"/>
            <a:chExt cx="1211155" cy="468000"/>
          </a:xfrm>
          <a:solidFill>
            <a:srgbClr val="FFD2D6"/>
          </a:solidFill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16200000">
              <a:off x="2647668" y="2964084"/>
              <a:ext cx="468000" cy="1206106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3566" y="3350665"/>
              <a:ext cx="119191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8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พัน หารด้วย 7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พัน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4" name="Freeform 43"/>
          <p:cNvSpPr/>
          <p:nvPr/>
        </p:nvSpPr>
        <p:spPr>
          <a:xfrm>
            <a:off x="1548013" y="1878383"/>
            <a:ext cx="3852000" cy="2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45" name="Straight Arrow Connector 44"/>
          <p:cNvCxnSpPr/>
          <p:nvPr/>
        </p:nvCxnSpPr>
        <p:spPr>
          <a:xfrm flipH="1" flipV="1">
            <a:off x="2595485" y="2785615"/>
            <a:ext cx="396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45"/>
          <p:cNvGrpSpPr/>
          <p:nvPr/>
        </p:nvGrpSpPr>
        <p:grpSpPr>
          <a:xfrm>
            <a:off x="2999703" y="2534565"/>
            <a:ext cx="2791496" cy="468000"/>
            <a:chOff x="2260735" y="3333140"/>
            <a:chExt cx="1282925" cy="468000"/>
          </a:xfrm>
          <a:solidFill>
            <a:srgbClr val="FFD2D6"/>
          </a:solidFill>
        </p:grpSpPr>
        <p:sp>
          <p:nvSpPr>
            <p:cNvPr id="47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68198" y="2925677"/>
              <a:ext cx="468000" cy="128292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2529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พัน ได้ 7 พัน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1437227" y="5499511"/>
            <a:ext cx="155425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1437227" y="4927032"/>
            <a:ext cx="148991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1364658" y="449653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990948" y="3345021"/>
            <a:ext cx="27126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971237" y="4087197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335630" y="4091571"/>
            <a:ext cx="144191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	4	0	0</a:t>
            </a:r>
          </a:p>
        </p:txBody>
      </p:sp>
      <p:cxnSp>
        <p:nvCxnSpPr>
          <p:cNvPr id="77" name="Straight Connector 76"/>
          <p:cNvCxnSpPr/>
          <p:nvPr/>
        </p:nvCxnSpPr>
        <p:spPr>
          <a:xfrm>
            <a:off x="1364658" y="494314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/>
          <p:cNvCxnSpPr/>
          <p:nvPr/>
        </p:nvCxnSpPr>
        <p:spPr>
          <a:xfrm flipH="1" flipV="1">
            <a:off x="2192930" y="5275209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Group 78"/>
          <p:cNvGrpSpPr/>
          <p:nvPr/>
        </p:nvGrpSpPr>
        <p:grpSpPr>
          <a:xfrm>
            <a:off x="2611658" y="5024159"/>
            <a:ext cx="3430075" cy="468000"/>
            <a:chOff x="2260734" y="3333140"/>
            <a:chExt cx="1154014" cy="468000"/>
          </a:xfrm>
          <a:solidFill>
            <a:srgbClr val="FFD2D6"/>
          </a:solidFill>
        </p:grpSpPr>
        <p:sp>
          <p:nvSpPr>
            <p:cNvPr id="80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599228" y="2994646"/>
              <a:ext cx="468000" cy="1144987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64379" y="3339779"/>
              <a:ext cx="115036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14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 หารด้วย 7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82" name="Freeform 81"/>
          <p:cNvSpPr/>
          <p:nvPr/>
        </p:nvSpPr>
        <p:spPr>
          <a:xfrm>
            <a:off x="2058150" y="4056083"/>
            <a:ext cx="3132000" cy="1116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83" name="Straight Arrow Connector 82"/>
          <p:cNvCxnSpPr/>
          <p:nvPr/>
        </p:nvCxnSpPr>
        <p:spPr>
          <a:xfrm flipH="1" flipV="1">
            <a:off x="2192928" y="5816798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Group 83"/>
          <p:cNvGrpSpPr/>
          <p:nvPr/>
        </p:nvGrpSpPr>
        <p:grpSpPr>
          <a:xfrm>
            <a:off x="2614649" y="5565747"/>
            <a:ext cx="2916000" cy="468000"/>
            <a:chOff x="2245115" y="3333139"/>
            <a:chExt cx="1057787" cy="468000"/>
          </a:xfrm>
          <a:solidFill>
            <a:srgbClr val="FFD2D6"/>
          </a:solidFill>
        </p:grpSpPr>
        <p:sp>
          <p:nvSpPr>
            <p:cNvPr id="85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16200000">
              <a:off x="2524134" y="3054120"/>
              <a:ext cx="468000" cy="1026038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52479"/>
              <a:ext cx="101217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2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ร้อยได้ 14 ร้อย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87" name="Straight Connector 86"/>
          <p:cNvCxnSpPr/>
          <p:nvPr/>
        </p:nvCxnSpPr>
        <p:spPr>
          <a:xfrm>
            <a:off x="1509799" y="5967428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/>
          <p:cNvSpPr txBox="1"/>
          <p:nvPr/>
        </p:nvSpPr>
        <p:spPr>
          <a:xfrm>
            <a:off x="1693958" y="3719869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6952219" y="1938904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6917302" y="313344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917303" y="270294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6471023" y="1386332"/>
            <a:ext cx="2600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6451312" y="2293608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6917303" y="2297982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	4	0	0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6917303" y="314955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6960847" y="4097639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7261117" y="1926280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6944438" y="461687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7679223" y="5135596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Arrow Connector 130"/>
          <p:cNvCxnSpPr/>
          <p:nvPr/>
        </p:nvCxnSpPr>
        <p:spPr>
          <a:xfrm flipH="1" flipV="1">
            <a:off x="8048217" y="4376276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>
            <a:off x="8450620" y="3745736"/>
            <a:ext cx="2496769" cy="847490"/>
            <a:chOff x="2260735" y="3333140"/>
            <a:chExt cx="1188864" cy="468000"/>
          </a:xfrm>
          <a:solidFill>
            <a:srgbClr val="FFD2D6"/>
          </a:solidFill>
        </p:grpSpPr>
        <p:sp>
          <p:nvSpPr>
            <p:cNvPr id="13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21167" y="2972708"/>
              <a:ext cx="468000" cy="1188864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15887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7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37" name="Straight Arrow Connector 136"/>
          <p:cNvCxnSpPr/>
          <p:nvPr/>
        </p:nvCxnSpPr>
        <p:spPr>
          <a:xfrm flipH="1" flipV="1">
            <a:off x="7959315" y="4917865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" name="Group 137"/>
          <p:cNvGrpSpPr/>
          <p:nvPr/>
        </p:nvGrpSpPr>
        <p:grpSpPr>
          <a:xfrm>
            <a:off x="8450616" y="4666815"/>
            <a:ext cx="2772000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3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สิบ ได้ 0 สิบ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12" name="Freeform 111"/>
          <p:cNvSpPr/>
          <p:nvPr/>
        </p:nvSpPr>
        <p:spPr>
          <a:xfrm>
            <a:off x="8051667" y="2262494"/>
            <a:ext cx="2160000" cy="1980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7655397" y="1943069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34" name="Group 33"/>
          <p:cNvGrpSpPr/>
          <p:nvPr/>
        </p:nvGrpSpPr>
        <p:grpSpPr>
          <a:xfrm>
            <a:off x="914871" y="2045098"/>
            <a:ext cx="1716710" cy="372168"/>
            <a:chOff x="6811148" y="2979136"/>
            <a:chExt cx="1716710" cy="372168"/>
          </a:xfrm>
        </p:grpSpPr>
        <p:cxnSp>
          <p:nvCxnSpPr>
            <p:cNvPr id="35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47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Arc 35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991703" y="4196547"/>
            <a:ext cx="1716710" cy="372168"/>
            <a:chOff x="6811148" y="2979136"/>
            <a:chExt cx="1716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476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6515320" y="2402958"/>
            <a:ext cx="1788710" cy="372168"/>
            <a:chOff x="6811148" y="2979136"/>
            <a:chExt cx="1788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8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104154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0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6500"/>
                            </p:stCondLst>
                            <p:childTnLst>
                              <p:par>
                                <p:cTn id="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7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000"/>
                            </p:stCondLst>
                            <p:childTnLst>
                              <p:par>
                                <p:cTn id="10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3500"/>
                            </p:stCondLst>
                            <p:childTnLst>
                              <p:par>
                                <p:cTn id="1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6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800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9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050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1500"/>
                            </p:stCondLst>
                            <p:childTnLst>
                              <p:par>
                                <p:cTn id="1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2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3500"/>
                            </p:stCondLst>
                            <p:childTnLst>
                              <p:par>
                                <p:cTn id="1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45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7000"/>
                            </p:stCondLst>
                            <p:childTnLst>
                              <p:par>
                                <p:cTn id="1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80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9500"/>
                            </p:stCondLst>
                            <p:childTnLst>
                              <p:par>
                                <p:cTn id="1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05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2000"/>
                            </p:stCondLst>
                            <p:childTnLst>
                              <p:par>
                                <p:cTn id="1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3000"/>
                            </p:stCondLst>
                            <p:childTnLst>
                              <p:par>
                                <p:cTn id="1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4500"/>
                            </p:stCondLst>
                            <p:childTnLst>
                              <p:par>
                                <p:cTn id="1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500"/>
                            </p:stCondLst>
                            <p:childTnLst>
                              <p:par>
                                <p:cTn id="1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65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8000"/>
                            </p:stCondLst>
                            <p:childTnLst>
                              <p:par>
                                <p:cTn id="19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59000"/>
                            </p:stCondLst>
                            <p:childTnLst>
                              <p:par>
                                <p:cTn id="1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60500"/>
                            </p:stCondLst>
                            <p:childTnLst>
                              <p:par>
                                <p:cTn id="2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  <p:bldP spid="98" grpId="0"/>
      <p:bldP spid="76" grpId="0"/>
      <p:bldP spid="28" grpId="0" animBg="1"/>
      <p:bldP spid="29" grpId="0"/>
      <p:bldP spid="31" grpId="0"/>
      <p:bldP spid="32" grpId="0"/>
      <p:bldP spid="33" grpId="0"/>
      <p:bldP spid="37" grpId="0"/>
      <p:bldP spid="38" grpId="0"/>
      <p:bldP spid="44" grpId="0" animBg="1"/>
      <p:bldP spid="67" grpId="0"/>
      <p:bldP spid="68" grpId="0"/>
      <p:bldP spid="69" grpId="0"/>
      <p:bldP spid="70" grpId="0"/>
      <p:bldP spid="71" grpId="0"/>
      <p:bldP spid="75" grpId="0"/>
      <p:bldP spid="82" grpId="0" animBg="1"/>
      <p:bldP spid="92" grpId="0"/>
      <p:bldP spid="97" grpId="0"/>
      <p:bldP spid="99" grpId="0"/>
      <p:bldP spid="100" grpId="0"/>
      <p:bldP spid="101" grpId="0"/>
      <p:bldP spid="102" grpId="0"/>
      <p:bldP spid="106" grpId="0"/>
      <p:bldP spid="118" grpId="0"/>
      <p:bldP spid="120" grpId="0"/>
      <p:bldP spid="112" grpId="0" animBg="1"/>
      <p:bldP spid="145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Box 88"/>
          <p:cNvSpPr txBox="1"/>
          <p:nvPr/>
        </p:nvSpPr>
        <p:spPr>
          <a:xfrm>
            <a:off x="2288337" y="4383086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907979" y="3408379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	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880844" y="299370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915761" y="1302883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880844" y="249742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1880845" y="2066921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434565" y="750311"/>
            <a:ext cx="29113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1414854" y="1657587"/>
            <a:ext cx="3209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106" name="TextBox 105"/>
          <p:cNvSpPr txBox="1"/>
          <p:nvPr/>
        </p:nvSpPr>
        <p:spPr>
          <a:xfrm>
            <a:off x="1880845" y="1661961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	4	0	0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1880845" y="251353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1953419" y="3461618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2225460" y="1290259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1907980" y="3980858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2613735" y="4499575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/>
          <p:cNvSpPr txBox="1"/>
          <p:nvPr/>
        </p:nvSpPr>
        <p:spPr>
          <a:xfrm>
            <a:off x="2618939" y="129253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3" name="Group 102"/>
          <p:cNvGrpSpPr/>
          <p:nvPr/>
        </p:nvGrpSpPr>
        <p:grpSpPr>
          <a:xfrm>
            <a:off x="1478862" y="1766937"/>
            <a:ext cx="1788710" cy="372168"/>
            <a:chOff x="6811148" y="2979136"/>
            <a:chExt cx="1788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2288338" y="495556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cxnSp>
        <p:nvCxnSpPr>
          <p:cNvPr id="90" name="Straight Connector 89"/>
          <p:cNvCxnSpPr/>
          <p:nvPr/>
        </p:nvCxnSpPr>
        <p:spPr>
          <a:xfrm>
            <a:off x="3008609" y="547428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3004203" y="5483756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3006868" y="5953947"/>
            <a:ext cx="326270" cy="21774"/>
            <a:chOff x="7667110" y="4183383"/>
            <a:chExt cx="326270" cy="21774"/>
          </a:xfrm>
        </p:grpSpPr>
        <p:cxnSp>
          <p:nvCxnSpPr>
            <p:cNvPr id="94" name="Straight Connector 9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6" name="Straight Arrow Connector 95"/>
          <p:cNvCxnSpPr/>
          <p:nvPr/>
        </p:nvCxnSpPr>
        <p:spPr>
          <a:xfrm flipH="1" flipV="1">
            <a:off x="3392117" y="4714962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8" name="Group 107"/>
          <p:cNvGrpSpPr/>
          <p:nvPr/>
        </p:nvGrpSpPr>
        <p:grpSpPr>
          <a:xfrm>
            <a:off x="3794517" y="4084422"/>
            <a:ext cx="2747749" cy="847490"/>
            <a:chOff x="2260734" y="3333140"/>
            <a:chExt cx="1308371" cy="468000"/>
          </a:xfrm>
          <a:solidFill>
            <a:srgbClr val="FFD2D6"/>
          </a:solidFill>
        </p:grpSpPr>
        <p:sp>
          <p:nvSpPr>
            <p:cNvPr id="109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80920" y="2912954"/>
              <a:ext cx="468000" cy="1308371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27837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หารด้วย 7 ได้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11" name="Straight Arrow Connector 110"/>
          <p:cNvCxnSpPr/>
          <p:nvPr/>
        </p:nvCxnSpPr>
        <p:spPr>
          <a:xfrm flipH="1" flipV="1">
            <a:off x="3303215" y="5256551"/>
            <a:ext cx="504000" cy="0"/>
          </a:xfrm>
          <a:prstGeom prst="straightConnector1">
            <a:avLst/>
          </a:prstGeom>
          <a:ln w="12700">
            <a:prstDash val="dash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3" name="Group 112"/>
          <p:cNvGrpSpPr/>
          <p:nvPr/>
        </p:nvGrpSpPr>
        <p:grpSpPr>
          <a:xfrm>
            <a:off x="3794516" y="5005501"/>
            <a:ext cx="3293850" cy="468000"/>
            <a:chOff x="2260735" y="3333140"/>
            <a:chExt cx="1268625" cy="468000"/>
          </a:xfrm>
          <a:solidFill>
            <a:srgbClr val="FFD2D6"/>
          </a:solidFill>
        </p:grpSpPr>
        <p:sp>
          <p:nvSpPr>
            <p:cNvPr id="114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633958" y="2959917"/>
              <a:ext cx="468000" cy="1214445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71164" y="3352479"/>
              <a:ext cx="12581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7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คูณ </a:t>
              </a:r>
              <a:r>
                <a:rPr lang="th-TH" b="1" kern="0" dirty="0">
                  <a:solidFill>
                    <a:prstClr val="black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0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หน่วย ได้ 0 หน่วย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cxnSp>
        <p:nvCxnSpPr>
          <p:cNvPr id="116" name="Straight Arrow Connector 115"/>
          <p:cNvCxnSpPr/>
          <p:nvPr/>
        </p:nvCxnSpPr>
        <p:spPr>
          <a:xfrm flipH="1" flipV="1">
            <a:off x="3392118" y="5807838"/>
            <a:ext cx="504000" cy="0"/>
          </a:xfrm>
          <a:prstGeom prst="straightConnector1">
            <a:avLst/>
          </a:prstGeom>
          <a:ln w="12700"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Group 118"/>
          <p:cNvGrpSpPr/>
          <p:nvPr/>
        </p:nvGrpSpPr>
        <p:grpSpPr>
          <a:xfrm>
            <a:off x="3794514" y="5556788"/>
            <a:ext cx="816375" cy="468000"/>
            <a:chOff x="2260734" y="3333140"/>
            <a:chExt cx="273733" cy="468000"/>
          </a:xfrm>
          <a:solidFill>
            <a:srgbClr val="FFD2D6"/>
          </a:solidFill>
        </p:grpSpPr>
        <p:sp>
          <p:nvSpPr>
            <p:cNvPr id="122" name="Google Shape;3832;p61">
              <a:extLst>
                <a:ext uri="{FF2B5EF4-FFF2-40B4-BE49-F238E27FC236}">
                  <a16:creationId xmlns:a16="http://schemas.microsoft.com/office/drawing/2014/main" id="{E64B2301-7D35-4D90-A7CC-01E887EA1B0B}"/>
                </a:ext>
              </a:extLst>
            </p:cNvPr>
            <p:cNvSpPr/>
            <p:nvPr/>
          </p:nvSpPr>
          <p:spPr>
            <a:xfrm rot="5400000" flipH="1">
              <a:off x="2163601" y="3430273"/>
              <a:ext cx="468000" cy="273733"/>
            </a:xfrm>
            <a:prstGeom prst="round2SameRect">
              <a:avLst>
                <a:gd name="adj1" fmla="val 17436"/>
                <a:gd name="adj2" fmla="val 14722"/>
              </a:avLst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3842;p61">
              <a:extLst>
                <a:ext uri="{FF2B5EF4-FFF2-40B4-BE49-F238E27FC236}">
                  <a16:creationId xmlns:a16="http://schemas.microsoft.com/office/drawing/2014/main" id="{C4E3049D-9575-4694-A102-96E404BC2251}"/>
                </a:ext>
              </a:extLst>
            </p:cNvPr>
            <p:cNvSpPr txBox="1"/>
            <p:nvPr/>
          </p:nvSpPr>
          <p:spPr>
            <a:xfrm>
              <a:off x="2290729" y="3339779"/>
              <a:ext cx="195074" cy="39504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เศษ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25" name="Freeform 124"/>
          <p:cNvSpPr/>
          <p:nvPr/>
        </p:nvSpPr>
        <p:spPr>
          <a:xfrm>
            <a:off x="3293491" y="1617269"/>
            <a:ext cx="2268000" cy="2952000"/>
          </a:xfrm>
          <a:custGeom>
            <a:avLst/>
            <a:gdLst>
              <a:gd name="connsiteX0" fmla="*/ 3556000 w 3556000"/>
              <a:gd name="connsiteY0" fmla="*/ 203200 h 203200"/>
              <a:gd name="connsiteX1" fmla="*/ 3556000 w 3556000"/>
              <a:gd name="connsiteY1" fmla="*/ 0 h 203200"/>
              <a:gd name="connsiteX2" fmla="*/ 0 w 3556000"/>
              <a:gd name="connsiteY2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56000" h="203200">
                <a:moveTo>
                  <a:pt x="3556000" y="203200"/>
                </a:moveTo>
                <a:lnTo>
                  <a:pt x="3556000" y="0"/>
                </a:lnTo>
                <a:lnTo>
                  <a:pt x="0" y="0"/>
                </a:lnTo>
              </a:path>
            </a:pathLst>
          </a:custGeom>
          <a:noFill/>
          <a:ln>
            <a:tailEnd type="triangle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2989386" y="1282943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7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064939" y="1481377"/>
            <a:ext cx="943374" cy="367134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28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757487" y="2920695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8,400 ÷ 7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1,200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67279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1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7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100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0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35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6000"/>
                            </p:stCondLst>
                            <p:childTnLst>
                              <p:par>
                                <p:cTn id="8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700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8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9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0500"/>
                            </p:stCondLst>
                            <p:childTnLst>
                              <p:par>
                                <p:cTn id="1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1500"/>
                            </p:stCondLst>
                            <p:childTnLst>
                              <p:par>
                                <p:cTn id="10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2500"/>
                            </p:stCondLst>
                            <p:childTnLst>
                              <p:par>
                                <p:cTn id="1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4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4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21" grpId="0"/>
      <p:bldP spid="98" grpId="0"/>
      <p:bldP spid="97" grpId="0"/>
      <p:bldP spid="99" grpId="0"/>
      <p:bldP spid="100" grpId="0"/>
      <p:bldP spid="101" grpId="0"/>
      <p:bldP spid="102" grpId="0"/>
      <p:bldP spid="106" grpId="0"/>
      <p:bldP spid="118" grpId="0"/>
      <p:bldP spid="120" grpId="0"/>
      <p:bldP spid="145" grpId="0"/>
      <p:bldP spid="88" grpId="0"/>
      <p:bldP spid="91" grpId="0"/>
      <p:bldP spid="125" grpId="0" animBg="1"/>
      <p:bldP spid="126" grpId="0"/>
      <p:bldP spid="127" grpId="0" animBg="1"/>
      <p:bldP spid="12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412426" y="1516236"/>
            <a:ext cx="4477025" cy="4039542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3" name="TextBox 82"/>
          <p:cNvSpPr txBox="1"/>
          <p:nvPr/>
        </p:nvSpPr>
        <p:spPr>
          <a:xfrm>
            <a:off x="3129071" y="3600108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519061" y="4014786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0	0	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505356" y="1540807"/>
            <a:ext cx="438409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3163988" y="1981860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3129071" y="317639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4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3129072" y="2745898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2663081" y="2336564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3129072" y="2340938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	4	0	0</a:t>
            </a:r>
          </a:p>
        </p:txBody>
      </p:sp>
      <p:cxnSp>
        <p:nvCxnSpPr>
          <p:cNvPr id="93" name="Straight Connector 92"/>
          <p:cNvCxnSpPr/>
          <p:nvPr/>
        </p:nvCxnSpPr>
        <p:spPr>
          <a:xfrm>
            <a:off x="3129072" y="3192507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/>
          <p:cNvCxnSpPr/>
          <p:nvPr/>
        </p:nvCxnSpPr>
        <p:spPr>
          <a:xfrm>
            <a:off x="3201642" y="4068025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/>
          <p:cNvSpPr txBox="1"/>
          <p:nvPr/>
        </p:nvSpPr>
        <p:spPr>
          <a:xfrm>
            <a:off x="3473687" y="1969236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3867166" y="1971511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1" name="Group 100"/>
          <p:cNvGrpSpPr/>
          <p:nvPr/>
        </p:nvGrpSpPr>
        <p:grpSpPr>
          <a:xfrm>
            <a:off x="2727089" y="2445914"/>
            <a:ext cx="1788710" cy="372168"/>
            <a:chOff x="6811148" y="2979136"/>
            <a:chExt cx="1788710" cy="372168"/>
          </a:xfrm>
        </p:grpSpPr>
        <p:cxnSp>
          <p:nvCxnSpPr>
            <p:cNvPr id="10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Arc 10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3963925" y="4503584"/>
            <a:ext cx="540000" cy="21774"/>
            <a:chOff x="7667110" y="4183383"/>
            <a:chExt cx="326270" cy="21774"/>
          </a:xfrm>
        </p:grpSpPr>
        <p:cxnSp>
          <p:nvCxnSpPr>
            <p:cNvPr id="109" name="Straight Connector 10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1" name="TextBox 110"/>
          <p:cNvSpPr txBox="1"/>
          <p:nvPr/>
        </p:nvSpPr>
        <p:spPr>
          <a:xfrm>
            <a:off x="4237613" y="1961920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11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356581" y="4578606"/>
            <a:ext cx="361481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8,400 ÷ 7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1,200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9" name="Google Shape;4066;p56">
            <a:extLst>
              <a:ext uri="{FF2B5EF4-FFF2-40B4-BE49-F238E27FC236}">
                <a16:creationId xmlns:a16="http://schemas.microsoft.com/office/drawing/2014/main" id="{CF7F985B-B8D5-46B5-9139-D5EF16CED4B5}"/>
              </a:ext>
            </a:extLst>
          </p:cNvPr>
          <p:cNvGrpSpPr/>
          <p:nvPr/>
        </p:nvGrpSpPr>
        <p:grpSpPr>
          <a:xfrm>
            <a:off x="7248056" y="2177417"/>
            <a:ext cx="1753570" cy="2551961"/>
            <a:chOff x="1154375" y="282650"/>
            <a:chExt cx="1227500" cy="1770350"/>
          </a:xfrm>
        </p:grpSpPr>
        <p:sp>
          <p:nvSpPr>
            <p:cNvPr id="60" name="Google Shape;4067;p56">
              <a:extLst>
                <a:ext uri="{FF2B5EF4-FFF2-40B4-BE49-F238E27FC236}">
                  <a16:creationId xmlns:a16="http://schemas.microsoft.com/office/drawing/2014/main" id="{5B293B72-AB7E-4E1F-AED0-A0BEDF010CAD}"/>
                </a:ext>
              </a:extLst>
            </p:cNvPr>
            <p:cNvSpPr/>
            <p:nvPr/>
          </p:nvSpPr>
          <p:spPr>
            <a:xfrm>
              <a:off x="1154375" y="282650"/>
              <a:ext cx="1227500" cy="1770350"/>
            </a:xfrm>
            <a:custGeom>
              <a:avLst/>
              <a:gdLst/>
              <a:ahLst/>
              <a:cxnLst/>
              <a:rect l="l" t="t" r="r" b="b"/>
              <a:pathLst>
                <a:path w="49100" h="70814" extrusionOk="0">
                  <a:moveTo>
                    <a:pt x="23465" y="0"/>
                  </a:moveTo>
                  <a:cubicBezTo>
                    <a:pt x="20686" y="0"/>
                    <a:pt x="18425" y="2261"/>
                    <a:pt x="18425" y="5040"/>
                  </a:cubicBezTo>
                  <a:cubicBezTo>
                    <a:pt x="18425" y="7032"/>
                    <a:pt x="19590" y="8752"/>
                    <a:pt x="21273" y="9570"/>
                  </a:cubicBezTo>
                  <a:cubicBezTo>
                    <a:pt x="21445" y="10380"/>
                    <a:pt x="21600" y="11193"/>
                    <a:pt x="21737" y="12006"/>
                  </a:cubicBezTo>
                  <a:cubicBezTo>
                    <a:pt x="20131" y="12697"/>
                    <a:pt x="18666" y="13651"/>
                    <a:pt x="17395" y="14816"/>
                  </a:cubicBezTo>
                  <a:cubicBezTo>
                    <a:pt x="16824" y="14540"/>
                    <a:pt x="16211" y="14339"/>
                    <a:pt x="15567" y="14228"/>
                  </a:cubicBezTo>
                  <a:cubicBezTo>
                    <a:pt x="15176" y="14160"/>
                    <a:pt x="14777" y="14125"/>
                    <a:pt x="14380" y="14125"/>
                  </a:cubicBezTo>
                  <a:cubicBezTo>
                    <a:pt x="10928" y="14125"/>
                    <a:pt x="7980" y="16660"/>
                    <a:pt x="7371" y="20152"/>
                  </a:cubicBezTo>
                  <a:cubicBezTo>
                    <a:pt x="6718" y="23898"/>
                    <a:pt x="9009" y="27469"/>
                    <a:pt x="12538" y="28381"/>
                  </a:cubicBezTo>
                  <a:cubicBezTo>
                    <a:pt x="12745" y="29823"/>
                    <a:pt x="13151" y="31201"/>
                    <a:pt x="13728" y="32488"/>
                  </a:cubicBezTo>
                  <a:cubicBezTo>
                    <a:pt x="13470" y="32406"/>
                    <a:pt x="13216" y="32315"/>
                    <a:pt x="12965" y="32212"/>
                  </a:cubicBezTo>
                  <a:lnTo>
                    <a:pt x="12932" y="32200"/>
                  </a:lnTo>
                  <a:cubicBezTo>
                    <a:pt x="12722" y="32114"/>
                    <a:pt x="12517" y="32021"/>
                    <a:pt x="12311" y="31923"/>
                  </a:cubicBezTo>
                  <a:lnTo>
                    <a:pt x="12227" y="31883"/>
                  </a:lnTo>
                  <a:cubicBezTo>
                    <a:pt x="12004" y="31774"/>
                    <a:pt x="11785" y="31659"/>
                    <a:pt x="11567" y="31535"/>
                  </a:cubicBezTo>
                  <a:cubicBezTo>
                    <a:pt x="11524" y="31509"/>
                    <a:pt x="11482" y="31483"/>
                    <a:pt x="11443" y="31455"/>
                  </a:cubicBezTo>
                  <a:lnTo>
                    <a:pt x="11369" y="31399"/>
                  </a:lnTo>
                  <a:cubicBezTo>
                    <a:pt x="10998" y="31124"/>
                    <a:pt x="10745" y="30733"/>
                    <a:pt x="10475" y="30318"/>
                  </a:cubicBezTo>
                  <a:cubicBezTo>
                    <a:pt x="10008" y="29601"/>
                    <a:pt x="9141" y="28265"/>
                    <a:pt x="7381" y="28265"/>
                  </a:cubicBezTo>
                  <a:cubicBezTo>
                    <a:pt x="7217" y="28265"/>
                    <a:pt x="7052" y="28278"/>
                    <a:pt x="6889" y="28303"/>
                  </a:cubicBezTo>
                  <a:cubicBezTo>
                    <a:pt x="6381" y="28054"/>
                    <a:pt x="5876" y="27937"/>
                    <a:pt x="5355" y="27937"/>
                  </a:cubicBezTo>
                  <a:cubicBezTo>
                    <a:pt x="4626" y="27937"/>
                    <a:pt x="3920" y="28193"/>
                    <a:pt x="3366" y="28658"/>
                  </a:cubicBezTo>
                  <a:cubicBezTo>
                    <a:pt x="3154" y="28836"/>
                    <a:pt x="2880" y="29116"/>
                    <a:pt x="2662" y="29510"/>
                  </a:cubicBezTo>
                  <a:cubicBezTo>
                    <a:pt x="2172" y="29820"/>
                    <a:pt x="1773" y="30276"/>
                    <a:pt x="1524" y="30845"/>
                  </a:cubicBezTo>
                  <a:cubicBezTo>
                    <a:pt x="1496" y="30913"/>
                    <a:pt x="1468" y="30979"/>
                    <a:pt x="1444" y="31047"/>
                  </a:cubicBezTo>
                  <a:cubicBezTo>
                    <a:pt x="1176" y="31302"/>
                    <a:pt x="954" y="31613"/>
                    <a:pt x="801" y="31966"/>
                  </a:cubicBezTo>
                  <a:cubicBezTo>
                    <a:pt x="1" y="33812"/>
                    <a:pt x="1142" y="35590"/>
                    <a:pt x="4036" y="38730"/>
                  </a:cubicBezTo>
                  <a:lnTo>
                    <a:pt x="4037" y="38731"/>
                  </a:lnTo>
                  <a:cubicBezTo>
                    <a:pt x="4134" y="38837"/>
                    <a:pt x="4236" y="38948"/>
                    <a:pt x="4339" y="39059"/>
                  </a:cubicBezTo>
                  <a:lnTo>
                    <a:pt x="5521" y="40222"/>
                  </a:lnTo>
                  <a:cubicBezTo>
                    <a:pt x="5829" y="40496"/>
                    <a:pt x="6140" y="40752"/>
                    <a:pt x="6453" y="40990"/>
                  </a:cubicBezTo>
                  <a:lnTo>
                    <a:pt x="9664" y="42855"/>
                  </a:lnTo>
                  <a:cubicBezTo>
                    <a:pt x="10541" y="43228"/>
                    <a:pt x="11395" y="43494"/>
                    <a:pt x="12198" y="43681"/>
                  </a:cubicBezTo>
                  <a:lnTo>
                    <a:pt x="7831" y="52905"/>
                  </a:lnTo>
                  <a:lnTo>
                    <a:pt x="10671" y="53653"/>
                  </a:lnTo>
                  <a:lnTo>
                    <a:pt x="9379" y="56093"/>
                  </a:lnTo>
                  <a:cubicBezTo>
                    <a:pt x="9281" y="56090"/>
                    <a:pt x="9182" y="56089"/>
                    <a:pt x="9081" y="56089"/>
                  </a:cubicBezTo>
                  <a:cubicBezTo>
                    <a:pt x="4886" y="56089"/>
                    <a:pt x="3732" y="58572"/>
                    <a:pt x="3430" y="59641"/>
                  </a:cubicBezTo>
                  <a:cubicBezTo>
                    <a:pt x="3184" y="60514"/>
                    <a:pt x="3144" y="61891"/>
                    <a:pt x="4354" y="63491"/>
                  </a:cubicBezTo>
                  <a:cubicBezTo>
                    <a:pt x="6365" y="66148"/>
                    <a:pt x="11995" y="69221"/>
                    <a:pt x="14150" y="69221"/>
                  </a:cubicBezTo>
                  <a:cubicBezTo>
                    <a:pt x="15044" y="69221"/>
                    <a:pt x="15664" y="68867"/>
                    <a:pt x="16025" y="68571"/>
                  </a:cubicBezTo>
                  <a:cubicBezTo>
                    <a:pt x="16659" y="68052"/>
                    <a:pt x="17172" y="67629"/>
                    <a:pt x="20848" y="56327"/>
                  </a:cubicBezTo>
                  <a:lnTo>
                    <a:pt x="21617" y="56529"/>
                  </a:lnTo>
                  <a:lnTo>
                    <a:pt x="22274" y="61402"/>
                  </a:lnTo>
                  <a:cubicBezTo>
                    <a:pt x="20052" y="62906"/>
                    <a:pt x="18574" y="65196"/>
                    <a:pt x="19498" y="67765"/>
                  </a:cubicBezTo>
                  <a:cubicBezTo>
                    <a:pt x="20595" y="70813"/>
                    <a:pt x="24761" y="70813"/>
                    <a:pt x="26130" y="70813"/>
                  </a:cubicBezTo>
                  <a:cubicBezTo>
                    <a:pt x="27598" y="70813"/>
                    <a:pt x="29283" y="70655"/>
                    <a:pt x="30749" y="70378"/>
                  </a:cubicBezTo>
                  <a:cubicBezTo>
                    <a:pt x="32115" y="70122"/>
                    <a:pt x="34401" y="69691"/>
                    <a:pt x="34938" y="67708"/>
                  </a:cubicBezTo>
                  <a:cubicBezTo>
                    <a:pt x="35148" y="66935"/>
                    <a:pt x="35317" y="66304"/>
                    <a:pt x="31973" y="55670"/>
                  </a:cubicBezTo>
                  <a:lnTo>
                    <a:pt x="32432" y="49686"/>
                  </a:lnTo>
                  <a:cubicBezTo>
                    <a:pt x="33843" y="50172"/>
                    <a:pt x="35494" y="50518"/>
                    <a:pt x="37360" y="50518"/>
                  </a:cubicBezTo>
                  <a:cubicBezTo>
                    <a:pt x="37932" y="50518"/>
                    <a:pt x="38507" y="50484"/>
                    <a:pt x="39083" y="50418"/>
                  </a:cubicBezTo>
                  <a:lnTo>
                    <a:pt x="40784" y="50246"/>
                  </a:lnTo>
                  <a:lnTo>
                    <a:pt x="40814" y="50130"/>
                  </a:lnTo>
                  <a:cubicBezTo>
                    <a:pt x="41353" y="50014"/>
                    <a:pt x="41892" y="49899"/>
                    <a:pt x="42421" y="49774"/>
                  </a:cubicBezTo>
                  <a:lnTo>
                    <a:pt x="43554" y="49522"/>
                  </a:lnTo>
                  <a:lnTo>
                    <a:pt x="43550" y="49484"/>
                  </a:lnTo>
                  <a:cubicBezTo>
                    <a:pt x="46071" y="48779"/>
                    <a:pt x="48052" y="47740"/>
                    <a:pt x="47813" y="45476"/>
                  </a:cubicBezTo>
                  <a:cubicBezTo>
                    <a:pt x="47803" y="45383"/>
                    <a:pt x="47789" y="45294"/>
                    <a:pt x="47771" y="45206"/>
                  </a:cubicBezTo>
                  <a:cubicBezTo>
                    <a:pt x="47789" y="45140"/>
                    <a:pt x="47804" y="45071"/>
                    <a:pt x="47818" y="45002"/>
                  </a:cubicBezTo>
                  <a:cubicBezTo>
                    <a:pt x="47936" y="44404"/>
                    <a:pt x="47873" y="43802"/>
                    <a:pt x="47647" y="43263"/>
                  </a:cubicBezTo>
                  <a:cubicBezTo>
                    <a:pt x="47695" y="42812"/>
                    <a:pt x="47629" y="42424"/>
                    <a:pt x="47558" y="42155"/>
                  </a:cubicBezTo>
                  <a:cubicBezTo>
                    <a:pt x="47289" y="41163"/>
                    <a:pt x="46449" y="40110"/>
                    <a:pt x="44875" y="39855"/>
                  </a:cubicBezTo>
                  <a:cubicBezTo>
                    <a:pt x="44297" y="39295"/>
                    <a:pt x="43519" y="38980"/>
                    <a:pt x="42695" y="38980"/>
                  </a:cubicBezTo>
                  <a:cubicBezTo>
                    <a:pt x="41939" y="38980"/>
                    <a:pt x="41322" y="39230"/>
                    <a:pt x="40778" y="39451"/>
                  </a:cubicBezTo>
                  <a:cubicBezTo>
                    <a:pt x="40451" y="39584"/>
                    <a:pt x="40137" y="39707"/>
                    <a:pt x="39818" y="39775"/>
                  </a:cubicBezTo>
                  <a:cubicBezTo>
                    <a:pt x="39795" y="39781"/>
                    <a:pt x="39769" y="39786"/>
                    <a:pt x="39747" y="39789"/>
                  </a:cubicBezTo>
                  <a:cubicBezTo>
                    <a:pt x="39643" y="39808"/>
                    <a:pt x="39538" y="39821"/>
                    <a:pt x="39433" y="39825"/>
                  </a:cubicBezTo>
                  <a:lnTo>
                    <a:pt x="39427" y="39825"/>
                  </a:lnTo>
                  <a:lnTo>
                    <a:pt x="39333" y="39828"/>
                  </a:lnTo>
                  <a:cubicBezTo>
                    <a:pt x="39285" y="39826"/>
                    <a:pt x="39238" y="39825"/>
                    <a:pt x="39189" y="39821"/>
                  </a:cubicBezTo>
                  <a:cubicBezTo>
                    <a:pt x="38917" y="39797"/>
                    <a:pt x="38652" y="39761"/>
                    <a:pt x="38387" y="39719"/>
                  </a:cubicBezTo>
                  <a:lnTo>
                    <a:pt x="38297" y="39704"/>
                  </a:lnTo>
                  <a:cubicBezTo>
                    <a:pt x="38158" y="39681"/>
                    <a:pt x="38018" y="39654"/>
                    <a:pt x="37874" y="39624"/>
                  </a:cubicBezTo>
                  <a:lnTo>
                    <a:pt x="37769" y="39603"/>
                  </a:lnTo>
                  <a:cubicBezTo>
                    <a:pt x="37234" y="39488"/>
                    <a:pt x="36712" y="39334"/>
                    <a:pt x="36197" y="39139"/>
                  </a:cubicBezTo>
                  <a:cubicBezTo>
                    <a:pt x="37329" y="38406"/>
                    <a:pt x="38360" y="37529"/>
                    <a:pt x="39262" y="36533"/>
                  </a:cubicBezTo>
                  <a:cubicBezTo>
                    <a:pt x="39800" y="36668"/>
                    <a:pt x="40363" y="36741"/>
                    <a:pt x="40941" y="36741"/>
                  </a:cubicBezTo>
                  <a:cubicBezTo>
                    <a:pt x="44831" y="36741"/>
                    <a:pt x="47998" y="33493"/>
                    <a:pt x="47998" y="29498"/>
                  </a:cubicBezTo>
                  <a:cubicBezTo>
                    <a:pt x="47998" y="26166"/>
                    <a:pt x="45794" y="23354"/>
                    <a:pt x="42803" y="22513"/>
                  </a:cubicBezTo>
                  <a:cubicBezTo>
                    <a:pt x="42428" y="20988"/>
                    <a:pt x="41830" y="19550"/>
                    <a:pt x="41039" y="18239"/>
                  </a:cubicBezTo>
                  <a:cubicBezTo>
                    <a:pt x="41713" y="17478"/>
                    <a:pt x="42425" y="16745"/>
                    <a:pt x="43169" y="16041"/>
                  </a:cubicBezTo>
                  <a:cubicBezTo>
                    <a:pt x="43458" y="16093"/>
                    <a:pt x="43756" y="16124"/>
                    <a:pt x="44060" y="16124"/>
                  </a:cubicBezTo>
                  <a:cubicBezTo>
                    <a:pt x="46839" y="16124"/>
                    <a:pt x="49100" y="13863"/>
                    <a:pt x="49100" y="11085"/>
                  </a:cubicBezTo>
                  <a:cubicBezTo>
                    <a:pt x="49100" y="8307"/>
                    <a:pt x="46840" y="6049"/>
                    <a:pt x="44062" y="6049"/>
                  </a:cubicBezTo>
                  <a:cubicBezTo>
                    <a:pt x="41284" y="6049"/>
                    <a:pt x="39023" y="8310"/>
                    <a:pt x="39023" y="11087"/>
                  </a:cubicBezTo>
                  <a:cubicBezTo>
                    <a:pt x="39023" y="11102"/>
                    <a:pt x="39025" y="11117"/>
                    <a:pt x="39025" y="11132"/>
                  </a:cubicBezTo>
                  <a:cubicBezTo>
                    <a:pt x="38199" y="11899"/>
                    <a:pt x="37403" y="12702"/>
                    <a:pt x="36641" y="13539"/>
                  </a:cubicBezTo>
                  <a:cubicBezTo>
                    <a:pt x="34194" y="11827"/>
                    <a:pt x="31229" y="10806"/>
                    <a:pt x="28032" y="10761"/>
                  </a:cubicBezTo>
                  <a:cubicBezTo>
                    <a:pt x="27875" y="9846"/>
                    <a:pt x="27701" y="8936"/>
                    <a:pt x="27508" y="8033"/>
                  </a:cubicBezTo>
                  <a:cubicBezTo>
                    <a:pt x="28130" y="7194"/>
                    <a:pt x="28503" y="6162"/>
                    <a:pt x="28503" y="5040"/>
                  </a:cubicBezTo>
                  <a:cubicBezTo>
                    <a:pt x="28503" y="2261"/>
                    <a:pt x="26243" y="0"/>
                    <a:pt x="234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66675" dir="390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4068;p56">
              <a:extLst>
                <a:ext uri="{FF2B5EF4-FFF2-40B4-BE49-F238E27FC236}">
                  <a16:creationId xmlns:a16="http://schemas.microsoft.com/office/drawing/2014/main" id="{62AFFAE0-8490-44C1-8E38-5338A7BEAB03}"/>
                </a:ext>
              </a:extLst>
            </p:cNvPr>
            <p:cNvSpPr/>
            <p:nvPr/>
          </p:nvSpPr>
          <p:spPr>
            <a:xfrm>
              <a:off x="1684350" y="1589300"/>
              <a:ext cx="284000" cy="396575"/>
            </a:xfrm>
            <a:custGeom>
              <a:avLst/>
              <a:gdLst/>
              <a:ahLst/>
              <a:cxnLst/>
              <a:rect l="l" t="t" r="r" b="b"/>
              <a:pathLst>
                <a:path w="11360" h="15863" extrusionOk="0">
                  <a:moveTo>
                    <a:pt x="6873" y="0"/>
                  </a:moveTo>
                  <a:lnTo>
                    <a:pt x="2646" y="683"/>
                  </a:lnTo>
                  <a:lnTo>
                    <a:pt x="3983" y="10603"/>
                  </a:lnTo>
                  <a:cubicBezTo>
                    <a:pt x="3983" y="10603"/>
                    <a:pt x="1" y="12292"/>
                    <a:pt x="827" y="14590"/>
                  </a:cubicBezTo>
                  <a:cubicBezTo>
                    <a:pt x="1168" y="15538"/>
                    <a:pt x="2945" y="15863"/>
                    <a:pt x="4932" y="15863"/>
                  </a:cubicBezTo>
                  <a:cubicBezTo>
                    <a:pt x="7765" y="15863"/>
                    <a:pt x="11024" y="15201"/>
                    <a:pt x="11148" y="14741"/>
                  </a:cubicBezTo>
                  <a:cubicBezTo>
                    <a:pt x="11359" y="13959"/>
                    <a:pt x="6873" y="0"/>
                    <a:pt x="6873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4069;p56">
              <a:extLst>
                <a:ext uri="{FF2B5EF4-FFF2-40B4-BE49-F238E27FC236}">
                  <a16:creationId xmlns:a16="http://schemas.microsoft.com/office/drawing/2014/main" id="{FB7F6365-0146-4C93-BDE9-DCA17CD5897A}"/>
                </a:ext>
              </a:extLst>
            </p:cNvPr>
            <p:cNvSpPr/>
            <p:nvPr/>
          </p:nvSpPr>
          <p:spPr>
            <a:xfrm>
              <a:off x="1731150" y="1875175"/>
              <a:ext cx="33175" cy="33875"/>
            </a:xfrm>
            <a:custGeom>
              <a:avLst/>
              <a:gdLst/>
              <a:ahLst/>
              <a:cxnLst/>
              <a:rect l="l" t="t" r="r" b="b"/>
              <a:pathLst>
                <a:path w="1327" h="1355" extrusionOk="0">
                  <a:moveTo>
                    <a:pt x="222" y="0"/>
                  </a:moveTo>
                  <a:cubicBezTo>
                    <a:pt x="189" y="0"/>
                    <a:pt x="156" y="9"/>
                    <a:pt x="127" y="28"/>
                  </a:cubicBezTo>
                  <a:cubicBezTo>
                    <a:pt x="38" y="83"/>
                    <a:pt x="0" y="200"/>
                    <a:pt x="56" y="295"/>
                  </a:cubicBezTo>
                  <a:cubicBezTo>
                    <a:pt x="298" y="700"/>
                    <a:pt x="621" y="1049"/>
                    <a:pt x="1002" y="1326"/>
                  </a:cubicBezTo>
                  <a:cubicBezTo>
                    <a:pt x="1029" y="1346"/>
                    <a:pt x="1062" y="1354"/>
                    <a:pt x="1095" y="1354"/>
                  </a:cubicBezTo>
                  <a:cubicBezTo>
                    <a:pt x="1166" y="1354"/>
                    <a:pt x="1241" y="1315"/>
                    <a:pt x="1272" y="1256"/>
                  </a:cubicBezTo>
                  <a:cubicBezTo>
                    <a:pt x="1327" y="1153"/>
                    <a:pt x="1291" y="1051"/>
                    <a:pt x="1202" y="986"/>
                  </a:cubicBezTo>
                  <a:cubicBezTo>
                    <a:pt x="1181" y="970"/>
                    <a:pt x="1159" y="954"/>
                    <a:pt x="1137" y="938"/>
                  </a:cubicBezTo>
                  <a:lnTo>
                    <a:pt x="1137" y="938"/>
                  </a:lnTo>
                  <a:cubicBezTo>
                    <a:pt x="1145" y="944"/>
                    <a:pt x="1148" y="947"/>
                    <a:pt x="1148" y="947"/>
                  </a:cubicBezTo>
                  <a:cubicBezTo>
                    <a:pt x="1148" y="947"/>
                    <a:pt x="1140" y="941"/>
                    <a:pt x="1131" y="934"/>
                  </a:cubicBezTo>
                  <a:cubicBezTo>
                    <a:pt x="1121" y="925"/>
                    <a:pt x="1111" y="917"/>
                    <a:pt x="1099" y="908"/>
                  </a:cubicBezTo>
                  <a:cubicBezTo>
                    <a:pt x="1059" y="874"/>
                    <a:pt x="1017" y="839"/>
                    <a:pt x="977" y="804"/>
                  </a:cubicBezTo>
                  <a:cubicBezTo>
                    <a:pt x="899" y="733"/>
                    <a:pt x="825" y="658"/>
                    <a:pt x="753" y="582"/>
                  </a:cubicBezTo>
                  <a:cubicBezTo>
                    <a:pt x="719" y="545"/>
                    <a:pt x="686" y="504"/>
                    <a:pt x="652" y="466"/>
                  </a:cubicBezTo>
                  <a:cubicBezTo>
                    <a:pt x="635" y="445"/>
                    <a:pt x="618" y="424"/>
                    <a:pt x="602" y="403"/>
                  </a:cubicBezTo>
                  <a:cubicBezTo>
                    <a:pt x="600" y="400"/>
                    <a:pt x="598" y="398"/>
                    <a:pt x="597" y="396"/>
                  </a:cubicBezTo>
                  <a:lnTo>
                    <a:pt x="597" y="396"/>
                  </a:lnTo>
                  <a:lnTo>
                    <a:pt x="575" y="366"/>
                  </a:lnTo>
                  <a:cubicBezTo>
                    <a:pt x="511" y="280"/>
                    <a:pt x="451" y="189"/>
                    <a:pt x="396" y="98"/>
                  </a:cubicBezTo>
                  <a:cubicBezTo>
                    <a:pt x="360" y="38"/>
                    <a:pt x="291" y="0"/>
                    <a:pt x="222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4070;p56">
              <a:extLst>
                <a:ext uri="{FF2B5EF4-FFF2-40B4-BE49-F238E27FC236}">
                  <a16:creationId xmlns:a16="http://schemas.microsoft.com/office/drawing/2014/main" id="{A24AE6CC-7A29-4A4C-A0B2-248C7A2C4209}"/>
                </a:ext>
              </a:extLst>
            </p:cNvPr>
            <p:cNvSpPr/>
            <p:nvPr/>
          </p:nvSpPr>
          <p:spPr>
            <a:xfrm>
              <a:off x="1749125" y="1856350"/>
              <a:ext cx="38525" cy="45450"/>
            </a:xfrm>
            <a:custGeom>
              <a:avLst/>
              <a:gdLst/>
              <a:ahLst/>
              <a:cxnLst/>
              <a:rect l="l" t="t" r="r" b="b"/>
              <a:pathLst>
                <a:path w="1541" h="1818" extrusionOk="0">
                  <a:moveTo>
                    <a:pt x="229" y="0"/>
                  </a:moveTo>
                  <a:cubicBezTo>
                    <a:pt x="198" y="0"/>
                    <a:pt x="166" y="8"/>
                    <a:pt x="134" y="27"/>
                  </a:cubicBezTo>
                  <a:cubicBezTo>
                    <a:pt x="51" y="76"/>
                    <a:pt x="0" y="210"/>
                    <a:pt x="64" y="297"/>
                  </a:cubicBezTo>
                  <a:cubicBezTo>
                    <a:pt x="420" y="771"/>
                    <a:pt x="778" y="1246"/>
                    <a:pt x="1134" y="1720"/>
                  </a:cubicBezTo>
                  <a:cubicBezTo>
                    <a:pt x="1178" y="1778"/>
                    <a:pt x="1242" y="1818"/>
                    <a:pt x="1310" y="1818"/>
                  </a:cubicBezTo>
                  <a:cubicBezTo>
                    <a:pt x="1341" y="1818"/>
                    <a:pt x="1373" y="1809"/>
                    <a:pt x="1404" y="1791"/>
                  </a:cubicBezTo>
                  <a:cubicBezTo>
                    <a:pt x="1488" y="1741"/>
                    <a:pt x="1540" y="1607"/>
                    <a:pt x="1474" y="1521"/>
                  </a:cubicBezTo>
                  <a:cubicBezTo>
                    <a:pt x="1118" y="1047"/>
                    <a:pt x="761" y="571"/>
                    <a:pt x="404" y="97"/>
                  </a:cubicBezTo>
                  <a:cubicBezTo>
                    <a:pt x="361" y="39"/>
                    <a:pt x="297" y="0"/>
                    <a:pt x="229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" name="Google Shape;4071;p56">
              <a:extLst>
                <a:ext uri="{FF2B5EF4-FFF2-40B4-BE49-F238E27FC236}">
                  <a16:creationId xmlns:a16="http://schemas.microsoft.com/office/drawing/2014/main" id="{CC4D321D-13CB-4843-AF41-5F0876A83471}"/>
                </a:ext>
              </a:extLst>
            </p:cNvPr>
            <p:cNvSpPr/>
            <p:nvPr/>
          </p:nvSpPr>
          <p:spPr>
            <a:xfrm>
              <a:off x="1703275" y="1924850"/>
              <a:ext cx="256950" cy="43175"/>
            </a:xfrm>
            <a:custGeom>
              <a:avLst/>
              <a:gdLst/>
              <a:ahLst/>
              <a:cxnLst/>
              <a:rect l="l" t="t" r="r" b="b"/>
              <a:pathLst>
                <a:path w="10278" h="1727" extrusionOk="0">
                  <a:moveTo>
                    <a:pt x="10157" y="1"/>
                  </a:moveTo>
                  <a:cubicBezTo>
                    <a:pt x="9992" y="21"/>
                    <a:pt x="9837" y="80"/>
                    <a:pt x="9699" y="189"/>
                  </a:cubicBezTo>
                  <a:cubicBezTo>
                    <a:pt x="9567" y="293"/>
                    <a:pt x="9321" y="728"/>
                    <a:pt x="9116" y="728"/>
                  </a:cubicBezTo>
                  <a:cubicBezTo>
                    <a:pt x="9101" y="728"/>
                    <a:pt x="9086" y="725"/>
                    <a:pt x="9072" y="721"/>
                  </a:cubicBezTo>
                  <a:cubicBezTo>
                    <a:pt x="9006" y="697"/>
                    <a:pt x="8944" y="504"/>
                    <a:pt x="8888" y="442"/>
                  </a:cubicBezTo>
                  <a:cubicBezTo>
                    <a:pt x="8822" y="373"/>
                    <a:pt x="8739" y="319"/>
                    <a:pt x="8649" y="288"/>
                  </a:cubicBezTo>
                  <a:cubicBezTo>
                    <a:pt x="8587" y="268"/>
                    <a:pt x="8524" y="259"/>
                    <a:pt x="8461" y="259"/>
                  </a:cubicBezTo>
                  <a:cubicBezTo>
                    <a:pt x="8296" y="259"/>
                    <a:pt x="8130" y="319"/>
                    <a:pt x="7992" y="404"/>
                  </a:cubicBezTo>
                  <a:cubicBezTo>
                    <a:pt x="7761" y="545"/>
                    <a:pt x="7640" y="780"/>
                    <a:pt x="7444" y="958"/>
                  </a:cubicBezTo>
                  <a:cubicBezTo>
                    <a:pt x="7355" y="1039"/>
                    <a:pt x="7275" y="1072"/>
                    <a:pt x="7199" y="1072"/>
                  </a:cubicBezTo>
                  <a:cubicBezTo>
                    <a:pt x="7083" y="1072"/>
                    <a:pt x="6975" y="994"/>
                    <a:pt x="6859" y="888"/>
                  </a:cubicBezTo>
                  <a:cubicBezTo>
                    <a:pt x="6582" y="632"/>
                    <a:pt x="6309" y="305"/>
                    <a:pt x="5907" y="305"/>
                  </a:cubicBezTo>
                  <a:cubicBezTo>
                    <a:pt x="5884" y="305"/>
                    <a:pt x="5860" y="306"/>
                    <a:pt x="5836" y="308"/>
                  </a:cubicBezTo>
                  <a:cubicBezTo>
                    <a:pt x="5639" y="326"/>
                    <a:pt x="5470" y="430"/>
                    <a:pt x="5328" y="562"/>
                  </a:cubicBezTo>
                  <a:cubicBezTo>
                    <a:pt x="5151" y="725"/>
                    <a:pt x="4998" y="1033"/>
                    <a:pt x="4731" y="1033"/>
                  </a:cubicBezTo>
                  <a:cubicBezTo>
                    <a:pt x="4726" y="1033"/>
                    <a:pt x="4721" y="1032"/>
                    <a:pt x="4715" y="1032"/>
                  </a:cubicBezTo>
                  <a:cubicBezTo>
                    <a:pt x="4450" y="1022"/>
                    <a:pt x="4204" y="788"/>
                    <a:pt x="3977" y="666"/>
                  </a:cubicBezTo>
                  <a:cubicBezTo>
                    <a:pt x="3755" y="548"/>
                    <a:pt x="3520" y="469"/>
                    <a:pt x="3269" y="469"/>
                  </a:cubicBezTo>
                  <a:cubicBezTo>
                    <a:pt x="3242" y="469"/>
                    <a:pt x="3215" y="470"/>
                    <a:pt x="3188" y="472"/>
                  </a:cubicBezTo>
                  <a:cubicBezTo>
                    <a:pt x="2918" y="490"/>
                    <a:pt x="2660" y="583"/>
                    <a:pt x="2425" y="712"/>
                  </a:cubicBezTo>
                  <a:cubicBezTo>
                    <a:pt x="2296" y="782"/>
                    <a:pt x="2176" y="865"/>
                    <a:pt x="2061" y="956"/>
                  </a:cubicBezTo>
                  <a:cubicBezTo>
                    <a:pt x="1920" y="1064"/>
                    <a:pt x="1829" y="1161"/>
                    <a:pt x="1694" y="1161"/>
                  </a:cubicBezTo>
                  <a:cubicBezTo>
                    <a:pt x="1646" y="1161"/>
                    <a:pt x="1591" y="1148"/>
                    <a:pt x="1527" y="1119"/>
                  </a:cubicBezTo>
                  <a:cubicBezTo>
                    <a:pt x="1259" y="999"/>
                    <a:pt x="1084" y="843"/>
                    <a:pt x="777" y="803"/>
                  </a:cubicBezTo>
                  <a:cubicBezTo>
                    <a:pt x="708" y="794"/>
                    <a:pt x="638" y="789"/>
                    <a:pt x="569" y="789"/>
                  </a:cubicBezTo>
                  <a:cubicBezTo>
                    <a:pt x="378" y="789"/>
                    <a:pt x="187" y="822"/>
                    <a:pt x="6" y="887"/>
                  </a:cubicBezTo>
                  <a:cubicBezTo>
                    <a:pt x="5" y="887"/>
                    <a:pt x="4" y="888"/>
                    <a:pt x="1" y="889"/>
                  </a:cubicBezTo>
                  <a:cubicBezTo>
                    <a:pt x="20" y="982"/>
                    <a:pt x="35" y="1075"/>
                    <a:pt x="69" y="1170"/>
                  </a:cubicBezTo>
                  <a:cubicBezTo>
                    <a:pt x="96" y="1246"/>
                    <a:pt x="134" y="1317"/>
                    <a:pt x="179" y="1385"/>
                  </a:cubicBezTo>
                  <a:cubicBezTo>
                    <a:pt x="270" y="1353"/>
                    <a:pt x="366" y="1327"/>
                    <a:pt x="463" y="1317"/>
                  </a:cubicBezTo>
                  <a:cubicBezTo>
                    <a:pt x="498" y="1314"/>
                    <a:pt x="533" y="1312"/>
                    <a:pt x="568" y="1312"/>
                  </a:cubicBezTo>
                  <a:cubicBezTo>
                    <a:pt x="737" y="1312"/>
                    <a:pt x="901" y="1352"/>
                    <a:pt x="1051" y="1435"/>
                  </a:cubicBezTo>
                  <a:cubicBezTo>
                    <a:pt x="1269" y="1556"/>
                    <a:pt x="1456" y="1727"/>
                    <a:pt x="1713" y="1727"/>
                  </a:cubicBezTo>
                  <a:cubicBezTo>
                    <a:pt x="1733" y="1727"/>
                    <a:pt x="1753" y="1726"/>
                    <a:pt x="1774" y="1723"/>
                  </a:cubicBezTo>
                  <a:cubicBezTo>
                    <a:pt x="1993" y="1702"/>
                    <a:pt x="2144" y="1558"/>
                    <a:pt x="2308" y="1425"/>
                  </a:cubicBezTo>
                  <a:cubicBezTo>
                    <a:pt x="2555" y="1223"/>
                    <a:pt x="2861" y="1025"/>
                    <a:pt x="3186" y="996"/>
                  </a:cubicBezTo>
                  <a:cubicBezTo>
                    <a:pt x="3209" y="994"/>
                    <a:pt x="3231" y="993"/>
                    <a:pt x="3253" y="993"/>
                  </a:cubicBezTo>
                  <a:cubicBezTo>
                    <a:pt x="3743" y="993"/>
                    <a:pt x="4094" y="1450"/>
                    <a:pt x="4566" y="1542"/>
                  </a:cubicBezTo>
                  <a:cubicBezTo>
                    <a:pt x="4625" y="1553"/>
                    <a:pt x="4680" y="1558"/>
                    <a:pt x="4733" y="1558"/>
                  </a:cubicBezTo>
                  <a:cubicBezTo>
                    <a:pt x="5111" y="1558"/>
                    <a:pt x="5354" y="1290"/>
                    <a:pt x="5616" y="1016"/>
                  </a:cubicBezTo>
                  <a:cubicBezTo>
                    <a:pt x="5726" y="902"/>
                    <a:pt x="5824" y="856"/>
                    <a:pt x="5916" y="856"/>
                  </a:cubicBezTo>
                  <a:cubicBezTo>
                    <a:pt x="6118" y="856"/>
                    <a:pt x="6289" y="1078"/>
                    <a:pt x="6487" y="1260"/>
                  </a:cubicBezTo>
                  <a:cubicBezTo>
                    <a:pt x="6698" y="1453"/>
                    <a:pt x="6942" y="1608"/>
                    <a:pt x="7213" y="1608"/>
                  </a:cubicBezTo>
                  <a:cubicBezTo>
                    <a:pt x="7302" y="1608"/>
                    <a:pt x="7395" y="1591"/>
                    <a:pt x="7490" y="1553"/>
                  </a:cubicBezTo>
                  <a:cubicBezTo>
                    <a:pt x="7702" y="1468"/>
                    <a:pt x="7854" y="1295"/>
                    <a:pt x="7998" y="1123"/>
                  </a:cubicBezTo>
                  <a:cubicBezTo>
                    <a:pt x="8108" y="991"/>
                    <a:pt x="8247" y="810"/>
                    <a:pt x="8392" y="810"/>
                  </a:cubicBezTo>
                  <a:cubicBezTo>
                    <a:pt x="8447" y="810"/>
                    <a:pt x="8504" y="837"/>
                    <a:pt x="8559" y="904"/>
                  </a:cubicBezTo>
                  <a:cubicBezTo>
                    <a:pt x="8715" y="1090"/>
                    <a:pt x="8815" y="1256"/>
                    <a:pt x="9091" y="1256"/>
                  </a:cubicBezTo>
                  <a:cubicBezTo>
                    <a:pt x="9338" y="1256"/>
                    <a:pt x="9561" y="1116"/>
                    <a:pt x="9725" y="940"/>
                  </a:cubicBezTo>
                  <a:cubicBezTo>
                    <a:pt x="9904" y="747"/>
                    <a:pt x="10040" y="535"/>
                    <a:pt x="10278" y="525"/>
                  </a:cubicBezTo>
                  <a:cubicBezTo>
                    <a:pt x="10246" y="367"/>
                    <a:pt x="10204" y="192"/>
                    <a:pt x="10157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4072;p56">
              <a:extLst>
                <a:ext uri="{FF2B5EF4-FFF2-40B4-BE49-F238E27FC236}">
                  <a16:creationId xmlns:a16="http://schemas.microsoft.com/office/drawing/2014/main" id="{35DD4953-EF2B-4432-837F-7C4AB18B5B7F}"/>
                </a:ext>
              </a:extLst>
            </p:cNvPr>
            <p:cNvSpPr/>
            <p:nvPr/>
          </p:nvSpPr>
          <p:spPr>
            <a:xfrm>
              <a:off x="1762700" y="1696475"/>
              <a:ext cx="79475" cy="114625"/>
            </a:xfrm>
            <a:custGeom>
              <a:avLst/>
              <a:gdLst/>
              <a:ahLst/>
              <a:cxnLst/>
              <a:rect l="l" t="t" r="r" b="b"/>
              <a:pathLst>
                <a:path w="3179" h="4585" extrusionOk="0">
                  <a:moveTo>
                    <a:pt x="379" y="0"/>
                  </a:moveTo>
                  <a:cubicBezTo>
                    <a:pt x="252" y="0"/>
                    <a:pt x="126" y="9"/>
                    <a:pt x="1" y="25"/>
                  </a:cubicBezTo>
                  <a:lnTo>
                    <a:pt x="72" y="544"/>
                  </a:lnTo>
                  <a:cubicBezTo>
                    <a:pt x="163" y="534"/>
                    <a:pt x="255" y="528"/>
                    <a:pt x="347" y="528"/>
                  </a:cubicBezTo>
                  <a:cubicBezTo>
                    <a:pt x="1029" y="528"/>
                    <a:pt x="1697" y="829"/>
                    <a:pt x="2037" y="1462"/>
                  </a:cubicBezTo>
                  <a:cubicBezTo>
                    <a:pt x="2254" y="1865"/>
                    <a:pt x="2318" y="2367"/>
                    <a:pt x="2146" y="2797"/>
                  </a:cubicBezTo>
                  <a:cubicBezTo>
                    <a:pt x="1952" y="3276"/>
                    <a:pt x="1493" y="3665"/>
                    <a:pt x="1043" y="3898"/>
                  </a:cubicBezTo>
                  <a:cubicBezTo>
                    <a:pt x="889" y="3978"/>
                    <a:pt x="721" y="4034"/>
                    <a:pt x="547" y="4069"/>
                  </a:cubicBezTo>
                  <a:lnTo>
                    <a:pt x="616" y="4584"/>
                  </a:lnTo>
                  <a:cubicBezTo>
                    <a:pt x="1376" y="4444"/>
                    <a:pt x="2101" y="3924"/>
                    <a:pt x="2497" y="3265"/>
                  </a:cubicBezTo>
                  <a:cubicBezTo>
                    <a:pt x="3178" y="2122"/>
                    <a:pt x="2505" y="651"/>
                    <a:pt x="1330" y="180"/>
                  </a:cubicBezTo>
                  <a:cubicBezTo>
                    <a:pt x="1024" y="56"/>
                    <a:pt x="702" y="0"/>
                    <a:pt x="379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4073;p56">
              <a:extLst>
                <a:ext uri="{FF2B5EF4-FFF2-40B4-BE49-F238E27FC236}">
                  <a16:creationId xmlns:a16="http://schemas.microsoft.com/office/drawing/2014/main" id="{D0571951-E63C-4B70-9975-A04D0A112BD8}"/>
                </a:ext>
              </a:extLst>
            </p:cNvPr>
            <p:cNvSpPr/>
            <p:nvPr/>
          </p:nvSpPr>
          <p:spPr>
            <a:xfrm>
              <a:off x="1289050" y="1535450"/>
              <a:ext cx="350725" cy="410600"/>
            </a:xfrm>
            <a:custGeom>
              <a:avLst/>
              <a:gdLst/>
              <a:ahLst/>
              <a:cxnLst/>
              <a:rect l="l" t="t" r="r" b="b"/>
              <a:pathLst>
                <a:path w="14029" h="16424" extrusionOk="0">
                  <a:moveTo>
                    <a:pt x="10192" y="1"/>
                  </a:moveTo>
                  <a:lnTo>
                    <a:pt x="5513" y="8848"/>
                  </a:lnTo>
                  <a:cubicBezTo>
                    <a:pt x="5513" y="8848"/>
                    <a:pt x="4678" y="8663"/>
                    <a:pt x="3693" y="8663"/>
                  </a:cubicBezTo>
                  <a:cubicBezTo>
                    <a:pt x="2462" y="8663"/>
                    <a:pt x="995" y="8953"/>
                    <a:pt x="627" y="10259"/>
                  </a:cubicBezTo>
                  <a:cubicBezTo>
                    <a:pt x="0" y="12478"/>
                    <a:pt x="7409" y="16424"/>
                    <a:pt x="8763" y="16424"/>
                  </a:cubicBezTo>
                  <a:cubicBezTo>
                    <a:pt x="8843" y="16424"/>
                    <a:pt x="8902" y="16410"/>
                    <a:pt x="8937" y="16382"/>
                  </a:cubicBezTo>
                  <a:cubicBezTo>
                    <a:pt x="9563" y="15867"/>
                    <a:pt x="14028" y="1901"/>
                    <a:pt x="14028" y="1901"/>
                  </a:cubicBezTo>
                  <a:lnTo>
                    <a:pt x="10192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74;p56">
              <a:extLst>
                <a:ext uri="{FF2B5EF4-FFF2-40B4-BE49-F238E27FC236}">
                  <a16:creationId xmlns:a16="http://schemas.microsoft.com/office/drawing/2014/main" id="{85013F3F-9EFA-4CE6-9774-2B703BAFD335}"/>
                </a:ext>
              </a:extLst>
            </p:cNvPr>
            <p:cNvSpPr/>
            <p:nvPr/>
          </p:nvSpPr>
          <p:spPr>
            <a:xfrm>
              <a:off x="1360950" y="1743250"/>
              <a:ext cx="18650" cy="42975"/>
            </a:xfrm>
            <a:custGeom>
              <a:avLst/>
              <a:gdLst/>
              <a:ahLst/>
              <a:cxnLst/>
              <a:rect l="l" t="t" r="r" b="b"/>
              <a:pathLst>
                <a:path w="746" h="1719" extrusionOk="0">
                  <a:moveTo>
                    <a:pt x="205" y="0"/>
                  </a:moveTo>
                  <a:cubicBezTo>
                    <a:pt x="102" y="0"/>
                    <a:pt x="0" y="90"/>
                    <a:pt x="8" y="196"/>
                  </a:cubicBezTo>
                  <a:cubicBezTo>
                    <a:pt x="40" y="669"/>
                    <a:pt x="144" y="1134"/>
                    <a:pt x="326" y="1573"/>
                  </a:cubicBezTo>
                  <a:cubicBezTo>
                    <a:pt x="361" y="1655"/>
                    <a:pt x="429" y="1719"/>
                    <a:pt x="516" y="1719"/>
                  </a:cubicBezTo>
                  <a:cubicBezTo>
                    <a:pt x="533" y="1719"/>
                    <a:pt x="550" y="1716"/>
                    <a:pt x="568" y="1712"/>
                  </a:cubicBezTo>
                  <a:cubicBezTo>
                    <a:pt x="661" y="1686"/>
                    <a:pt x="746" y="1568"/>
                    <a:pt x="706" y="1469"/>
                  </a:cubicBezTo>
                  <a:cubicBezTo>
                    <a:pt x="536" y="1062"/>
                    <a:pt x="431" y="628"/>
                    <a:pt x="403" y="197"/>
                  </a:cubicBezTo>
                  <a:cubicBezTo>
                    <a:pt x="396" y="91"/>
                    <a:pt x="318" y="0"/>
                    <a:pt x="207" y="0"/>
                  </a:cubicBezTo>
                  <a:cubicBezTo>
                    <a:pt x="206" y="0"/>
                    <a:pt x="205" y="0"/>
                    <a:pt x="205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075;p56">
              <a:extLst>
                <a:ext uri="{FF2B5EF4-FFF2-40B4-BE49-F238E27FC236}">
                  <a16:creationId xmlns:a16="http://schemas.microsoft.com/office/drawing/2014/main" id="{D3515239-6276-43A9-84FC-E1980BC01981}"/>
                </a:ext>
              </a:extLst>
            </p:cNvPr>
            <p:cNvSpPr/>
            <p:nvPr/>
          </p:nvSpPr>
          <p:spPr>
            <a:xfrm>
              <a:off x="1390700" y="1736075"/>
              <a:ext cx="18675" cy="42825"/>
            </a:xfrm>
            <a:custGeom>
              <a:avLst/>
              <a:gdLst/>
              <a:ahLst/>
              <a:cxnLst/>
              <a:rect l="l" t="t" r="r" b="b"/>
              <a:pathLst>
                <a:path w="747" h="1713" extrusionOk="0">
                  <a:moveTo>
                    <a:pt x="211" y="1"/>
                  </a:moveTo>
                  <a:cubicBezTo>
                    <a:pt x="195" y="1"/>
                    <a:pt x="179" y="3"/>
                    <a:pt x="163" y="7"/>
                  </a:cubicBezTo>
                  <a:cubicBezTo>
                    <a:pt x="57" y="37"/>
                    <a:pt x="0" y="145"/>
                    <a:pt x="25" y="249"/>
                  </a:cubicBezTo>
                  <a:cubicBezTo>
                    <a:pt x="131" y="689"/>
                    <a:pt x="236" y="1128"/>
                    <a:pt x="343" y="1568"/>
                  </a:cubicBezTo>
                  <a:cubicBezTo>
                    <a:pt x="364" y="1655"/>
                    <a:pt x="451" y="1712"/>
                    <a:pt x="537" y="1712"/>
                  </a:cubicBezTo>
                  <a:cubicBezTo>
                    <a:pt x="553" y="1712"/>
                    <a:pt x="569" y="1710"/>
                    <a:pt x="585" y="1706"/>
                  </a:cubicBezTo>
                  <a:cubicBezTo>
                    <a:pt x="689" y="1676"/>
                    <a:pt x="747" y="1568"/>
                    <a:pt x="723" y="1464"/>
                  </a:cubicBezTo>
                  <a:cubicBezTo>
                    <a:pt x="617" y="1023"/>
                    <a:pt x="512" y="585"/>
                    <a:pt x="405" y="145"/>
                  </a:cubicBezTo>
                  <a:cubicBezTo>
                    <a:pt x="384" y="58"/>
                    <a:pt x="297" y="1"/>
                    <a:pt x="211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076;p56">
              <a:extLst>
                <a:ext uri="{FF2B5EF4-FFF2-40B4-BE49-F238E27FC236}">
                  <a16:creationId xmlns:a16="http://schemas.microsoft.com/office/drawing/2014/main" id="{7E8A3A97-D4E7-4777-88FD-4A4B6CC0BA64}"/>
                </a:ext>
              </a:extLst>
            </p:cNvPr>
            <p:cNvSpPr/>
            <p:nvPr/>
          </p:nvSpPr>
          <p:spPr>
            <a:xfrm>
              <a:off x="1453850" y="1601025"/>
              <a:ext cx="88800" cy="109400"/>
            </a:xfrm>
            <a:custGeom>
              <a:avLst/>
              <a:gdLst/>
              <a:ahLst/>
              <a:cxnLst/>
              <a:rect l="l" t="t" r="r" b="b"/>
              <a:pathLst>
                <a:path w="3552" h="4376" extrusionOk="0">
                  <a:moveTo>
                    <a:pt x="2214" y="0"/>
                  </a:moveTo>
                  <a:lnTo>
                    <a:pt x="1973" y="457"/>
                  </a:lnTo>
                  <a:cubicBezTo>
                    <a:pt x="2172" y="617"/>
                    <a:pt x="2346" y="812"/>
                    <a:pt x="2473" y="1032"/>
                  </a:cubicBezTo>
                  <a:cubicBezTo>
                    <a:pt x="2799" y="1599"/>
                    <a:pt x="2792" y="2318"/>
                    <a:pt x="2495" y="2896"/>
                  </a:cubicBezTo>
                  <a:cubicBezTo>
                    <a:pt x="2195" y="3473"/>
                    <a:pt x="1653" y="3846"/>
                    <a:pt x="1024" y="3846"/>
                  </a:cubicBezTo>
                  <a:cubicBezTo>
                    <a:pt x="934" y="3846"/>
                    <a:pt x="842" y="3839"/>
                    <a:pt x="750" y="3823"/>
                  </a:cubicBezTo>
                  <a:cubicBezTo>
                    <a:pt x="587" y="3796"/>
                    <a:pt x="416" y="3764"/>
                    <a:pt x="246" y="3723"/>
                  </a:cubicBezTo>
                  <a:lnTo>
                    <a:pt x="1" y="4188"/>
                  </a:lnTo>
                  <a:cubicBezTo>
                    <a:pt x="75" y="4207"/>
                    <a:pt x="150" y="4229"/>
                    <a:pt x="223" y="4248"/>
                  </a:cubicBezTo>
                  <a:cubicBezTo>
                    <a:pt x="504" y="4315"/>
                    <a:pt x="791" y="4376"/>
                    <a:pt x="1081" y="4376"/>
                  </a:cubicBezTo>
                  <a:cubicBezTo>
                    <a:pt x="1167" y="4376"/>
                    <a:pt x="1253" y="4370"/>
                    <a:pt x="1340" y="4358"/>
                  </a:cubicBezTo>
                  <a:cubicBezTo>
                    <a:pt x="1692" y="4308"/>
                    <a:pt x="2017" y="4156"/>
                    <a:pt x="2297" y="3940"/>
                  </a:cubicBezTo>
                  <a:cubicBezTo>
                    <a:pt x="3324" y="3146"/>
                    <a:pt x="3552" y="1573"/>
                    <a:pt x="2770" y="531"/>
                  </a:cubicBezTo>
                  <a:cubicBezTo>
                    <a:pt x="2612" y="320"/>
                    <a:pt x="2420" y="149"/>
                    <a:pt x="2214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4077;p56">
              <a:extLst>
                <a:ext uri="{FF2B5EF4-FFF2-40B4-BE49-F238E27FC236}">
                  <a16:creationId xmlns:a16="http://schemas.microsoft.com/office/drawing/2014/main" id="{BC627087-CE25-4247-BB0B-DB069ECAF302}"/>
                </a:ext>
              </a:extLst>
            </p:cNvPr>
            <p:cNvSpPr/>
            <p:nvPr/>
          </p:nvSpPr>
          <p:spPr>
            <a:xfrm>
              <a:off x="1304650" y="1779175"/>
              <a:ext cx="218625" cy="159675"/>
            </a:xfrm>
            <a:custGeom>
              <a:avLst/>
              <a:gdLst/>
              <a:ahLst/>
              <a:cxnLst/>
              <a:rect l="l" t="t" r="r" b="b"/>
              <a:pathLst>
                <a:path w="8745" h="6387" extrusionOk="0">
                  <a:moveTo>
                    <a:pt x="244" y="0"/>
                  </a:moveTo>
                  <a:cubicBezTo>
                    <a:pt x="146" y="152"/>
                    <a:pt x="58" y="316"/>
                    <a:pt x="4" y="510"/>
                  </a:cubicBezTo>
                  <a:cubicBezTo>
                    <a:pt x="2" y="516"/>
                    <a:pt x="3" y="524"/>
                    <a:pt x="0" y="531"/>
                  </a:cubicBezTo>
                  <a:cubicBezTo>
                    <a:pt x="44" y="523"/>
                    <a:pt x="88" y="519"/>
                    <a:pt x="132" y="519"/>
                  </a:cubicBezTo>
                  <a:cubicBezTo>
                    <a:pt x="378" y="519"/>
                    <a:pt x="621" y="637"/>
                    <a:pt x="748" y="874"/>
                  </a:cubicBezTo>
                  <a:cubicBezTo>
                    <a:pt x="954" y="1257"/>
                    <a:pt x="993" y="1759"/>
                    <a:pt x="1448" y="1946"/>
                  </a:cubicBezTo>
                  <a:cubicBezTo>
                    <a:pt x="1550" y="1988"/>
                    <a:pt x="1650" y="2004"/>
                    <a:pt x="1751" y="2004"/>
                  </a:cubicBezTo>
                  <a:cubicBezTo>
                    <a:pt x="1877" y="2004"/>
                    <a:pt x="2003" y="1980"/>
                    <a:pt x="2134" y="1956"/>
                  </a:cubicBezTo>
                  <a:cubicBezTo>
                    <a:pt x="2213" y="1941"/>
                    <a:pt x="2280" y="1932"/>
                    <a:pt x="2340" y="1932"/>
                  </a:cubicBezTo>
                  <a:cubicBezTo>
                    <a:pt x="2494" y="1932"/>
                    <a:pt x="2595" y="1993"/>
                    <a:pt x="2693" y="2177"/>
                  </a:cubicBezTo>
                  <a:cubicBezTo>
                    <a:pt x="2870" y="2517"/>
                    <a:pt x="2944" y="2929"/>
                    <a:pt x="3289" y="3152"/>
                  </a:cubicBezTo>
                  <a:cubicBezTo>
                    <a:pt x="3483" y="3279"/>
                    <a:pt x="3706" y="3294"/>
                    <a:pt x="3931" y="3297"/>
                  </a:cubicBezTo>
                  <a:cubicBezTo>
                    <a:pt x="4270" y="3302"/>
                    <a:pt x="4358" y="3400"/>
                    <a:pt x="4465" y="3703"/>
                  </a:cubicBezTo>
                  <a:cubicBezTo>
                    <a:pt x="4607" y="4104"/>
                    <a:pt x="4826" y="4415"/>
                    <a:pt x="5267" y="4415"/>
                  </a:cubicBezTo>
                  <a:cubicBezTo>
                    <a:pt x="5294" y="4415"/>
                    <a:pt x="5322" y="4414"/>
                    <a:pt x="5351" y="4411"/>
                  </a:cubicBezTo>
                  <a:cubicBezTo>
                    <a:pt x="5483" y="4401"/>
                    <a:pt x="5681" y="4322"/>
                    <a:pt x="5844" y="4322"/>
                  </a:cubicBezTo>
                  <a:cubicBezTo>
                    <a:pt x="5924" y="4322"/>
                    <a:pt x="5996" y="4341"/>
                    <a:pt x="6049" y="4395"/>
                  </a:cubicBezTo>
                  <a:cubicBezTo>
                    <a:pt x="6192" y="4545"/>
                    <a:pt x="6191" y="4880"/>
                    <a:pt x="6272" y="5069"/>
                  </a:cubicBezTo>
                  <a:cubicBezTo>
                    <a:pt x="6452" y="5486"/>
                    <a:pt x="6797" y="5575"/>
                    <a:pt x="7183" y="5575"/>
                  </a:cubicBezTo>
                  <a:cubicBezTo>
                    <a:pt x="7272" y="5575"/>
                    <a:pt x="7364" y="5571"/>
                    <a:pt x="7457" y="5564"/>
                  </a:cubicBezTo>
                  <a:cubicBezTo>
                    <a:pt x="7500" y="5561"/>
                    <a:pt x="7541" y="5559"/>
                    <a:pt x="7580" y="5559"/>
                  </a:cubicBezTo>
                  <a:cubicBezTo>
                    <a:pt x="7884" y="5559"/>
                    <a:pt x="8086" y="5663"/>
                    <a:pt x="8261" y="5959"/>
                  </a:cubicBezTo>
                  <a:cubicBezTo>
                    <a:pt x="8341" y="6098"/>
                    <a:pt x="8405" y="6242"/>
                    <a:pt x="8473" y="6386"/>
                  </a:cubicBezTo>
                  <a:cubicBezTo>
                    <a:pt x="8548" y="6241"/>
                    <a:pt x="8639" y="6034"/>
                    <a:pt x="8745" y="5785"/>
                  </a:cubicBezTo>
                  <a:cubicBezTo>
                    <a:pt x="8690" y="5676"/>
                    <a:pt x="8645" y="5583"/>
                    <a:pt x="8608" y="5534"/>
                  </a:cubicBezTo>
                  <a:cubicBezTo>
                    <a:pt x="8321" y="5139"/>
                    <a:pt x="7974" y="5049"/>
                    <a:pt x="7554" y="5049"/>
                  </a:cubicBezTo>
                  <a:cubicBezTo>
                    <a:pt x="7460" y="5049"/>
                    <a:pt x="7362" y="5053"/>
                    <a:pt x="7261" y="5060"/>
                  </a:cubicBezTo>
                  <a:cubicBezTo>
                    <a:pt x="7226" y="5062"/>
                    <a:pt x="7193" y="5063"/>
                    <a:pt x="7162" y="5063"/>
                  </a:cubicBezTo>
                  <a:cubicBezTo>
                    <a:pt x="6914" y="5063"/>
                    <a:pt x="6779" y="4985"/>
                    <a:pt x="6702" y="4710"/>
                  </a:cubicBezTo>
                  <a:cubicBezTo>
                    <a:pt x="6642" y="4502"/>
                    <a:pt x="6607" y="4286"/>
                    <a:pt x="6480" y="4105"/>
                  </a:cubicBezTo>
                  <a:cubicBezTo>
                    <a:pt x="6358" y="3932"/>
                    <a:pt x="6172" y="3825"/>
                    <a:pt x="5959" y="3807"/>
                  </a:cubicBezTo>
                  <a:cubicBezTo>
                    <a:pt x="5945" y="3806"/>
                    <a:pt x="5930" y="3806"/>
                    <a:pt x="5915" y="3806"/>
                  </a:cubicBezTo>
                  <a:cubicBezTo>
                    <a:pt x="5719" y="3806"/>
                    <a:pt x="5510" y="3900"/>
                    <a:pt x="5318" y="3900"/>
                  </a:cubicBezTo>
                  <a:cubicBezTo>
                    <a:pt x="5284" y="3900"/>
                    <a:pt x="5251" y="3897"/>
                    <a:pt x="5218" y="3890"/>
                  </a:cubicBezTo>
                  <a:cubicBezTo>
                    <a:pt x="5008" y="3844"/>
                    <a:pt x="4977" y="3561"/>
                    <a:pt x="4908" y="3387"/>
                  </a:cubicBezTo>
                  <a:cubicBezTo>
                    <a:pt x="4835" y="3201"/>
                    <a:pt x="4738" y="3020"/>
                    <a:pt x="4565" y="2909"/>
                  </a:cubicBezTo>
                  <a:cubicBezTo>
                    <a:pt x="4341" y="2764"/>
                    <a:pt x="4088" y="2786"/>
                    <a:pt x="3834" y="2773"/>
                  </a:cubicBezTo>
                  <a:cubicBezTo>
                    <a:pt x="3565" y="2758"/>
                    <a:pt x="3461" y="2630"/>
                    <a:pt x="3355" y="2398"/>
                  </a:cubicBezTo>
                  <a:cubicBezTo>
                    <a:pt x="3199" y="2057"/>
                    <a:pt x="3098" y="1657"/>
                    <a:pt x="2733" y="1475"/>
                  </a:cubicBezTo>
                  <a:cubicBezTo>
                    <a:pt x="2621" y="1418"/>
                    <a:pt x="2503" y="1398"/>
                    <a:pt x="2384" y="1398"/>
                  </a:cubicBezTo>
                  <a:cubicBezTo>
                    <a:pt x="2287" y="1398"/>
                    <a:pt x="2189" y="1412"/>
                    <a:pt x="2092" y="1429"/>
                  </a:cubicBezTo>
                  <a:cubicBezTo>
                    <a:pt x="1987" y="1449"/>
                    <a:pt x="1898" y="1462"/>
                    <a:pt x="1820" y="1462"/>
                  </a:cubicBezTo>
                  <a:cubicBezTo>
                    <a:pt x="1636" y="1462"/>
                    <a:pt x="1520" y="1387"/>
                    <a:pt x="1416" y="1138"/>
                  </a:cubicBezTo>
                  <a:cubicBezTo>
                    <a:pt x="1223" y="674"/>
                    <a:pt x="1081" y="253"/>
                    <a:pt x="566" y="67"/>
                  </a:cubicBezTo>
                  <a:cubicBezTo>
                    <a:pt x="460" y="30"/>
                    <a:pt x="353" y="11"/>
                    <a:pt x="244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4078;p56">
              <a:extLst>
                <a:ext uri="{FF2B5EF4-FFF2-40B4-BE49-F238E27FC236}">
                  <a16:creationId xmlns:a16="http://schemas.microsoft.com/office/drawing/2014/main" id="{9C807B02-7B37-4B6D-BA37-55BEAC001390}"/>
                </a:ext>
              </a:extLst>
            </p:cNvPr>
            <p:cNvSpPr/>
            <p:nvPr/>
          </p:nvSpPr>
          <p:spPr>
            <a:xfrm>
              <a:off x="1854950" y="1247275"/>
              <a:ext cx="316050" cy="231200"/>
            </a:xfrm>
            <a:custGeom>
              <a:avLst/>
              <a:gdLst/>
              <a:ahLst/>
              <a:cxnLst/>
              <a:rect l="l" t="t" r="r" b="b"/>
              <a:pathLst>
                <a:path w="12642" h="9248" extrusionOk="0">
                  <a:moveTo>
                    <a:pt x="1764" y="1"/>
                  </a:moveTo>
                  <a:cubicBezTo>
                    <a:pt x="1" y="1"/>
                    <a:pt x="910" y="5999"/>
                    <a:pt x="910" y="5999"/>
                  </a:cubicBezTo>
                  <a:cubicBezTo>
                    <a:pt x="910" y="5999"/>
                    <a:pt x="4121" y="9247"/>
                    <a:pt x="9336" y="9247"/>
                  </a:cubicBezTo>
                  <a:cubicBezTo>
                    <a:pt x="10196" y="9247"/>
                    <a:pt x="11110" y="9159"/>
                    <a:pt x="12074" y="8953"/>
                  </a:cubicBezTo>
                  <a:cubicBezTo>
                    <a:pt x="12271" y="8912"/>
                    <a:pt x="12459" y="8870"/>
                    <a:pt x="12642" y="8829"/>
                  </a:cubicBezTo>
                  <a:lnTo>
                    <a:pt x="12363" y="5784"/>
                  </a:lnTo>
                  <a:lnTo>
                    <a:pt x="12631" y="3756"/>
                  </a:lnTo>
                  <a:lnTo>
                    <a:pt x="12631" y="3756"/>
                  </a:lnTo>
                  <a:cubicBezTo>
                    <a:pt x="12245" y="3860"/>
                    <a:pt x="11817" y="3933"/>
                    <a:pt x="11341" y="3933"/>
                  </a:cubicBezTo>
                  <a:cubicBezTo>
                    <a:pt x="11205" y="3933"/>
                    <a:pt x="11065" y="3927"/>
                    <a:pt x="10921" y="3914"/>
                  </a:cubicBezTo>
                  <a:cubicBezTo>
                    <a:pt x="8666" y="3707"/>
                    <a:pt x="5876" y="2947"/>
                    <a:pt x="2787" y="475"/>
                  </a:cubicBezTo>
                  <a:cubicBezTo>
                    <a:pt x="2373" y="144"/>
                    <a:pt x="2037" y="1"/>
                    <a:pt x="1764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079;p56">
              <a:extLst>
                <a:ext uri="{FF2B5EF4-FFF2-40B4-BE49-F238E27FC236}">
                  <a16:creationId xmlns:a16="http://schemas.microsoft.com/office/drawing/2014/main" id="{23E2B6BE-7ECC-4D47-81C9-ABD85DA884B4}"/>
                </a:ext>
              </a:extLst>
            </p:cNvPr>
            <p:cNvSpPr/>
            <p:nvPr/>
          </p:nvSpPr>
          <p:spPr>
            <a:xfrm>
              <a:off x="2087400" y="1339050"/>
              <a:ext cx="35275" cy="138850"/>
            </a:xfrm>
            <a:custGeom>
              <a:avLst/>
              <a:gdLst/>
              <a:ahLst/>
              <a:cxnLst/>
              <a:rect l="l" t="t" r="r" b="b"/>
              <a:pathLst>
                <a:path w="1411" h="5554" extrusionOk="0">
                  <a:moveTo>
                    <a:pt x="3" y="0"/>
                  </a:moveTo>
                  <a:lnTo>
                    <a:pt x="3" y="0"/>
                  </a:lnTo>
                  <a:cubicBezTo>
                    <a:pt x="0" y="114"/>
                    <a:pt x="9" y="227"/>
                    <a:pt x="53" y="343"/>
                  </a:cubicBezTo>
                  <a:cubicBezTo>
                    <a:pt x="204" y="739"/>
                    <a:pt x="615" y="939"/>
                    <a:pt x="794" y="1308"/>
                  </a:cubicBezTo>
                  <a:cubicBezTo>
                    <a:pt x="973" y="1680"/>
                    <a:pt x="607" y="2015"/>
                    <a:pt x="399" y="2289"/>
                  </a:cubicBezTo>
                  <a:cubicBezTo>
                    <a:pt x="178" y="2576"/>
                    <a:pt x="0" y="2887"/>
                    <a:pt x="32" y="3262"/>
                  </a:cubicBezTo>
                  <a:cubicBezTo>
                    <a:pt x="66" y="3667"/>
                    <a:pt x="331" y="3977"/>
                    <a:pt x="556" y="4296"/>
                  </a:cubicBezTo>
                  <a:cubicBezTo>
                    <a:pt x="835" y="4690"/>
                    <a:pt x="950" y="5088"/>
                    <a:pt x="769" y="5553"/>
                  </a:cubicBezTo>
                  <a:cubicBezTo>
                    <a:pt x="955" y="5543"/>
                    <a:pt x="1143" y="5528"/>
                    <a:pt x="1333" y="5508"/>
                  </a:cubicBezTo>
                  <a:cubicBezTo>
                    <a:pt x="1388" y="5299"/>
                    <a:pt x="1410" y="5080"/>
                    <a:pt x="1375" y="4843"/>
                  </a:cubicBezTo>
                  <a:cubicBezTo>
                    <a:pt x="1306" y="4380"/>
                    <a:pt x="1003" y="4057"/>
                    <a:pt x="756" y="3682"/>
                  </a:cubicBezTo>
                  <a:cubicBezTo>
                    <a:pt x="644" y="3510"/>
                    <a:pt x="529" y="3318"/>
                    <a:pt x="554" y="3103"/>
                  </a:cubicBezTo>
                  <a:cubicBezTo>
                    <a:pt x="580" y="2895"/>
                    <a:pt x="731" y="2711"/>
                    <a:pt x="854" y="2551"/>
                  </a:cubicBezTo>
                  <a:cubicBezTo>
                    <a:pt x="1080" y="2262"/>
                    <a:pt x="1348" y="1965"/>
                    <a:pt x="1372" y="1582"/>
                  </a:cubicBezTo>
                  <a:cubicBezTo>
                    <a:pt x="1401" y="1135"/>
                    <a:pt x="1103" y="824"/>
                    <a:pt x="819" y="525"/>
                  </a:cubicBezTo>
                  <a:cubicBezTo>
                    <a:pt x="704" y="403"/>
                    <a:pt x="570" y="265"/>
                    <a:pt x="532" y="99"/>
                  </a:cubicBezTo>
                  <a:cubicBezTo>
                    <a:pt x="358" y="69"/>
                    <a:pt x="182" y="37"/>
                    <a:pt x="3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080;p56">
              <a:extLst>
                <a:ext uri="{FF2B5EF4-FFF2-40B4-BE49-F238E27FC236}">
                  <a16:creationId xmlns:a16="http://schemas.microsoft.com/office/drawing/2014/main" id="{3524E5C1-6DC4-4A3D-935F-A1819D2DE18C}"/>
                </a:ext>
              </a:extLst>
            </p:cNvPr>
            <p:cNvSpPr/>
            <p:nvPr/>
          </p:nvSpPr>
          <p:spPr>
            <a:xfrm>
              <a:off x="2140600" y="1324300"/>
              <a:ext cx="168775" cy="148525"/>
            </a:xfrm>
            <a:custGeom>
              <a:avLst/>
              <a:gdLst/>
              <a:ahLst/>
              <a:cxnLst/>
              <a:rect l="l" t="t" r="r" b="b"/>
              <a:pathLst>
                <a:path w="6751" h="5941" extrusionOk="0">
                  <a:moveTo>
                    <a:pt x="3246" y="1"/>
                  </a:moveTo>
                  <a:cubicBezTo>
                    <a:pt x="2654" y="1"/>
                    <a:pt x="1609" y="798"/>
                    <a:pt x="63" y="845"/>
                  </a:cubicBezTo>
                  <a:cubicBezTo>
                    <a:pt x="0" y="2432"/>
                    <a:pt x="159" y="4583"/>
                    <a:pt x="282" y="5940"/>
                  </a:cubicBezTo>
                  <a:cubicBezTo>
                    <a:pt x="403" y="5918"/>
                    <a:pt x="524" y="5899"/>
                    <a:pt x="648" y="5872"/>
                  </a:cubicBezTo>
                  <a:cubicBezTo>
                    <a:pt x="6751" y="4569"/>
                    <a:pt x="6009" y="3852"/>
                    <a:pt x="5051" y="3852"/>
                  </a:cubicBezTo>
                  <a:cubicBezTo>
                    <a:pt x="4940" y="3852"/>
                    <a:pt x="4827" y="3861"/>
                    <a:pt x="4721" y="3880"/>
                  </a:cubicBezTo>
                  <a:cubicBezTo>
                    <a:pt x="4322" y="3953"/>
                    <a:pt x="4102" y="3973"/>
                    <a:pt x="3981" y="3973"/>
                  </a:cubicBezTo>
                  <a:cubicBezTo>
                    <a:pt x="3835" y="3973"/>
                    <a:pt x="3832" y="3944"/>
                    <a:pt x="3832" y="3944"/>
                  </a:cubicBezTo>
                  <a:cubicBezTo>
                    <a:pt x="3832" y="3944"/>
                    <a:pt x="5581" y="3599"/>
                    <a:pt x="5735" y="2817"/>
                  </a:cubicBezTo>
                  <a:cubicBezTo>
                    <a:pt x="5798" y="2501"/>
                    <a:pt x="5469" y="2406"/>
                    <a:pt x="5055" y="2406"/>
                  </a:cubicBezTo>
                  <a:cubicBezTo>
                    <a:pt x="4447" y="2406"/>
                    <a:pt x="3656" y="2610"/>
                    <a:pt x="3656" y="2610"/>
                  </a:cubicBezTo>
                  <a:cubicBezTo>
                    <a:pt x="3656" y="2610"/>
                    <a:pt x="5694" y="1847"/>
                    <a:pt x="5517" y="1191"/>
                  </a:cubicBezTo>
                  <a:cubicBezTo>
                    <a:pt x="5443" y="915"/>
                    <a:pt x="5111" y="817"/>
                    <a:pt x="4679" y="817"/>
                  </a:cubicBezTo>
                  <a:cubicBezTo>
                    <a:pt x="3911" y="817"/>
                    <a:pt x="2823" y="1126"/>
                    <a:pt x="2280" y="1296"/>
                  </a:cubicBezTo>
                  <a:lnTo>
                    <a:pt x="2280" y="1296"/>
                  </a:lnTo>
                  <a:cubicBezTo>
                    <a:pt x="2866" y="1088"/>
                    <a:pt x="3978" y="618"/>
                    <a:pt x="3590" y="153"/>
                  </a:cubicBezTo>
                  <a:cubicBezTo>
                    <a:pt x="3500" y="45"/>
                    <a:pt x="3386" y="1"/>
                    <a:pt x="3246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81;p56">
              <a:extLst>
                <a:ext uri="{FF2B5EF4-FFF2-40B4-BE49-F238E27FC236}">
                  <a16:creationId xmlns:a16="http://schemas.microsoft.com/office/drawing/2014/main" id="{BD6AF9AB-59D4-4EF9-B696-369EB11B8EAF}"/>
                </a:ext>
              </a:extLst>
            </p:cNvPr>
            <p:cNvSpPr/>
            <p:nvPr/>
          </p:nvSpPr>
          <p:spPr>
            <a:xfrm>
              <a:off x="1304750" y="1101600"/>
              <a:ext cx="414300" cy="216275"/>
            </a:xfrm>
            <a:custGeom>
              <a:avLst/>
              <a:gdLst/>
              <a:ahLst/>
              <a:cxnLst/>
              <a:rect l="l" t="t" r="r" b="b"/>
              <a:pathLst>
                <a:path w="16572" h="8651" extrusionOk="0">
                  <a:moveTo>
                    <a:pt x="2910" y="1"/>
                  </a:moveTo>
                  <a:lnTo>
                    <a:pt x="1969" y="1817"/>
                  </a:lnTo>
                  <a:lnTo>
                    <a:pt x="0" y="4157"/>
                  </a:lnTo>
                  <a:cubicBezTo>
                    <a:pt x="127" y="4295"/>
                    <a:pt x="259" y="4435"/>
                    <a:pt x="395" y="4583"/>
                  </a:cubicBezTo>
                  <a:cubicBezTo>
                    <a:pt x="3690" y="8110"/>
                    <a:pt x="7631" y="8650"/>
                    <a:pt x="9737" y="8650"/>
                  </a:cubicBezTo>
                  <a:cubicBezTo>
                    <a:pt x="10668" y="8650"/>
                    <a:pt x="11241" y="8544"/>
                    <a:pt x="11241" y="8544"/>
                  </a:cubicBezTo>
                  <a:cubicBezTo>
                    <a:pt x="11241" y="8544"/>
                    <a:pt x="16571" y="2931"/>
                    <a:pt x="13106" y="2931"/>
                  </a:cubicBezTo>
                  <a:cubicBezTo>
                    <a:pt x="13029" y="2931"/>
                    <a:pt x="12948" y="2933"/>
                    <a:pt x="12862" y="2939"/>
                  </a:cubicBezTo>
                  <a:cubicBezTo>
                    <a:pt x="12423" y="2968"/>
                    <a:pt x="11999" y="2982"/>
                    <a:pt x="11590" y="2982"/>
                  </a:cubicBezTo>
                  <a:cubicBezTo>
                    <a:pt x="8317" y="2982"/>
                    <a:pt x="5972" y="2104"/>
                    <a:pt x="4223" y="1107"/>
                  </a:cubicBezTo>
                  <a:cubicBezTo>
                    <a:pt x="3659" y="786"/>
                    <a:pt x="3243" y="393"/>
                    <a:pt x="2910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4082;p56">
              <a:extLst>
                <a:ext uri="{FF2B5EF4-FFF2-40B4-BE49-F238E27FC236}">
                  <a16:creationId xmlns:a16="http://schemas.microsoft.com/office/drawing/2014/main" id="{9EB0056B-0833-4CC2-8AD3-8E3BDAB56C5E}"/>
                </a:ext>
              </a:extLst>
            </p:cNvPr>
            <p:cNvSpPr/>
            <p:nvPr/>
          </p:nvSpPr>
          <p:spPr>
            <a:xfrm>
              <a:off x="1341000" y="1141975"/>
              <a:ext cx="106025" cy="108400"/>
            </a:xfrm>
            <a:custGeom>
              <a:avLst/>
              <a:gdLst/>
              <a:ahLst/>
              <a:cxnLst/>
              <a:rect l="l" t="t" r="r" b="b"/>
              <a:pathLst>
                <a:path w="4241" h="4336" extrusionOk="0">
                  <a:moveTo>
                    <a:pt x="3750" y="0"/>
                  </a:moveTo>
                  <a:cubicBezTo>
                    <a:pt x="3624" y="115"/>
                    <a:pt x="3435" y="150"/>
                    <a:pt x="3272" y="184"/>
                  </a:cubicBezTo>
                  <a:cubicBezTo>
                    <a:pt x="2867" y="268"/>
                    <a:pt x="2446" y="352"/>
                    <a:pt x="2214" y="735"/>
                  </a:cubicBezTo>
                  <a:cubicBezTo>
                    <a:pt x="2015" y="1065"/>
                    <a:pt x="2065" y="1460"/>
                    <a:pt x="2084" y="1826"/>
                  </a:cubicBezTo>
                  <a:cubicBezTo>
                    <a:pt x="2095" y="2028"/>
                    <a:pt x="2113" y="2265"/>
                    <a:pt x="2015" y="2449"/>
                  </a:cubicBezTo>
                  <a:cubicBezTo>
                    <a:pt x="1912" y="2641"/>
                    <a:pt x="1709" y="2733"/>
                    <a:pt x="1518" y="2809"/>
                  </a:cubicBezTo>
                  <a:cubicBezTo>
                    <a:pt x="1100" y="2976"/>
                    <a:pt x="666" y="3066"/>
                    <a:pt x="346" y="3408"/>
                  </a:cubicBezTo>
                  <a:cubicBezTo>
                    <a:pt x="182" y="3582"/>
                    <a:pt x="76" y="3776"/>
                    <a:pt x="1" y="3977"/>
                  </a:cubicBezTo>
                  <a:cubicBezTo>
                    <a:pt x="145" y="4102"/>
                    <a:pt x="290" y="4222"/>
                    <a:pt x="437" y="4336"/>
                  </a:cubicBezTo>
                  <a:cubicBezTo>
                    <a:pt x="554" y="3851"/>
                    <a:pt x="877" y="3591"/>
                    <a:pt x="1329" y="3426"/>
                  </a:cubicBezTo>
                  <a:cubicBezTo>
                    <a:pt x="1696" y="3294"/>
                    <a:pt x="2091" y="3191"/>
                    <a:pt x="2352" y="2878"/>
                  </a:cubicBezTo>
                  <a:cubicBezTo>
                    <a:pt x="2591" y="2590"/>
                    <a:pt x="2624" y="2230"/>
                    <a:pt x="2608" y="1870"/>
                  </a:cubicBezTo>
                  <a:cubicBezTo>
                    <a:pt x="2592" y="1526"/>
                    <a:pt x="2485" y="1043"/>
                    <a:pt x="2845" y="840"/>
                  </a:cubicBezTo>
                  <a:cubicBezTo>
                    <a:pt x="3203" y="639"/>
                    <a:pt x="3654" y="709"/>
                    <a:pt x="4005" y="470"/>
                  </a:cubicBezTo>
                  <a:cubicBezTo>
                    <a:pt x="4106" y="401"/>
                    <a:pt x="4180" y="313"/>
                    <a:pt x="4241" y="218"/>
                  </a:cubicBezTo>
                  <a:cubicBezTo>
                    <a:pt x="4073" y="149"/>
                    <a:pt x="3910" y="75"/>
                    <a:pt x="3750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4083;p56">
              <a:extLst>
                <a:ext uri="{FF2B5EF4-FFF2-40B4-BE49-F238E27FC236}">
                  <a16:creationId xmlns:a16="http://schemas.microsoft.com/office/drawing/2014/main" id="{7A4BADCC-0BB9-403E-9020-44C7A85E5414}"/>
                </a:ext>
              </a:extLst>
            </p:cNvPr>
            <p:cNvSpPr/>
            <p:nvPr/>
          </p:nvSpPr>
          <p:spPr>
            <a:xfrm>
              <a:off x="1228925" y="1048200"/>
              <a:ext cx="169575" cy="174550"/>
            </a:xfrm>
            <a:custGeom>
              <a:avLst/>
              <a:gdLst/>
              <a:ahLst/>
              <a:cxnLst/>
              <a:rect l="l" t="t" r="r" b="b"/>
              <a:pathLst>
                <a:path w="6783" h="6982" extrusionOk="0">
                  <a:moveTo>
                    <a:pt x="2374" y="1"/>
                  </a:moveTo>
                  <a:cubicBezTo>
                    <a:pt x="2275" y="1"/>
                    <a:pt x="2187" y="29"/>
                    <a:pt x="2111" y="93"/>
                  </a:cubicBezTo>
                  <a:cubicBezTo>
                    <a:pt x="1590" y="529"/>
                    <a:pt x="2826" y="2319"/>
                    <a:pt x="2826" y="2319"/>
                  </a:cubicBezTo>
                  <a:cubicBezTo>
                    <a:pt x="2826" y="2319"/>
                    <a:pt x="1797" y="1122"/>
                    <a:pt x="1260" y="1122"/>
                  </a:cubicBezTo>
                  <a:cubicBezTo>
                    <a:pt x="1148" y="1122"/>
                    <a:pt x="1057" y="1174"/>
                    <a:pt x="1002" y="1300"/>
                  </a:cubicBezTo>
                  <a:cubicBezTo>
                    <a:pt x="682" y="2029"/>
                    <a:pt x="1920" y="3313"/>
                    <a:pt x="1920" y="3313"/>
                  </a:cubicBezTo>
                  <a:cubicBezTo>
                    <a:pt x="1920" y="3313"/>
                    <a:pt x="1918" y="3316"/>
                    <a:pt x="1910" y="3316"/>
                  </a:cubicBezTo>
                  <a:cubicBezTo>
                    <a:pt x="1876" y="3316"/>
                    <a:pt x="1737" y="3268"/>
                    <a:pt x="1227" y="2753"/>
                  </a:cubicBezTo>
                  <a:cubicBezTo>
                    <a:pt x="993" y="2518"/>
                    <a:pt x="652" y="2319"/>
                    <a:pt x="446" y="2319"/>
                  </a:cubicBezTo>
                  <a:cubicBezTo>
                    <a:pt x="1" y="2319"/>
                    <a:pt x="183" y="3242"/>
                    <a:pt x="3430" y="6716"/>
                  </a:cubicBezTo>
                  <a:cubicBezTo>
                    <a:pt x="3516" y="6808"/>
                    <a:pt x="3603" y="6895"/>
                    <a:pt x="3690" y="6982"/>
                  </a:cubicBezTo>
                  <a:cubicBezTo>
                    <a:pt x="4568" y="5942"/>
                    <a:pt x="5927" y="4267"/>
                    <a:pt x="6783" y="2929"/>
                  </a:cubicBezTo>
                  <a:cubicBezTo>
                    <a:pt x="5334" y="1851"/>
                    <a:pt x="5030" y="327"/>
                    <a:pt x="4400" y="327"/>
                  </a:cubicBezTo>
                  <a:cubicBezTo>
                    <a:pt x="4363" y="327"/>
                    <a:pt x="4325" y="332"/>
                    <a:pt x="4286" y="343"/>
                  </a:cubicBezTo>
                  <a:cubicBezTo>
                    <a:pt x="3701" y="503"/>
                    <a:pt x="4345" y="1525"/>
                    <a:pt x="4707" y="2030"/>
                  </a:cubicBezTo>
                  <a:lnTo>
                    <a:pt x="4707" y="2030"/>
                  </a:lnTo>
                  <a:cubicBezTo>
                    <a:pt x="4231" y="1414"/>
                    <a:pt x="3064" y="1"/>
                    <a:pt x="237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4084;p56">
              <a:extLst>
                <a:ext uri="{FF2B5EF4-FFF2-40B4-BE49-F238E27FC236}">
                  <a16:creationId xmlns:a16="http://schemas.microsoft.com/office/drawing/2014/main" id="{0A96960D-8004-4D94-B191-6A9C5ABA8884}"/>
                </a:ext>
              </a:extLst>
            </p:cNvPr>
            <p:cNvSpPr/>
            <p:nvPr/>
          </p:nvSpPr>
          <p:spPr>
            <a:xfrm>
              <a:off x="1445400" y="1134050"/>
              <a:ext cx="477200" cy="542750"/>
            </a:xfrm>
            <a:custGeom>
              <a:avLst/>
              <a:gdLst/>
              <a:ahLst/>
              <a:cxnLst/>
              <a:rect l="l" t="t" r="r" b="b"/>
              <a:pathLst>
                <a:path w="19088" h="21710" extrusionOk="0">
                  <a:moveTo>
                    <a:pt x="8085" y="0"/>
                  </a:moveTo>
                  <a:lnTo>
                    <a:pt x="1" y="17073"/>
                  </a:lnTo>
                  <a:lnTo>
                    <a:pt x="17631" y="21710"/>
                  </a:lnTo>
                  <a:lnTo>
                    <a:pt x="19087" y="2711"/>
                  </a:lnTo>
                  <a:lnTo>
                    <a:pt x="808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085;p56">
              <a:extLst>
                <a:ext uri="{FF2B5EF4-FFF2-40B4-BE49-F238E27FC236}">
                  <a16:creationId xmlns:a16="http://schemas.microsoft.com/office/drawing/2014/main" id="{C04DD259-AEA8-4D7B-A6D0-BA50951E4319}"/>
                </a:ext>
              </a:extLst>
            </p:cNvPr>
            <p:cNvSpPr/>
            <p:nvPr/>
          </p:nvSpPr>
          <p:spPr>
            <a:xfrm>
              <a:off x="1582100" y="1248950"/>
              <a:ext cx="282975" cy="334050"/>
            </a:xfrm>
            <a:custGeom>
              <a:avLst/>
              <a:gdLst/>
              <a:ahLst/>
              <a:cxnLst/>
              <a:rect l="l" t="t" r="r" b="b"/>
              <a:pathLst>
                <a:path w="11319" h="13362" extrusionOk="0">
                  <a:moveTo>
                    <a:pt x="3364" y="1"/>
                  </a:moveTo>
                  <a:cubicBezTo>
                    <a:pt x="2980" y="1"/>
                    <a:pt x="2632" y="261"/>
                    <a:pt x="2537" y="651"/>
                  </a:cubicBezTo>
                  <a:lnTo>
                    <a:pt x="110" y="10595"/>
                  </a:lnTo>
                  <a:cubicBezTo>
                    <a:pt x="1" y="11051"/>
                    <a:pt x="280" y="11513"/>
                    <a:pt x="737" y="11625"/>
                  </a:cubicBezTo>
                  <a:lnTo>
                    <a:pt x="7754" y="13337"/>
                  </a:lnTo>
                  <a:cubicBezTo>
                    <a:pt x="7822" y="13353"/>
                    <a:pt x="7890" y="13361"/>
                    <a:pt x="7957" y="13361"/>
                  </a:cubicBezTo>
                  <a:cubicBezTo>
                    <a:pt x="8341" y="13361"/>
                    <a:pt x="8690" y="13100"/>
                    <a:pt x="8785" y="12711"/>
                  </a:cubicBezTo>
                  <a:lnTo>
                    <a:pt x="11209" y="2766"/>
                  </a:lnTo>
                  <a:cubicBezTo>
                    <a:pt x="11319" y="2310"/>
                    <a:pt x="11040" y="1849"/>
                    <a:pt x="10583" y="1737"/>
                  </a:cubicBezTo>
                  <a:lnTo>
                    <a:pt x="3565" y="25"/>
                  </a:lnTo>
                  <a:cubicBezTo>
                    <a:pt x="3498" y="8"/>
                    <a:pt x="3430" y="1"/>
                    <a:pt x="3364" y="1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086;p56">
              <a:extLst>
                <a:ext uri="{FF2B5EF4-FFF2-40B4-BE49-F238E27FC236}">
                  <a16:creationId xmlns:a16="http://schemas.microsoft.com/office/drawing/2014/main" id="{AFDEB147-639E-4A58-BB73-F22187AA56BD}"/>
                </a:ext>
              </a:extLst>
            </p:cNvPr>
            <p:cNvSpPr/>
            <p:nvPr/>
          </p:nvSpPr>
          <p:spPr>
            <a:xfrm>
              <a:off x="1633550" y="1295950"/>
              <a:ext cx="214250" cy="96500"/>
            </a:xfrm>
            <a:custGeom>
              <a:avLst/>
              <a:gdLst/>
              <a:ahLst/>
              <a:cxnLst/>
              <a:rect l="l" t="t" r="r" b="b"/>
              <a:pathLst>
                <a:path w="8570" h="3860" extrusionOk="0">
                  <a:moveTo>
                    <a:pt x="872" y="0"/>
                  </a:moveTo>
                  <a:cubicBezTo>
                    <a:pt x="640" y="0"/>
                    <a:pt x="394" y="56"/>
                    <a:pt x="190" y="111"/>
                  </a:cubicBezTo>
                  <a:cubicBezTo>
                    <a:pt x="176" y="115"/>
                    <a:pt x="163" y="122"/>
                    <a:pt x="150" y="126"/>
                  </a:cubicBezTo>
                  <a:lnTo>
                    <a:pt x="1" y="734"/>
                  </a:lnTo>
                  <a:cubicBezTo>
                    <a:pt x="141" y="676"/>
                    <a:pt x="285" y="626"/>
                    <a:pt x="437" y="591"/>
                  </a:cubicBezTo>
                  <a:cubicBezTo>
                    <a:pt x="543" y="565"/>
                    <a:pt x="708" y="519"/>
                    <a:pt x="851" y="519"/>
                  </a:cubicBezTo>
                  <a:cubicBezTo>
                    <a:pt x="973" y="519"/>
                    <a:pt x="1080" y="552"/>
                    <a:pt x="1124" y="660"/>
                  </a:cubicBezTo>
                  <a:cubicBezTo>
                    <a:pt x="1193" y="833"/>
                    <a:pt x="1152" y="1070"/>
                    <a:pt x="1179" y="1254"/>
                  </a:cubicBezTo>
                  <a:cubicBezTo>
                    <a:pt x="1243" y="1687"/>
                    <a:pt x="1530" y="1998"/>
                    <a:pt x="1981" y="2032"/>
                  </a:cubicBezTo>
                  <a:cubicBezTo>
                    <a:pt x="2009" y="2034"/>
                    <a:pt x="2037" y="2035"/>
                    <a:pt x="2065" y="2035"/>
                  </a:cubicBezTo>
                  <a:cubicBezTo>
                    <a:pt x="2583" y="2035"/>
                    <a:pt x="2954" y="1659"/>
                    <a:pt x="3394" y="1430"/>
                  </a:cubicBezTo>
                  <a:cubicBezTo>
                    <a:pt x="3656" y="1293"/>
                    <a:pt x="3952" y="1214"/>
                    <a:pt x="4247" y="1199"/>
                  </a:cubicBezTo>
                  <a:cubicBezTo>
                    <a:pt x="4279" y="1197"/>
                    <a:pt x="4310" y="1196"/>
                    <a:pt x="4338" y="1196"/>
                  </a:cubicBezTo>
                  <a:cubicBezTo>
                    <a:pt x="4595" y="1196"/>
                    <a:pt x="4701" y="1273"/>
                    <a:pt x="4718" y="1563"/>
                  </a:cubicBezTo>
                  <a:cubicBezTo>
                    <a:pt x="4740" y="1957"/>
                    <a:pt x="4719" y="2380"/>
                    <a:pt x="5070" y="2644"/>
                  </a:cubicBezTo>
                  <a:cubicBezTo>
                    <a:pt x="5219" y="2757"/>
                    <a:pt x="5392" y="2802"/>
                    <a:pt x="5569" y="2802"/>
                  </a:cubicBezTo>
                  <a:cubicBezTo>
                    <a:pt x="5830" y="2802"/>
                    <a:pt x="6102" y="2703"/>
                    <a:pt x="6324" y="2580"/>
                  </a:cubicBezTo>
                  <a:cubicBezTo>
                    <a:pt x="6577" y="2439"/>
                    <a:pt x="6982" y="2064"/>
                    <a:pt x="7316" y="2064"/>
                  </a:cubicBezTo>
                  <a:cubicBezTo>
                    <a:pt x="7447" y="2064"/>
                    <a:pt x="7567" y="2121"/>
                    <a:pt x="7663" y="2271"/>
                  </a:cubicBezTo>
                  <a:cubicBezTo>
                    <a:pt x="7900" y="2643"/>
                    <a:pt x="7873" y="3138"/>
                    <a:pt x="8106" y="3521"/>
                  </a:cubicBezTo>
                  <a:cubicBezTo>
                    <a:pt x="8192" y="3664"/>
                    <a:pt x="8303" y="3773"/>
                    <a:pt x="8426" y="3860"/>
                  </a:cubicBezTo>
                  <a:lnTo>
                    <a:pt x="8570" y="3272"/>
                  </a:lnTo>
                  <a:cubicBezTo>
                    <a:pt x="8474" y="3127"/>
                    <a:pt x="8426" y="2950"/>
                    <a:pt x="8383" y="2786"/>
                  </a:cubicBezTo>
                  <a:cubicBezTo>
                    <a:pt x="8283" y="2415"/>
                    <a:pt x="8206" y="2004"/>
                    <a:pt x="7898" y="1746"/>
                  </a:cubicBezTo>
                  <a:cubicBezTo>
                    <a:pt x="7726" y="1602"/>
                    <a:pt x="7532" y="1543"/>
                    <a:pt x="7336" y="1543"/>
                  </a:cubicBezTo>
                  <a:cubicBezTo>
                    <a:pt x="7077" y="1543"/>
                    <a:pt x="6813" y="1644"/>
                    <a:pt x="6581" y="1782"/>
                  </a:cubicBezTo>
                  <a:cubicBezTo>
                    <a:pt x="6384" y="1900"/>
                    <a:pt x="5896" y="2284"/>
                    <a:pt x="5568" y="2284"/>
                  </a:cubicBezTo>
                  <a:cubicBezTo>
                    <a:pt x="5424" y="2284"/>
                    <a:pt x="5311" y="2210"/>
                    <a:pt x="5267" y="2005"/>
                  </a:cubicBezTo>
                  <a:cubicBezTo>
                    <a:pt x="5183" y="1615"/>
                    <a:pt x="5321" y="1173"/>
                    <a:pt x="4989" y="865"/>
                  </a:cubicBezTo>
                  <a:cubicBezTo>
                    <a:pt x="4822" y="710"/>
                    <a:pt x="4587" y="656"/>
                    <a:pt x="4340" y="656"/>
                  </a:cubicBezTo>
                  <a:cubicBezTo>
                    <a:pt x="4054" y="656"/>
                    <a:pt x="3753" y="729"/>
                    <a:pt x="3528" y="804"/>
                  </a:cubicBezTo>
                  <a:cubicBezTo>
                    <a:pt x="3271" y="892"/>
                    <a:pt x="3035" y="1019"/>
                    <a:pt x="2810" y="1169"/>
                  </a:cubicBezTo>
                  <a:cubicBezTo>
                    <a:pt x="2602" y="1307"/>
                    <a:pt x="2345" y="1515"/>
                    <a:pt x="2077" y="1515"/>
                  </a:cubicBezTo>
                  <a:cubicBezTo>
                    <a:pt x="2045" y="1515"/>
                    <a:pt x="2012" y="1512"/>
                    <a:pt x="1979" y="1505"/>
                  </a:cubicBezTo>
                  <a:cubicBezTo>
                    <a:pt x="1533" y="1415"/>
                    <a:pt x="1730" y="717"/>
                    <a:pt x="1583" y="395"/>
                  </a:cubicBezTo>
                  <a:cubicBezTo>
                    <a:pt x="1447" y="92"/>
                    <a:pt x="1171" y="0"/>
                    <a:pt x="872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087;p56">
              <a:extLst>
                <a:ext uri="{FF2B5EF4-FFF2-40B4-BE49-F238E27FC236}">
                  <a16:creationId xmlns:a16="http://schemas.microsoft.com/office/drawing/2014/main" id="{BD484EEF-DBDE-486F-A09A-4A00B748BC1D}"/>
                </a:ext>
              </a:extLst>
            </p:cNvPr>
            <p:cNvSpPr/>
            <p:nvPr/>
          </p:nvSpPr>
          <p:spPr>
            <a:xfrm>
              <a:off x="1616025" y="1371775"/>
              <a:ext cx="217550" cy="88325"/>
            </a:xfrm>
            <a:custGeom>
              <a:avLst/>
              <a:gdLst/>
              <a:ahLst/>
              <a:cxnLst/>
              <a:rect l="l" t="t" r="r" b="b"/>
              <a:pathLst>
                <a:path w="8702" h="3533" extrusionOk="0">
                  <a:moveTo>
                    <a:pt x="342" y="1"/>
                  </a:moveTo>
                  <a:cubicBezTo>
                    <a:pt x="274" y="1"/>
                    <a:pt x="204" y="5"/>
                    <a:pt x="135" y="13"/>
                  </a:cubicBezTo>
                  <a:lnTo>
                    <a:pt x="1" y="565"/>
                  </a:lnTo>
                  <a:cubicBezTo>
                    <a:pt x="107" y="537"/>
                    <a:pt x="224" y="516"/>
                    <a:pt x="337" y="516"/>
                  </a:cubicBezTo>
                  <a:cubicBezTo>
                    <a:pt x="493" y="516"/>
                    <a:pt x="641" y="558"/>
                    <a:pt x="740" y="685"/>
                  </a:cubicBezTo>
                  <a:cubicBezTo>
                    <a:pt x="872" y="855"/>
                    <a:pt x="858" y="1121"/>
                    <a:pt x="869" y="1323"/>
                  </a:cubicBezTo>
                  <a:cubicBezTo>
                    <a:pt x="890" y="1742"/>
                    <a:pt x="932" y="2204"/>
                    <a:pt x="1309" y="2463"/>
                  </a:cubicBezTo>
                  <a:cubicBezTo>
                    <a:pt x="1480" y="2581"/>
                    <a:pt x="1670" y="2629"/>
                    <a:pt x="1863" y="2629"/>
                  </a:cubicBezTo>
                  <a:cubicBezTo>
                    <a:pt x="2203" y="2629"/>
                    <a:pt x="2554" y="2481"/>
                    <a:pt x="2838" y="2310"/>
                  </a:cubicBezTo>
                  <a:cubicBezTo>
                    <a:pt x="3277" y="2047"/>
                    <a:pt x="3749" y="1626"/>
                    <a:pt x="4284" y="1626"/>
                  </a:cubicBezTo>
                  <a:cubicBezTo>
                    <a:pt x="4355" y="1626"/>
                    <a:pt x="4427" y="1634"/>
                    <a:pt x="4500" y="1650"/>
                  </a:cubicBezTo>
                  <a:cubicBezTo>
                    <a:pt x="5153" y="1791"/>
                    <a:pt x="4980" y="2504"/>
                    <a:pt x="5192" y="2979"/>
                  </a:cubicBezTo>
                  <a:cubicBezTo>
                    <a:pt x="5378" y="3393"/>
                    <a:pt x="5651" y="3532"/>
                    <a:pt x="5967" y="3532"/>
                  </a:cubicBezTo>
                  <a:cubicBezTo>
                    <a:pt x="6622" y="3532"/>
                    <a:pt x="7460" y="2929"/>
                    <a:pt x="8073" y="2929"/>
                  </a:cubicBezTo>
                  <a:cubicBezTo>
                    <a:pt x="8111" y="2929"/>
                    <a:pt x="8148" y="2932"/>
                    <a:pt x="8184" y="2936"/>
                  </a:cubicBezTo>
                  <a:cubicBezTo>
                    <a:pt x="8348" y="2958"/>
                    <a:pt x="8468" y="3023"/>
                    <a:pt x="8571" y="3110"/>
                  </a:cubicBezTo>
                  <a:lnTo>
                    <a:pt x="8702" y="2571"/>
                  </a:lnTo>
                  <a:cubicBezTo>
                    <a:pt x="8508" y="2463"/>
                    <a:pt x="8286" y="2401"/>
                    <a:pt x="8039" y="2401"/>
                  </a:cubicBezTo>
                  <a:cubicBezTo>
                    <a:pt x="8030" y="2401"/>
                    <a:pt x="8022" y="2401"/>
                    <a:pt x="8014" y="2402"/>
                  </a:cubicBezTo>
                  <a:cubicBezTo>
                    <a:pt x="7738" y="2406"/>
                    <a:pt x="7460" y="2476"/>
                    <a:pt x="7204" y="2577"/>
                  </a:cubicBezTo>
                  <a:cubicBezTo>
                    <a:pt x="6902" y="2697"/>
                    <a:pt x="6623" y="2895"/>
                    <a:pt x="6307" y="2975"/>
                  </a:cubicBezTo>
                  <a:cubicBezTo>
                    <a:pt x="6225" y="2996"/>
                    <a:pt x="6153" y="3005"/>
                    <a:pt x="6089" y="3005"/>
                  </a:cubicBezTo>
                  <a:cubicBezTo>
                    <a:pt x="5543" y="3005"/>
                    <a:pt x="5629" y="2291"/>
                    <a:pt x="5472" y="1858"/>
                  </a:cubicBezTo>
                  <a:cubicBezTo>
                    <a:pt x="5302" y="1386"/>
                    <a:pt x="4860" y="1131"/>
                    <a:pt x="4371" y="1105"/>
                  </a:cubicBezTo>
                  <a:cubicBezTo>
                    <a:pt x="4345" y="1104"/>
                    <a:pt x="4319" y="1103"/>
                    <a:pt x="4293" y="1103"/>
                  </a:cubicBezTo>
                  <a:cubicBezTo>
                    <a:pt x="3712" y="1103"/>
                    <a:pt x="3219" y="1438"/>
                    <a:pt x="2747" y="1745"/>
                  </a:cubicBezTo>
                  <a:cubicBezTo>
                    <a:pt x="2503" y="1903"/>
                    <a:pt x="2156" y="2084"/>
                    <a:pt x="1875" y="2084"/>
                  </a:cubicBezTo>
                  <a:cubicBezTo>
                    <a:pt x="1646" y="2084"/>
                    <a:pt x="1461" y="1963"/>
                    <a:pt x="1414" y="1609"/>
                  </a:cubicBezTo>
                  <a:cubicBezTo>
                    <a:pt x="1359" y="1193"/>
                    <a:pt x="1425" y="748"/>
                    <a:pt x="1167" y="385"/>
                  </a:cubicBezTo>
                  <a:cubicBezTo>
                    <a:pt x="965" y="98"/>
                    <a:pt x="662" y="1"/>
                    <a:pt x="342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088;p56">
              <a:extLst>
                <a:ext uri="{FF2B5EF4-FFF2-40B4-BE49-F238E27FC236}">
                  <a16:creationId xmlns:a16="http://schemas.microsoft.com/office/drawing/2014/main" id="{7B38B9B9-2F0C-4FF6-A036-F43B2BF1D615}"/>
                </a:ext>
              </a:extLst>
            </p:cNvPr>
            <p:cNvSpPr/>
            <p:nvPr/>
          </p:nvSpPr>
          <p:spPr>
            <a:xfrm>
              <a:off x="1592275" y="1468525"/>
              <a:ext cx="217675" cy="85375"/>
            </a:xfrm>
            <a:custGeom>
              <a:avLst/>
              <a:gdLst/>
              <a:ahLst/>
              <a:cxnLst/>
              <a:rect l="l" t="t" r="r" b="b"/>
              <a:pathLst>
                <a:path w="8707" h="3415" extrusionOk="0">
                  <a:moveTo>
                    <a:pt x="541" y="1"/>
                  </a:moveTo>
                  <a:cubicBezTo>
                    <a:pt x="406" y="1"/>
                    <a:pt x="271" y="13"/>
                    <a:pt x="137" y="35"/>
                  </a:cubicBezTo>
                  <a:lnTo>
                    <a:pt x="0" y="599"/>
                  </a:lnTo>
                  <a:cubicBezTo>
                    <a:pt x="171" y="552"/>
                    <a:pt x="347" y="521"/>
                    <a:pt x="525" y="521"/>
                  </a:cubicBezTo>
                  <a:cubicBezTo>
                    <a:pt x="531" y="521"/>
                    <a:pt x="537" y="521"/>
                    <a:pt x="542" y="521"/>
                  </a:cubicBezTo>
                  <a:cubicBezTo>
                    <a:pt x="1074" y="530"/>
                    <a:pt x="1443" y="791"/>
                    <a:pt x="1772" y="1186"/>
                  </a:cubicBezTo>
                  <a:cubicBezTo>
                    <a:pt x="2078" y="1556"/>
                    <a:pt x="2379" y="1926"/>
                    <a:pt x="2876" y="2025"/>
                  </a:cubicBezTo>
                  <a:cubicBezTo>
                    <a:pt x="2984" y="2046"/>
                    <a:pt x="3093" y="2056"/>
                    <a:pt x="3202" y="2056"/>
                  </a:cubicBezTo>
                  <a:cubicBezTo>
                    <a:pt x="3619" y="2056"/>
                    <a:pt x="4041" y="1922"/>
                    <a:pt x="4444" y="1844"/>
                  </a:cubicBezTo>
                  <a:cubicBezTo>
                    <a:pt x="4719" y="1790"/>
                    <a:pt x="5007" y="1748"/>
                    <a:pt x="5291" y="1748"/>
                  </a:cubicBezTo>
                  <a:cubicBezTo>
                    <a:pt x="5597" y="1748"/>
                    <a:pt x="5899" y="1797"/>
                    <a:pt x="6178" y="1933"/>
                  </a:cubicBezTo>
                  <a:cubicBezTo>
                    <a:pt x="6673" y="2175"/>
                    <a:pt x="6775" y="2643"/>
                    <a:pt x="7095" y="3041"/>
                  </a:cubicBezTo>
                  <a:cubicBezTo>
                    <a:pt x="7288" y="3281"/>
                    <a:pt x="7548" y="3414"/>
                    <a:pt x="7837" y="3414"/>
                  </a:cubicBezTo>
                  <a:cubicBezTo>
                    <a:pt x="7914" y="3414"/>
                    <a:pt x="7992" y="3405"/>
                    <a:pt x="8071" y="3386"/>
                  </a:cubicBezTo>
                  <a:cubicBezTo>
                    <a:pt x="8228" y="3349"/>
                    <a:pt x="8391" y="3257"/>
                    <a:pt x="8555" y="3173"/>
                  </a:cubicBezTo>
                  <a:cubicBezTo>
                    <a:pt x="8560" y="3161"/>
                    <a:pt x="8566" y="3148"/>
                    <a:pt x="8568" y="3134"/>
                  </a:cubicBezTo>
                  <a:lnTo>
                    <a:pt x="8706" y="2567"/>
                  </a:lnTo>
                  <a:lnTo>
                    <a:pt x="8706" y="2567"/>
                  </a:lnTo>
                  <a:cubicBezTo>
                    <a:pt x="8592" y="2608"/>
                    <a:pt x="8477" y="2652"/>
                    <a:pt x="8364" y="2705"/>
                  </a:cubicBezTo>
                  <a:cubicBezTo>
                    <a:pt x="8207" y="2779"/>
                    <a:pt x="8022" y="2894"/>
                    <a:pt x="7841" y="2894"/>
                  </a:cubicBezTo>
                  <a:cubicBezTo>
                    <a:pt x="7829" y="2894"/>
                    <a:pt x="7818" y="2894"/>
                    <a:pt x="7807" y="2893"/>
                  </a:cubicBezTo>
                  <a:cubicBezTo>
                    <a:pt x="7530" y="2870"/>
                    <a:pt x="7407" y="2574"/>
                    <a:pt x="7290" y="2360"/>
                  </a:cubicBezTo>
                  <a:cubicBezTo>
                    <a:pt x="6847" y="1545"/>
                    <a:pt x="6085" y="1233"/>
                    <a:pt x="5237" y="1233"/>
                  </a:cubicBezTo>
                  <a:cubicBezTo>
                    <a:pt x="5044" y="1233"/>
                    <a:pt x="4847" y="1249"/>
                    <a:pt x="4647" y="1279"/>
                  </a:cubicBezTo>
                  <a:cubicBezTo>
                    <a:pt x="4244" y="1341"/>
                    <a:pt x="3718" y="1543"/>
                    <a:pt x="3255" y="1543"/>
                  </a:cubicBezTo>
                  <a:cubicBezTo>
                    <a:pt x="3077" y="1543"/>
                    <a:pt x="2909" y="1514"/>
                    <a:pt x="2760" y="1435"/>
                  </a:cubicBezTo>
                  <a:cubicBezTo>
                    <a:pt x="2318" y="1201"/>
                    <a:pt x="2099" y="674"/>
                    <a:pt x="1705" y="377"/>
                  </a:cubicBezTo>
                  <a:cubicBezTo>
                    <a:pt x="1355" y="112"/>
                    <a:pt x="951" y="1"/>
                    <a:pt x="541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089;p56">
              <a:extLst>
                <a:ext uri="{FF2B5EF4-FFF2-40B4-BE49-F238E27FC236}">
                  <a16:creationId xmlns:a16="http://schemas.microsoft.com/office/drawing/2014/main" id="{C7B814BC-776D-4355-BD3E-95875ED341AF}"/>
                </a:ext>
              </a:extLst>
            </p:cNvPr>
            <p:cNvSpPr/>
            <p:nvPr/>
          </p:nvSpPr>
          <p:spPr>
            <a:xfrm>
              <a:off x="1570875" y="1362875"/>
              <a:ext cx="38950" cy="35325"/>
            </a:xfrm>
            <a:custGeom>
              <a:avLst/>
              <a:gdLst/>
              <a:ahLst/>
              <a:cxnLst/>
              <a:rect l="l" t="t" r="r" b="b"/>
              <a:pathLst>
                <a:path w="1558" h="1413" extrusionOk="0">
                  <a:moveTo>
                    <a:pt x="779" y="0"/>
                  </a:moveTo>
                  <a:cubicBezTo>
                    <a:pt x="461" y="0"/>
                    <a:pt x="172" y="217"/>
                    <a:pt x="94" y="539"/>
                  </a:cubicBezTo>
                  <a:cubicBezTo>
                    <a:pt x="0" y="918"/>
                    <a:pt x="233" y="1300"/>
                    <a:pt x="612" y="1392"/>
                  </a:cubicBezTo>
                  <a:cubicBezTo>
                    <a:pt x="668" y="1406"/>
                    <a:pt x="725" y="1413"/>
                    <a:pt x="781" y="1413"/>
                  </a:cubicBezTo>
                  <a:cubicBezTo>
                    <a:pt x="1098" y="1413"/>
                    <a:pt x="1386" y="1196"/>
                    <a:pt x="1465" y="874"/>
                  </a:cubicBezTo>
                  <a:cubicBezTo>
                    <a:pt x="1558" y="496"/>
                    <a:pt x="1325" y="114"/>
                    <a:pt x="947" y="20"/>
                  </a:cubicBezTo>
                  <a:cubicBezTo>
                    <a:pt x="890" y="7"/>
                    <a:pt x="834" y="0"/>
                    <a:pt x="779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090;p56">
              <a:extLst>
                <a:ext uri="{FF2B5EF4-FFF2-40B4-BE49-F238E27FC236}">
                  <a16:creationId xmlns:a16="http://schemas.microsoft.com/office/drawing/2014/main" id="{94DC9F2D-46B9-444C-96B0-9712DD4B1AF4}"/>
                </a:ext>
              </a:extLst>
            </p:cNvPr>
            <p:cNvSpPr/>
            <p:nvPr/>
          </p:nvSpPr>
          <p:spPr>
            <a:xfrm>
              <a:off x="1557475" y="1417825"/>
              <a:ext cx="38925" cy="35350"/>
            </a:xfrm>
            <a:custGeom>
              <a:avLst/>
              <a:gdLst/>
              <a:ahLst/>
              <a:cxnLst/>
              <a:rect l="l" t="t" r="r" b="b"/>
              <a:pathLst>
                <a:path w="1557" h="1414" extrusionOk="0">
                  <a:moveTo>
                    <a:pt x="778" y="1"/>
                  </a:moveTo>
                  <a:cubicBezTo>
                    <a:pt x="460" y="1"/>
                    <a:pt x="172" y="217"/>
                    <a:pt x="94" y="539"/>
                  </a:cubicBezTo>
                  <a:cubicBezTo>
                    <a:pt x="0" y="919"/>
                    <a:pt x="233" y="1300"/>
                    <a:pt x="612" y="1393"/>
                  </a:cubicBezTo>
                  <a:cubicBezTo>
                    <a:pt x="668" y="1407"/>
                    <a:pt x="724" y="1414"/>
                    <a:pt x="780" y="1414"/>
                  </a:cubicBezTo>
                  <a:cubicBezTo>
                    <a:pt x="1098" y="1414"/>
                    <a:pt x="1386" y="1198"/>
                    <a:pt x="1466" y="874"/>
                  </a:cubicBezTo>
                  <a:cubicBezTo>
                    <a:pt x="1557" y="496"/>
                    <a:pt x="1324" y="113"/>
                    <a:pt x="947" y="21"/>
                  </a:cubicBezTo>
                  <a:cubicBezTo>
                    <a:pt x="890" y="7"/>
                    <a:pt x="833" y="1"/>
                    <a:pt x="778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091;p56">
              <a:extLst>
                <a:ext uri="{FF2B5EF4-FFF2-40B4-BE49-F238E27FC236}">
                  <a16:creationId xmlns:a16="http://schemas.microsoft.com/office/drawing/2014/main" id="{5994E119-8C2B-4125-9FB7-68D8C24681D9}"/>
                </a:ext>
              </a:extLst>
            </p:cNvPr>
            <p:cNvSpPr/>
            <p:nvPr/>
          </p:nvSpPr>
          <p:spPr>
            <a:xfrm>
              <a:off x="1585050" y="1304675"/>
              <a:ext cx="38975" cy="35350"/>
            </a:xfrm>
            <a:custGeom>
              <a:avLst/>
              <a:gdLst/>
              <a:ahLst/>
              <a:cxnLst/>
              <a:rect l="l" t="t" r="r" b="b"/>
              <a:pathLst>
                <a:path w="1559" h="1414" extrusionOk="0">
                  <a:moveTo>
                    <a:pt x="778" y="1"/>
                  </a:moveTo>
                  <a:cubicBezTo>
                    <a:pt x="461" y="1"/>
                    <a:pt x="173" y="217"/>
                    <a:pt x="93" y="539"/>
                  </a:cubicBezTo>
                  <a:cubicBezTo>
                    <a:pt x="1" y="918"/>
                    <a:pt x="234" y="1300"/>
                    <a:pt x="612" y="1393"/>
                  </a:cubicBezTo>
                  <a:cubicBezTo>
                    <a:pt x="669" y="1407"/>
                    <a:pt x="725" y="1414"/>
                    <a:pt x="780" y="1414"/>
                  </a:cubicBezTo>
                  <a:cubicBezTo>
                    <a:pt x="1098" y="1414"/>
                    <a:pt x="1386" y="1197"/>
                    <a:pt x="1465" y="874"/>
                  </a:cubicBezTo>
                  <a:cubicBezTo>
                    <a:pt x="1559" y="496"/>
                    <a:pt x="1326" y="113"/>
                    <a:pt x="947" y="22"/>
                  </a:cubicBezTo>
                  <a:cubicBezTo>
                    <a:pt x="891" y="8"/>
                    <a:pt x="834" y="1"/>
                    <a:pt x="778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092;p56">
              <a:extLst>
                <a:ext uri="{FF2B5EF4-FFF2-40B4-BE49-F238E27FC236}">
                  <a16:creationId xmlns:a16="http://schemas.microsoft.com/office/drawing/2014/main" id="{3F62765D-07B1-465A-9E80-D369C0043F33}"/>
                </a:ext>
              </a:extLst>
            </p:cNvPr>
            <p:cNvSpPr/>
            <p:nvPr/>
          </p:nvSpPr>
          <p:spPr>
            <a:xfrm>
              <a:off x="2068575" y="906150"/>
              <a:ext cx="218625" cy="227925"/>
            </a:xfrm>
            <a:custGeom>
              <a:avLst/>
              <a:gdLst/>
              <a:ahLst/>
              <a:cxnLst/>
              <a:rect l="l" t="t" r="r" b="b"/>
              <a:pathLst>
                <a:path w="8745" h="9117" extrusionOk="0">
                  <a:moveTo>
                    <a:pt x="4372" y="1"/>
                  </a:moveTo>
                  <a:cubicBezTo>
                    <a:pt x="1958" y="1"/>
                    <a:pt x="0" y="2041"/>
                    <a:pt x="0" y="4558"/>
                  </a:cubicBezTo>
                  <a:cubicBezTo>
                    <a:pt x="0" y="7076"/>
                    <a:pt x="1958" y="9116"/>
                    <a:pt x="4372" y="9116"/>
                  </a:cubicBezTo>
                  <a:cubicBezTo>
                    <a:pt x="6787" y="9116"/>
                    <a:pt x="8745" y="7076"/>
                    <a:pt x="8745" y="4558"/>
                  </a:cubicBezTo>
                  <a:cubicBezTo>
                    <a:pt x="8745" y="2041"/>
                    <a:pt x="6787" y="1"/>
                    <a:pt x="437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093;p56">
              <a:extLst>
                <a:ext uri="{FF2B5EF4-FFF2-40B4-BE49-F238E27FC236}">
                  <a16:creationId xmlns:a16="http://schemas.microsoft.com/office/drawing/2014/main" id="{B17E5105-29B2-423C-950A-79B07F8793D0}"/>
                </a:ext>
              </a:extLst>
            </p:cNvPr>
            <p:cNvSpPr/>
            <p:nvPr/>
          </p:nvSpPr>
          <p:spPr>
            <a:xfrm>
              <a:off x="2112975" y="967125"/>
              <a:ext cx="105950" cy="105950"/>
            </a:xfrm>
            <a:custGeom>
              <a:avLst/>
              <a:gdLst/>
              <a:ahLst/>
              <a:cxnLst/>
              <a:rect l="l" t="t" r="r" b="b"/>
              <a:pathLst>
                <a:path w="4238" h="4238" extrusionOk="0">
                  <a:moveTo>
                    <a:pt x="2120" y="0"/>
                  </a:moveTo>
                  <a:cubicBezTo>
                    <a:pt x="949" y="0"/>
                    <a:pt x="0" y="949"/>
                    <a:pt x="0" y="2119"/>
                  </a:cubicBezTo>
                  <a:cubicBezTo>
                    <a:pt x="0" y="3289"/>
                    <a:pt x="949" y="4238"/>
                    <a:pt x="2120" y="4238"/>
                  </a:cubicBezTo>
                  <a:cubicBezTo>
                    <a:pt x="3289" y="4238"/>
                    <a:pt x="4238" y="3289"/>
                    <a:pt x="4238" y="2119"/>
                  </a:cubicBezTo>
                  <a:cubicBezTo>
                    <a:pt x="4238" y="949"/>
                    <a:pt x="3289" y="0"/>
                    <a:pt x="2120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094;p56">
              <a:extLst>
                <a:ext uri="{FF2B5EF4-FFF2-40B4-BE49-F238E27FC236}">
                  <a16:creationId xmlns:a16="http://schemas.microsoft.com/office/drawing/2014/main" id="{51205CD6-3F5A-4512-AA56-9EEC6C79CD38}"/>
                </a:ext>
              </a:extLst>
            </p:cNvPr>
            <p:cNvSpPr/>
            <p:nvPr/>
          </p:nvSpPr>
          <p:spPr>
            <a:xfrm>
              <a:off x="1393900" y="702875"/>
              <a:ext cx="231375" cy="227650"/>
            </a:xfrm>
            <a:custGeom>
              <a:avLst/>
              <a:gdLst/>
              <a:ahLst/>
              <a:cxnLst/>
              <a:rect l="l" t="t" r="r" b="b"/>
              <a:pathLst>
                <a:path w="9255" h="9106" extrusionOk="0">
                  <a:moveTo>
                    <a:pt x="4797" y="0"/>
                  </a:moveTo>
                  <a:cubicBezTo>
                    <a:pt x="2697" y="0"/>
                    <a:pt x="821" y="1577"/>
                    <a:pt x="434" y="3802"/>
                  </a:cubicBezTo>
                  <a:cubicBezTo>
                    <a:pt x="1" y="6282"/>
                    <a:pt x="1579" y="8628"/>
                    <a:pt x="3958" y="9043"/>
                  </a:cubicBezTo>
                  <a:cubicBezTo>
                    <a:pt x="4198" y="9085"/>
                    <a:pt x="4439" y="9106"/>
                    <a:pt x="4680" y="9106"/>
                  </a:cubicBezTo>
                  <a:cubicBezTo>
                    <a:pt x="5585" y="9106"/>
                    <a:pt x="6479" y="8813"/>
                    <a:pt x="7232" y="8259"/>
                  </a:cubicBezTo>
                  <a:cubicBezTo>
                    <a:pt x="8187" y="7557"/>
                    <a:pt x="8840" y="6495"/>
                    <a:pt x="9047" y="5304"/>
                  </a:cubicBezTo>
                  <a:cubicBezTo>
                    <a:pt x="9255" y="4113"/>
                    <a:pt x="9000" y="2892"/>
                    <a:pt x="8339" y="1908"/>
                  </a:cubicBezTo>
                  <a:cubicBezTo>
                    <a:pt x="7678" y="926"/>
                    <a:pt x="6665" y="262"/>
                    <a:pt x="5523" y="63"/>
                  </a:cubicBezTo>
                  <a:cubicBezTo>
                    <a:pt x="5279" y="21"/>
                    <a:pt x="5037" y="0"/>
                    <a:pt x="479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4095;p56">
              <a:extLst>
                <a:ext uri="{FF2B5EF4-FFF2-40B4-BE49-F238E27FC236}">
                  <a16:creationId xmlns:a16="http://schemas.microsoft.com/office/drawing/2014/main" id="{909A2E7A-CA71-4159-9851-CAA0CB1CB88F}"/>
                </a:ext>
              </a:extLst>
            </p:cNvPr>
            <p:cNvSpPr/>
            <p:nvPr/>
          </p:nvSpPr>
          <p:spPr>
            <a:xfrm>
              <a:off x="1467025" y="765775"/>
              <a:ext cx="114400" cy="105975"/>
            </a:xfrm>
            <a:custGeom>
              <a:avLst/>
              <a:gdLst/>
              <a:ahLst/>
              <a:cxnLst/>
              <a:rect l="l" t="t" r="r" b="b"/>
              <a:pathLst>
                <a:path w="4576" h="4239" extrusionOk="0">
                  <a:moveTo>
                    <a:pt x="2286" y="1"/>
                  </a:moveTo>
                  <a:cubicBezTo>
                    <a:pt x="1274" y="1"/>
                    <a:pt x="380" y="726"/>
                    <a:pt x="201" y="1755"/>
                  </a:cubicBezTo>
                  <a:cubicBezTo>
                    <a:pt x="0" y="2907"/>
                    <a:pt x="772" y="4006"/>
                    <a:pt x="1924" y="4207"/>
                  </a:cubicBezTo>
                  <a:cubicBezTo>
                    <a:pt x="2047" y="4228"/>
                    <a:pt x="2169" y="4238"/>
                    <a:pt x="2289" y="4238"/>
                  </a:cubicBezTo>
                  <a:cubicBezTo>
                    <a:pt x="3301" y="4238"/>
                    <a:pt x="4196" y="3513"/>
                    <a:pt x="4375" y="2484"/>
                  </a:cubicBezTo>
                  <a:cubicBezTo>
                    <a:pt x="4575" y="1330"/>
                    <a:pt x="3804" y="233"/>
                    <a:pt x="2653" y="33"/>
                  </a:cubicBezTo>
                  <a:cubicBezTo>
                    <a:pt x="2529" y="11"/>
                    <a:pt x="2407" y="1"/>
                    <a:pt x="2286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4096;p56">
              <a:extLst>
                <a:ext uri="{FF2B5EF4-FFF2-40B4-BE49-F238E27FC236}">
                  <a16:creationId xmlns:a16="http://schemas.microsoft.com/office/drawing/2014/main" id="{CF7D35B3-6BC7-4FE5-8C44-5FF655B05317}"/>
                </a:ext>
              </a:extLst>
            </p:cNvPr>
            <p:cNvSpPr/>
            <p:nvPr/>
          </p:nvSpPr>
          <p:spPr>
            <a:xfrm>
              <a:off x="1531025" y="618675"/>
              <a:ext cx="637450" cy="637475"/>
            </a:xfrm>
            <a:custGeom>
              <a:avLst/>
              <a:gdLst/>
              <a:ahLst/>
              <a:cxnLst/>
              <a:rect l="l" t="t" r="r" b="b"/>
              <a:pathLst>
                <a:path w="25498" h="25499" extrusionOk="0">
                  <a:moveTo>
                    <a:pt x="12749" y="1"/>
                  </a:moveTo>
                  <a:cubicBezTo>
                    <a:pt x="9368" y="1"/>
                    <a:pt x="6125" y="1344"/>
                    <a:pt x="3735" y="3735"/>
                  </a:cubicBezTo>
                  <a:cubicBezTo>
                    <a:pt x="1343" y="6126"/>
                    <a:pt x="0" y="9369"/>
                    <a:pt x="0" y="12749"/>
                  </a:cubicBezTo>
                  <a:cubicBezTo>
                    <a:pt x="0" y="16131"/>
                    <a:pt x="1343" y="19373"/>
                    <a:pt x="3735" y="21765"/>
                  </a:cubicBezTo>
                  <a:cubicBezTo>
                    <a:pt x="6125" y="24155"/>
                    <a:pt x="9368" y="25498"/>
                    <a:pt x="12749" y="25498"/>
                  </a:cubicBezTo>
                  <a:cubicBezTo>
                    <a:pt x="16130" y="25498"/>
                    <a:pt x="19373" y="24155"/>
                    <a:pt x="21764" y="21765"/>
                  </a:cubicBezTo>
                  <a:cubicBezTo>
                    <a:pt x="24155" y="19373"/>
                    <a:pt x="25498" y="16131"/>
                    <a:pt x="25498" y="12749"/>
                  </a:cubicBezTo>
                  <a:cubicBezTo>
                    <a:pt x="25498" y="9369"/>
                    <a:pt x="24155" y="6126"/>
                    <a:pt x="21764" y="3735"/>
                  </a:cubicBezTo>
                  <a:cubicBezTo>
                    <a:pt x="19373" y="1344"/>
                    <a:pt x="16130" y="1"/>
                    <a:pt x="12749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4097;p56">
              <a:extLst>
                <a:ext uri="{FF2B5EF4-FFF2-40B4-BE49-F238E27FC236}">
                  <a16:creationId xmlns:a16="http://schemas.microsoft.com/office/drawing/2014/main" id="{16F33F77-F992-475F-85D7-7D50DBED190C}"/>
                </a:ext>
              </a:extLst>
            </p:cNvPr>
            <p:cNvSpPr/>
            <p:nvPr/>
          </p:nvSpPr>
          <p:spPr>
            <a:xfrm>
              <a:off x="1567075" y="788900"/>
              <a:ext cx="95075" cy="86625"/>
            </a:xfrm>
            <a:custGeom>
              <a:avLst/>
              <a:gdLst/>
              <a:ahLst/>
              <a:cxnLst/>
              <a:rect l="l" t="t" r="r" b="b"/>
              <a:pathLst>
                <a:path w="3803" h="3465" extrusionOk="0">
                  <a:moveTo>
                    <a:pt x="1901" y="1"/>
                  </a:moveTo>
                  <a:cubicBezTo>
                    <a:pt x="1458" y="1"/>
                    <a:pt x="1015" y="170"/>
                    <a:pt x="676" y="508"/>
                  </a:cubicBezTo>
                  <a:cubicBezTo>
                    <a:pt x="0" y="1185"/>
                    <a:pt x="0" y="2281"/>
                    <a:pt x="676" y="2957"/>
                  </a:cubicBezTo>
                  <a:cubicBezTo>
                    <a:pt x="1015" y="3295"/>
                    <a:pt x="1458" y="3464"/>
                    <a:pt x="1901" y="3464"/>
                  </a:cubicBezTo>
                  <a:cubicBezTo>
                    <a:pt x="2345" y="3464"/>
                    <a:pt x="2788" y="3295"/>
                    <a:pt x="3126" y="2957"/>
                  </a:cubicBezTo>
                  <a:cubicBezTo>
                    <a:pt x="3803" y="2281"/>
                    <a:pt x="3803" y="1185"/>
                    <a:pt x="3126" y="508"/>
                  </a:cubicBezTo>
                  <a:cubicBezTo>
                    <a:pt x="2788" y="170"/>
                    <a:pt x="2345" y="1"/>
                    <a:pt x="1901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4098;p56">
              <a:extLst>
                <a:ext uri="{FF2B5EF4-FFF2-40B4-BE49-F238E27FC236}">
                  <a16:creationId xmlns:a16="http://schemas.microsoft.com/office/drawing/2014/main" id="{F01B736E-519D-4F34-89F4-32C4AA08A248}"/>
                </a:ext>
              </a:extLst>
            </p:cNvPr>
            <p:cNvSpPr/>
            <p:nvPr/>
          </p:nvSpPr>
          <p:spPr>
            <a:xfrm>
              <a:off x="1639750" y="788850"/>
              <a:ext cx="55675" cy="55675"/>
            </a:xfrm>
            <a:custGeom>
              <a:avLst/>
              <a:gdLst/>
              <a:ahLst/>
              <a:cxnLst/>
              <a:rect l="l" t="t" r="r" b="b"/>
              <a:pathLst>
                <a:path w="2227" h="2227" extrusionOk="0">
                  <a:moveTo>
                    <a:pt x="1114" y="1"/>
                  </a:moveTo>
                  <a:cubicBezTo>
                    <a:pt x="499" y="1"/>
                    <a:pt x="0" y="500"/>
                    <a:pt x="0" y="1114"/>
                  </a:cubicBezTo>
                  <a:cubicBezTo>
                    <a:pt x="0" y="1728"/>
                    <a:pt x="499" y="2227"/>
                    <a:pt x="1114" y="2227"/>
                  </a:cubicBezTo>
                  <a:cubicBezTo>
                    <a:pt x="1727" y="2227"/>
                    <a:pt x="2226" y="1728"/>
                    <a:pt x="2226" y="1114"/>
                  </a:cubicBezTo>
                  <a:cubicBezTo>
                    <a:pt x="2226" y="500"/>
                    <a:pt x="1728" y="1"/>
                    <a:pt x="1114" y="1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4099;p56">
              <a:extLst>
                <a:ext uri="{FF2B5EF4-FFF2-40B4-BE49-F238E27FC236}">
                  <a16:creationId xmlns:a16="http://schemas.microsoft.com/office/drawing/2014/main" id="{03249CD8-EF6C-438A-9436-FBCECD597106}"/>
                </a:ext>
              </a:extLst>
            </p:cNvPr>
            <p:cNvSpPr/>
            <p:nvPr/>
          </p:nvSpPr>
          <p:spPr>
            <a:xfrm>
              <a:off x="2021425" y="967450"/>
              <a:ext cx="94300" cy="86650"/>
            </a:xfrm>
            <a:custGeom>
              <a:avLst/>
              <a:gdLst/>
              <a:ahLst/>
              <a:cxnLst/>
              <a:rect l="l" t="t" r="r" b="b"/>
              <a:pathLst>
                <a:path w="3772" h="3466" extrusionOk="0">
                  <a:moveTo>
                    <a:pt x="1885" y="0"/>
                  </a:moveTo>
                  <a:cubicBezTo>
                    <a:pt x="1074" y="0"/>
                    <a:pt x="351" y="572"/>
                    <a:pt x="187" y="1396"/>
                  </a:cubicBezTo>
                  <a:cubicBezTo>
                    <a:pt x="1" y="2335"/>
                    <a:pt x="610" y="3246"/>
                    <a:pt x="1549" y="3433"/>
                  </a:cubicBezTo>
                  <a:cubicBezTo>
                    <a:pt x="1663" y="3455"/>
                    <a:pt x="1776" y="3466"/>
                    <a:pt x="1888" y="3466"/>
                  </a:cubicBezTo>
                  <a:cubicBezTo>
                    <a:pt x="2698" y="3466"/>
                    <a:pt x="3422" y="2895"/>
                    <a:pt x="3586" y="2070"/>
                  </a:cubicBezTo>
                  <a:cubicBezTo>
                    <a:pt x="3772" y="1132"/>
                    <a:pt x="3162" y="220"/>
                    <a:pt x="2223" y="34"/>
                  </a:cubicBezTo>
                  <a:cubicBezTo>
                    <a:pt x="2110" y="11"/>
                    <a:pt x="1996" y="0"/>
                    <a:pt x="188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4100;p56">
              <a:extLst>
                <a:ext uri="{FF2B5EF4-FFF2-40B4-BE49-F238E27FC236}">
                  <a16:creationId xmlns:a16="http://schemas.microsoft.com/office/drawing/2014/main" id="{B61BC163-6EB4-4C0E-8AC0-EA9E86757B08}"/>
                </a:ext>
              </a:extLst>
            </p:cNvPr>
            <p:cNvSpPr/>
            <p:nvPr/>
          </p:nvSpPr>
          <p:spPr>
            <a:xfrm>
              <a:off x="2034550" y="923675"/>
              <a:ext cx="55650" cy="55675"/>
            </a:xfrm>
            <a:custGeom>
              <a:avLst/>
              <a:gdLst/>
              <a:ahLst/>
              <a:cxnLst/>
              <a:rect l="l" t="t" r="r" b="b"/>
              <a:pathLst>
                <a:path w="2226" h="2227" extrusionOk="0">
                  <a:moveTo>
                    <a:pt x="1114" y="0"/>
                  </a:moveTo>
                  <a:cubicBezTo>
                    <a:pt x="499" y="0"/>
                    <a:pt x="0" y="499"/>
                    <a:pt x="0" y="1114"/>
                  </a:cubicBezTo>
                  <a:cubicBezTo>
                    <a:pt x="0" y="1728"/>
                    <a:pt x="499" y="2226"/>
                    <a:pt x="1114" y="2226"/>
                  </a:cubicBezTo>
                  <a:cubicBezTo>
                    <a:pt x="1727" y="2226"/>
                    <a:pt x="2226" y="1728"/>
                    <a:pt x="2226" y="1114"/>
                  </a:cubicBezTo>
                  <a:cubicBezTo>
                    <a:pt x="2226" y="499"/>
                    <a:pt x="1727" y="0"/>
                    <a:pt x="1114" y="0"/>
                  </a:cubicBezTo>
                  <a:close/>
                </a:path>
              </a:pathLst>
            </a:custGeom>
            <a:solidFill>
              <a:srgbClr val="06050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4101;p56">
              <a:extLst>
                <a:ext uri="{FF2B5EF4-FFF2-40B4-BE49-F238E27FC236}">
                  <a16:creationId xmlns:a16="http://schemas.microsoft.com/office/drawing/2014/main" id="{C5683E4C-32DB-4A76-A438-F2786F0E40B4}"/>
                </a:ext>
              </a:extLst>
            </p:cNvPr>
            <p:cNvSpPr/>
            <p:nvPr/>
          </p:nvSpPr>
          <p:spPr>
            <a:xfrm>
              <a:off x="1749250" y="923700"/>
              <a:ext cx="166925" cy="101625"/>
            </a:xfrm>
            <a:custGeom>
              <a:avLst/>
              <a:gdLst/>
              <a:ahLst/>
              <a:cxnLst/>
              <a:rect l="l" t="t" r="r" b="b"/>
              <a:pathLst>
                <a:path w="6677" h="4065" extrusionOk="0">
                  <a:moveTo>
                    <a:pt x="1" y="0"/>
                  </a:moveTo>
                  <a:lnTo>
                    <a:pt x="1" y="0"/>
                  </a:lnTo>
                  <a:cubicBezTo>
                    <a:pt x="375" y="3173"/>
                    <a:pt x="1702" y="4065"/>
                    <a:pt x="3074" y="4065"/>
                  </a:cubicBezTo>
                  <a:cubicBezTo>
                    <a:pt x="4837" y="4065"/>
                    <a:pt x="6676" y="2594"/>
                    <a:pt x="6676" y="259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AFC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4102;p56">
              <a:extLst>
                <a:ext uri="{FF2B5EF4-FFF2-40B4-BE49-F238E27FC236}">
                  <a16:creationId xmlns:a16="http://schemas.microsoft.com/office/drawing/2014/main" id="{AF90DA60-6C39-4469-B46B-B1B12796B7B2}"/>
                </a:ext>
              </a:extLst>
            </p:cNvPr>
            <p:cNvSpPr/>
            <p:nvPr/>
          </p:nvSpPr>
          <p:spPr>
            <a:xfrm>
              <a:off x="1755000" y="645150"/>
              <a:ext cx="283875" cy="188750"/>
            </a:xfrm>
            <a:custGeom>
              <a:avLst/>
              <a:gdLst/>
              <a:ahLst/>
              <a:cxnLst/>
              <a:rect l="l" t="t" r="r" b="b"/>
              <a:pathLst>
                <a:path w="11355" h="7550" extrusionOk="0">
                  <a:moveTo>
                    <a:pt x="7109" y="2233"/>
                  </a:moveTo>
                  <a:cubicBezTo>
                    <a:pt x="7144" y="2233"/>
                    <a:pt x="7157" y="2258"/>
                    <a:pt x="7140" y="2338"/>
                  </a:cubicBezTo>
                  <a:cubicBezTo>
                    <a:pt x="7119" y="2447"/>
                    <a:pt x="6996" y="2579"/>
                    <a:pt x="6931" y="2660"/>
                  </a:cubicBezTo>
                  <a:cubicBezTo>
                    <a:pt x="6752" y="2883"/>
                    <a:pt x="6535" y="3076"/>
                    <a:pt x="6305" y="3243"/>
                  </a:cubicBezTo>
                  <a:cubicBezTo>
                    <a:pt x="5853" y="3572"/>
                    <a:pt x="5360" y="3857"/>
                    <a:pt x="4847" y="4106"/>
                  </a:cubicBezTo>
                  <a:lnTo>
                    <a:pt x="4847" y="4106"/>
                  </a:lnTo>
                  <a:cubicBezTo>
                    <a:pt x="5105" y="3691"/>
                    <a:pt x="5441" y="3317"/>
                    <a:pt x="5698" y="3063"/>
                  </a:cubicBezTo>
                  <a:cubicBezTo>
                    <a:pt x="6054" y="2711"/>
                    <a:pt x="6485" y="2397"/>
                    <a:pt x="6975" y="2266"/>
                  </a:cubicBezTo>
                  <a:cubicBezTo>
                    <a:pt x="7033" y="2251"/>
                    <a:pt x="7079" y="2233"/>
                    <a:pt x="7109" y="2233"/>
                  </a:cubicBezTo>
                  <a:close/>
                  <a:moveTo>
                    <a:pt x="10605" y="3631"/>
                  </a:moveTo>
                  <a:cubicBezTo>
                    <a:pt x="10673" y="3631"/>
                    <a:pt x="10718" y="3662"/>
                    <a:pt x="10679" y="3758"/>
                  </a:cubicBezTo>
                  <a:cubicBezTo>
                    <a:pt x="10642" y="3853"/>
                    <a:pt x="10496" y="3964"/>
                    <a:pt x="10427" y="4036"/>
                  </a:cubicBezTo>
                  <a:cubicBezTo>
                    <a:pt x="10243" y="4226"/>
                    <a:pt x="10049" y="4407"/>
                    <a:pt x="9847" y="4578"/>
                  </a:cubicBezTo>
                  <a:cubicBezTo>
                    <a:pt x="9488" y="4881"/>
                    <a:pt x="9100" y="5152"/>
                    <a:pt x="8692" y="5386"/>
                  </a:cubicBezTo>
                  <a:lnTo>
                    <a:pt x="8692" y="5386"/>
                  </a:lnTo>
                  <a:cubicBezTo>
                    <a:pt x="8825" y="5117"/>
                    <a:pt x="9003" y="4866"/>
                    <a:pt x="9185" y="4650"/>
                  </a:cubicBezTo>
                  <a:cubicBezTo>
                    <a:pt x="9512" y="4262"/>
                    <a:pt x="9933" y="3890"/>
                    <a:pt x="10401" y="3684"/>
                  </a:cubicBezTo>
                  <a:cubicBezTo>
                    <a:pt x="10457" y="3658"/>
                    <a:pt x="10541" y="3631"/>
                    <a:pt x="10605" y="3631"/>
                  </a:cubicBezTo>
                  <a:close/>
                  <a:moveTo>
                    <a:pt x="6330" y="1"/>
                  </a:moveTo>
                  <a:cubicBezTo>
                    <a:pt x="6326" y="1"/>
                    <a:pt x="6321" y="1"/>
                    <a:pt x="6317" y="1"/>
                  </a:cubicBezTo>
                  <a:cubicBezTo>
                    <a:pt x="4921" y="58"/>
                    <a:pt x="3552" y="490"/>
                    <a:pt x="2381" y="1258"/>
                  </a:cubicBezTo>
                  <a:cubicBezTo>
                    <a:pt x="1800" y="1639"/>
                    <a:pt x="1264" y="2098"/>
                    <a:pt x="811" y="2626"/>
                  </a:cubicBezTo>
                  <a:cubicBezTo>
                    <a:pt x="371" y="3136"/>
                    <a:pt x="0" y="3752"/>
                    <a:pt x="99" y="4450"/>
                  </a:cubicBezTo>
                  <a:cubicBezTo>
                    <a:pt x="191" y="5097"/>
                    <a:pt x="706" y="5534"/>
                    <a:pt x="1335" y="5636"/>
                  </a:cubicBezTo>
                  <a:cubicBezTo>
                    <a:pt x="1454" y="5655"/>
                    <a:pt x="1573" y="5664"/>
                    <a:pt x="1694" y="5664"/>
                  </a:cubicBezTo>
                  <a:cubicBezTo>
                    <a:pt x="2333" y="5664"/>
                    <a:pt x="2983" y="5417"/>
                    <a:pt x="3568" y="5204"/>
                  </a:cubicBezTo>
                  <a:cubicBezTo>
                    <a:pt x="3695" y="5158"/>
                    <a:pt x="3821" y="5111"/>
                    <a:pt x="3946" y="5061"/>
                  </a:cubicBezTo>
                  <a:lnTo>
                    <a:pt x="3946" y="5061"/>
                  </a:lnTo>
                  <a:cubicBezTo>
                    <a:pt x="3912" y="5389"/>
                    <a:pt x="3960" y="5715"/>
                    <a:pt x="4126" y="6020"/>
                  </a:cubicBezTo>
                  <a:cubicBezTo>
                    <a:pt x="4465" y="6641"/>
                    <a:pt x="5088" y="6840"/>
                    <a:pt x="5749" y="6840"/>
                  </a:cubicBezTo>
                  <a:cubicBezTo>
                    <a:pt x="6321" y="6840"/>
                    <a:pt x="6923" y="6690"/>
                    <a:pt x="7393" y="6536"/>
                  </a:cubicBezTo>
                  <a:cubicBezTo>
                    <a:pt x="7579" y="6475"/>
                    <a:pt x="7764" y="6407"/>
                    <a:pt x="7945" y="6333"/>
                  </a:cubicBezTo>
                  <a:lnTo>
                    <a:pt x="7945" y="6333"/>
                  </a:lnTo>
                  <a:cubicBezTo>
                    <a:pt x="7954" y="6456"/>
                    <a:pt x="7977" y="6579"/>
                    <a:pt x="8017" y="6699"/>
                  </a:cubicBezTo>
                  <a:cubicBezTo>
                    <a:pt x="8175" y="7175"/>
                    <a:pt x="8641" y="7549"/>
                    <a:pt x="9134" y="7549"/>
                  </a:cubicBezTo>
                  <a:cubicBezTo>
                    <a:pt x="9251" y="7549"/>
                    <a:pt x="9370" y="7528"/>
                    <a:pt x="9486" y="7482"/>
                  </a:cubicBezTo>
                  <a:cubicBezTo>
                    <a:pt x="9764" y="7373"/>
                    <a:pt x="9686" y="6957"/>
                    <a:pt x="9442" y="6957"/>
                  </a:cubicBezTo>
                  <a:cubicBezTo>
                    <a:pt x="9412" y="6957"/>
                    <a:pt x="9381" y="6963"/>
                    <a:pt x="9347" y="6976"/>
                  </a:cubicBezTo>
                  <a:cubicBezTo>
                    <a:pt x="9267" y="7007"/>
                    <a:pt x="9191" y="7022"/>
                    <a:pt x="9120" y="7022"/>
                  </a:cubicBezTo>
                  <a:cubicBezTo>
                    <a:pt x="8709" y="7022"/>
                    <a:pt x="8446" y="6547"/>
                    <a:pt x="8474" y="6137"/>
                  </a:cubicBezTo>
                  <a:cubicBezTo>
                    <a:pt x="8475" y="6123"/>
                    <a:pt x="8476" y="6109"/>
                    <a:pt x="8477" y="6094"/>
                  </a:cubicBezTo>
                  <a:lnTo>
                    <a:pt x="8477" y="6094"/>
                  </a:lnTo>
                  <a:cubicBezTo>
                    <a:pt x="9405" y="5640"/>
                    <a:pt x="10253" y="5016"/>
                    <a:pt x="10946" y="4254"/>
                  </a:cubicBezTo>
                  <a:cubicBezTo>
                    <a:pt x="11158" y="4021"/>
                    <a:pt x="11354" y="3752"/>
                    <a:pt x="11191" y="3431"/>
                  </a:cubicBezTo>
                  <a:cubicBezTo>
                    <a:pt x="11077" y="3208"/>
                    <a:pt x="10838" y="3104"/>
                    <a:pt x="10599" y="3104"/>
                  </a:cubicBezTo>
                  <a:cubicBezTo>
                    <a:pt x="10528" y="3104"/>
                    <a:pt x="10457" y="3113"/>
                    <a:pt x="10389" y="3131"/>
                  </a:cubicBezTo>
                  <a:cubicBezTo>
                    <a:pt x="9703" y="3313"/>
                    <a:pt x="9060" y="3943"/>
                    <a:pt x="8644" y="4491"/>
                  </a:cubicBezTo>
                  <a:cubicBezTo>
                    <a:pt x="8376" y="4844"/>
                    <a:pt x="8119" y="5281"/>
                    <a:pt x="8004" y="5736"/>
                  </a:cubicBezTo>
                  <a:lnTo>
                    <a:pt x="8004" y="5736"/>
                  </a:lnTo>
                  <a:cubicBezTo>
                    <a:pt x="7710" y="5868"/>
                    <a:pt x="7408" y="5982"/>
                    <a:pt x="7101" y="6076"/>
                  </a:cubicBezTo>
                  <a:cubicBezTo>
                    <a:pt x="6732" y="6189"/>
                    <a:pt x="6219" y="6326"/>
                    <a:pt x="5740" y="6326"/>
                  </a:cubicBezTo>
                  <a:cubicBezTo>
                    <a:pt x="5277" y="6326"/>
                    <a:pt x="4844" y="6198"/>
                    <a:pt x="4604" y="5797"/>
                  </a:cubicBezTo>
                  <a:cubicBezTo>
                    <a:pt x="4426" y="5499"/>
                    <a:pt x="4421" y="5163"/>
                    <a:pt x="4515" y="4824"/>
                  </a:cubicBezTo>
                  <a:lnTo>
                    <a:pt x="4515" y="4824"/>
                  </a:lnTo>
                  <a:cubicBezTo>
                    <a:pt x="4928" y="4643"/>
                    <a:pt x="5333" y="4442"/>
                    <a:pt x="5727" y="4223"/>
                  </a:cubicBezTo>
                  <a:cubicBezTo>
                    <a:pt x="6362" y="3871"/>
                    <a:pt x="7000" y="3468"/>
                    <a:pt x="7432" y="2870"/>
                  </a:cubicBezTo>
                  <a:cubicBezTo>
                    <a:pt x="7720" y="2471"/>
                    <a:pt x="7845" y="1710"/>
                    <a:pt x="7142" y="1710"/>
                  </a:cubicBezTo>
                  <a:cubicBezTo>
                    <a:pt x="7136" y="1710"/>
                    <a:pt x="7130" y="1710"/>
                    <a:pt x="7123" y="1710"/>
                  </a:cubicBezTo>
                  <a:cubicBezTo>
                    <a:pt x="6507" y="1722"/>
                    <a:pt x="5869" y="2188"/>
                    <a:pt x="5439" y="2587"/>
                  </a:cubicBezTo>
                  <a:cubicBezTo>
                    <a:pt x="4959" y="3031"/>
                    <a:pt x="4381" y="3714"/>
                    <a:pt x="4102" y="4438"/>
                  </a:cubicBezTo>
                  <a:lnTo>
                    <a:pt x="4102" y="4438"/>
                  </a:lnTo>
                  <a:cubicBezTo>
                    <a:pt x="3802" y="4562"/>
                    <a:pt x="3500" y="4674"/>
                    <a:pt x="3199" y="4778"/>
                  </a:cubicBezTo>
                  <a:cubicBezTo>
                    <a:pt x="2731" y="4939"/>
                    <a:pt x="2206" y="5141"/>
                    <a:pt x="1697" y="5141"/>
                  </a:cubicBezTo>
                  <a:cubicBezTo>
                    <a:pt x="1627" y="5141"/>
                    <a:pt x="1557" y="5137"/>
                    <a:pt x="1487" y="5129"/>
                  </a:cubicBezTo>
                  <a:cubicBezTo>
                    <a:pt x="907" y="5058"/>
                    <a:pt x="521" y="4622"/>
                    <a:pt x="617" y="4028"/>
                  </a:cubicBezTo>
                  <a:cubicBezTo>
                    <a:pt x="713" y="3436"/>
                    <a:pt x="1195" y="2943"/>
                    <a:pt x="1606" y="2542"/>
                  </a:cubicBezTo>
                  <a:cubicBezTo>
                    <a:pt x="2025" y="2135"/>
                    <a:pt x="2492" y="1784"/>
                    <a:pt x="2997" y="1492"/>
                  </a:cubicBezTo>
                  <a:cubicBezTo>
                    <a:pt x="4007" y="905"/>
                    <a:pt x="5147" y="573"/>
                    <a:pt x="6315" y="525"/>
                  </a:cubicBezTo>
                  <a:cubicBezTo>
                    <a:pt x="6650" y="514"/>
                    <a:pt x="6656" y="1"/>
                    <a:pt x="6330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4103;p56">
              <a:extLst>
                <a:ext uri="{FF2B5EF4-FFF2-40B4-BE49-F238E27FC236}">
                  <a16:creationId xmlns:a16="http://schemas.microsoft.com/office/drawing/2014/main" id="{ABCDB6A4-76E4-4897-BE8D-232F1A260209}"/>
                </a:ext>
              </a:extLst>
            </p:cNvPr>
            <p:cNvSpPr/>
            <p:nvPr/>
          </p:nvSpPr>
          <p:spPr>
            <a:xfrm>
              <a:off x="1725550" y="395875"/>
              <a:ext cx="77600" cy="273450"/>
            </a:xfrm>
            <a:custGeom>
              <a:avLst/>
              <a:gdLst/>
              <a:ahLst/>
              <a:cxnLst/>
              <a:rect l="l" t="t" r="r" b="b"/>
              <a:pathLst>
                <a:path w="3104" h="10938" extrusionOk="0">
                  <a:moveTo>
                    <a:pt x="640" y="0"/>
                  </a:moveTo>
                  <a:cubicBezTo>
                    <a:pt x="325" y="0"/>
                    <a:pt x="1" y="257"/>
                    <a:pt x="112" y="650"/>
                  </a:cubicBezTo>
                  <a:cubicBezTo>
                    <a:pt x="1008" y="3855"/>
                    <a:pt x="1650" y="7127"/>
                    <a:pt x="2016" y="10437"/>
                  </a:cubicBezTo>
                  <a:cubicBezTo>
                    <a:pt x="2053" y="10770"/>
                    <a:pt x="2335" y="10938"/>
                    <a:pt x="2598" y="10938"/>
                  </a:cubicBezTo>
                  <a:cubicBezTo>
                    <a:pt x="2860" y="10938"/>
                    <a:pt x="3103" y="10771"/>
                    <a:pt x="3066" y="10437"/>
                  </a:cubicBezTo>
                  <a:cubicBezTo>
                    <a:pt x="2691" y="7034"/>
                    <a:pt x="2047" y="3669"/>
                    <a:pt x="1124" y="370"/>
                  </a:cubicBezTo>
                  <a:cubicBezTo>
                    <a:pt x="1052" y="112"/>
                    <a:pt x="848" y="0"/>
                    <a:pt x="640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4104;p56">
              <a:extLst>
                <a:ext uri="{FF2B5EF4-FFF2-40B4-BE49-F238E27FC236}">
                  <a16:creationId xmlns:a16="http://schemas.microsoft.com/office/drawing/2014/main" id="{F285BF00-43BC-4D72-8801-B16FDF5C99D0}"/>
                </a:ext>
              </a:extLst>
            </p:cNvPr>
            <p:cNvSpPr/>
            <p:nvPr/>
          </p:nvSpPr>
          <p:spPr>
            <a:xfrm>
              <a:off x="1676250" y="349700"/>
              <a:ext cx="129500" cy="117775"/>
            </a:xfrm>
            <a:custGeom>
              <a:avLst/>
              <a:gdLst/>
              <a:ahLst/>
              <a:cxnLst/>
              <a:rect l="l" t="t" r="r" b="b"/>
              <a:pathLst>
                <a:path w="5180" h="4711" extrusionOk="0">
                  <a:moveTo>
                    <a:pt x="2588" y="1"/>
                  </a:moveTo>
                  <a:cubicBezTo>
                    <a:pt x="1520" y="1"/>
                    <a:pt x="553" y="732"/>
                    <a:pt x="298" y="1816"/>
                  </a:cubicBezTo>
                  <a:cubicBezTo>
                    <a:pt x="0" y="3082"/>
                    <a:pt x="785" y="4350"/>
                    <a:pt x="2051" y="4647"/>
                  </a:cubicBezTo>
                  <a:cubicBezTo>
                    <a:pt x="2232" y="4690"/>
                    <a:pt x="2414" y="4710"/>
                    <a:pt x="2592" y="4710"/>
                  </a:cubicBezTo>
                  <a:cubicBezTo>
                    <a:pt x="3660" y="4710"/>
                    <a:pt x="4626" y="3979"/>
                    <a:pt x="4882" y="2895"/>
                  </a:cubicBezTo>
                  <a:cubicBezTo>
                    <a:pt x="5179" y="1628"/>
                    <a:pt x="4395" y="362"/>
                    <a:pt x="3129" y="64"/>
                  </a:cubicBezTo>
                  <a:cubicBezTo>
                    <a:pt x="2948" y="21"/>
                    <a:pt x="2767" y="1"/>
                    <a:pt x="25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4105;p56">
              <a:extLst>
                <a:ext uri="{FF2B5EF4-FFF2-40B4-BE49-F238E27FC236}">
                  <a16:creationId xmlns:a16="http://schemas.microsoft.com/office/drawing/2014/main" id="{C7FA121A-E5BD-4DF9-B0DA-E05A57EE0504}"/>
                </a:ext>
              </a:extLst>
            </p:cNvPr>
            <p:cNvSpPr/>
            <p:nvPr/>
          </p:nvSpPr>
          <p:spPr>
            <a:xfrm>
              <a:off x="2045375" y="557525"/>
              <a:ext cx="211450" cy="211000"/>
            </a:xfrm>
            <a:custGeom>
              <a:avLst/>
              <a:gdLst/>
              <a:ahLst/>
              <a:cxnLst/>
              <a:rect l="l" t="t" r="r" b="b"/>
              <a:pathLst>
                <a:path w="8458" h="8440" extrusionOk="0">
                  <a:moveTo>
                    <a:pt x="7887" y="0"/>
                  </a:moveTo>
                  <a:cubicBezTo>
                    <a:pt x="7748" y="0"/>
                    <a:pt x="7608" y="57"/>
                    <a:pt x="7490" y="150"/>
                  </a:cubicBezTo>
                  <a:cubicBezTo>
                    <a:pt x="4744" y="2310"/>
                    <a:pt x="2326" y="4849"/>
                    <a:pt x="279" y="7680"/>
                  </a:cubicBezTo>
                  <a:cubicBezTo>
                    <a:pt x="1" y="8066"/>
                    <a:pt x="367" y="8440"/>
                    <a:pt x="746" y="8440"/>
                  </a:cubicBezTo>
                  <a:cubicBezTo>
                    <a:pt x="907" y="8440"/>
                    <a:pt x="1070" y="8372"/>
                    <a:pt x="1187" y="8211"/>
                  </a:cubicBezTo>
                  <a:cubicBezTo>
                    <a:pt x="3177" y="5455"/>
                    <a:pt x="5562" y="2995"/>
                    <a:pt x="8233" y="893"/>
                  </a:cubicBezTo>
                  <a:cubicBezTo>
                    <a:pt x="8457" y="717"/>
                    <a:pt x="8415" y="336"/>
                    <a:pt x="8233" y="150"/>
                  </a:cubicBezTo>
                  <a:cubicBezTo>
                    <a:pt x="8131" y="45"/>
                    <a:pt x="8009" y="0"/>
                    <a:pt x="788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4106;p56">
              <a:extLst>
                <a:ext uri="{FF2B5EF4-FFF2-40B4-BE49-F238E27FC236}">
                  <a16:creationId xmlns:a16="http://schemas.microsoft.com/office/drawing/2014/main" id="{FDB91775-89A3-4DB0-8DF7-2B9AD0866054}"/>
                </a:ext>
              </a:extLst>
            </p:cNvPr>
            <p:cNvSpPr/>
            <p:nvPr/>
          </p:nvSpPr>
          <p:spPr>
            <a:xfrm>
              <a:off x="2191125" y="501000"/>
              <a:ext cx="129550" cy="117775"/>
            </a:xfrm>
            <a:custGeom>
              <a:avLst/>
              <a:gdLst/>
              <a:ahLst/>
              <a:cxnLst/>
              <a:rect l="l" t="t" r="r" b="b"/>
              <a:pathLst>
                <a:path w="5182" h="4711" extrusionOk="0">
                  <a:moveTo>
                    <a:pt x="2589" y="1"/>
                  </a:moveTo>
                  <a:cubicBezTo>
                    <a:pt x="1522" y="1"/>
                    <a:pt x="557" y="730"/>
                    <a:pt x="301" y="1812"/>
                  </a:cubicBezTo>
                  <a:cubicBezTo>
                    <a:pt x="1" y="3078"/>
                    <a:pt x="782" y="4346"/>
                    <a:pt x="2048" y="4646"/>
                  </a:cubicBezTo>
                  <a:cubicBezTo>
                    <a:pt x="2230" y="4689"/>
                    <a:pt x="2413" y="4710"/>
                    <a:pt x="2593" y="4710"/>
                  </a:cubicBezTo>
                  <a:cubicBezTo>
                    <a:pt x="3659" y="4710"/>
                    <a:pt x="4625" y="3981"/>
                    <a:pt x="4882" y="2898"/>
                  </a:cubicBezTo>
                  <a:cubicBezTo>
                    <a:pt x="5182" y="1634"/>
                    <a:pt x="4399" y="365"/>
                    <a:pt x="3134" y="65"/>
                  </a:cubicBezTo>
                  <a:cubicBezTo>
                    <a:pt x="2951" y="22"/>
                    <a:pt x="2768" y="1"/>
                    <a:pt x="258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5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5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89260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1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71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6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6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6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16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26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41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1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66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76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91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1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1100"/>
                            </p:stCondLst>
                            <p:childTnLst>
                              <p:par>
                                <p:cTn id="7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21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83" grpId="0"/>
      <p:bldP spid="97" grpId="0"/>
      <p:bldP spid="2" grpId="0"/>
      <p:bldP spid="82" grpId="0"/>
      <p:bldP spid="84" grpId="0"/>
      <p:bldP spid="90" grpId="0"/>
      <p:bldP spid="91" grpId="0"/>
      <p:bldP spid="92" grpId="0"/>
      <p:bldP spid="95" grpId="0"/>
      <p:bldP spid="100" grpId="0"/>
      <p:bldP spid="111" grpId="0"/>
      <p:bldP spid="112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389702" y="1000174"/>
            <a:ext cx="4324653" cy="523397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4487285" y="404010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3785935" y="357541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5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3785937" y="3129937"/>
            <a:ext cx="167716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5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558475" y="148493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508581" y="4533564"/>
            <a:ext cx="18485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๑,๐๘๕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0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088047" y="3476013"/>
            <a:ext cx="943374" cy="4190629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587503" y="5174972"/>
            <a:ext cx="3853065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5 × 1,085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5,425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1,085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474878" y="633312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5,425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5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3429046" y="1138741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3424973" y="272795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4	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3394129" y="233328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4	2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3394130" y="190277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2915315" y="1493445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3394130" y="1497819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	4	2	5</a:t>
            </a:r>
          </a:p>
        </p:txBody>
      </p:sp>
      <p:cxnSp>
        <p:nvCxnSpPr>
          <p:cNvPr id="76" name="Straight Connector 75"/>
          <p:cNvCxnSpPr/>
          <p:nvPr/>
        </p:nvCxnSpPr>
        <p:spPr>
          <a:xfrm>
            <a:off x="3394130" y="2349388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/>
          <p:cNvCxnSpPr/>
          <p:nvPr/>
        </p:nvCxnSpPr>
        <p:spPr>
          <a:xfrm>
            <a:off x="3845888" y="3195876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3737943" y="1126117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cxnSp>
        <p:nvCxnSpPr>
          <p:cNvPr id="81" name="Straight Connector 80"/>
          <p:cNvCxnSpPr/>
          <p:nvPr/>
        </p:nvCxnSpPr>
        <p:spPr>
          <a:xfrm>
            <a:off x="4172379" y="4094133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" name="Group 82"/>
          <p:cNvGrpSpPr/>
          <p:nvPr/>
        </p:nvGrpSpPr>
        <p:grpSpPr>
          <a:xfrm>
            <a:off x="4489950" y="4510298"/>
            <a:ext cx="326270" cy="21774"/>
            <a:chOff x="7667110" y="4183383"/>
            <a:chExt cx="326270" cy="21774"/>
          </a:xfrm>
        </p:grpSpPr>
        <p:cxnSp>
          <p:nvCxnSpPr>
            <p:cNvPr id="84" name="Straight Connector 8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" name="TextBox 85"/>
          <p:cNvSpPr txBox="1"/>
          <p:nvPr/>
        </p:nvSpPr>
        <p:spPr>
          <a:xfrm>
            <a:off x="4132224" y="111387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4489963" y="112088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2" name="Group 71"/>
          <p:cNvGrpSpPr/>
          <p:nvPr/>
        </p:nvGrpSpPr>
        <p:grpSpPr>
          <a:xfrm>
            <a:off x="2992147" y="1602795"/>
            <a:ext cx="1824710" cy="372168"/>
            <a:chOff x="6811148" y="2979136"/>
            <a:chExt cx="1824710" cy="372168"/>
          </a:xfrm>
        </p:grpSpPr>
        <p:cxnSp>
          <p:nvCxnSpPr>
            <p:cNvPr id="7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8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Arc 7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339563" y="919019"/>
            <a:ext cx="4324653" cy="523397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9437146" y="395895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8735796" y="349426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7	2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735798" y="3048782"/>
            <a:ext cx="167716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7	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6508336" y="140377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6458442" y="4452409"/>
            <a:ext cx="16385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๓๗๘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5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037908" y="3394858"/>
            <a:ext cx="943374" cy="4190629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537364" y="5093817"/>
            <a:ext cx="3853065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9 × 378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3,402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385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424739" y="552157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3,402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9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8374834" y="2646804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6	3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343990" y="2252125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7	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8343991" y="1821624"/>
            <a:ext cx="77824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	7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865176" y="1412290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8343991" y="1416664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	4	0	2</a:t>
            </a:r>
          </a:p>
        </p:txBody>
      </p:sp>
      <p:cxnSp>
        <p:nvCxnSpPr>
          <p:cNvPr id="97" name="Straight Connector 96"/>
          <p:cNvCxnSpPr/>
          <p:nvPr/>
        </p:nvCxnSpPr>
        <p:spPr>
          <a:xfrm>
            <a:off x="8343991" y="2268233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/>
          <p:cNvCxnSpPr/>
          <p:nvPr/>
        </p:nvCxnSpPr>
        <p:spPr>
          <a:xfrm>
            <a:off x="8795749" y="3114721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8688605" y="1044962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104" name="Straight Connector 103"/>
          <p:cNvCxnSpPr/>
          <p:nvPr/>
        </p:nvCxnSpPr>
        <p:spPr>
          <a:xfrm>
            <a:off x="9122240" y="4012978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5" name="Group 104"/>
          <p:cNvGrpSpPr/>
          <p:nvPr/>
        </p:nvGrpSpPr>
        <p:grpSpPr>
          <a:xfrm>
            <a:off x="9439811" y="4429143"/>
            <a:ext cx="326270" cy="21774"/>
            <a:chOff x="7667110" y="4183383"/>
            <a:chExt cx="326270" cy="21774"/>
          </a:xfrm>
        </p:grpSpPr>
        <p:cxnSp>
          <p:nvCxnSpPr>
            <p:cNvPr id="106" name="Straight Connector 10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TextBox 107"/>
          <p:cNvSpPr txBox="1"/>
          <p:nvPr/>
        </p:nvSpPr>
        <p:spPr>
          <a:xfrm>
            <a:off x="9082085" y="1047237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9439824" y="1039733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grpSp>
        <p:nvGrpSpPr>
          <p:cNvPr id="110" name="Group 109"/>
          <p:cNvGrpSpPr/>
          <p:nvPr/>
        </p:nvGrpSpPr>
        <p:grpSpPr>
          <a:xfrm>
            <a:off x="7942008" y="1521640"/>
            <a:ext cx="1824710" cy="372168"/>
            <a:chOff x="6811148" y="2979136"/>
            <a:chExt cx="1824710" cy="372168"/>
          </a:xfrm>
        </p:grpSpPr>
        <p:cxnSp>
          <p:nvCxnSpPr>
            <p:cNvPr id="12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8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Arc 12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2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3028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4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4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9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9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4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45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9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89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45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14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2450"/>
                            </p:stCondLst>
                            <p:childTnLst>
                              <p:par>
                                <p:cTn id="8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345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49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54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18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38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43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575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675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82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925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25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1250"/>
                            </p:stCondLst>
                            <p:childTnLst>
                              <p:par>
                                <p:cTn id="1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225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375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475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6250"/>
                            </p:stCondLst>
                            <p:childTnLst>
                              <p:par>
                                <p:cTn id="1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725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8750"/>
                            </p:stCondLst>
                            <p:childTnLst>
                              <p:par>
                                <p:cTn id="1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975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1250"/>
                            </p:stCondLst>
                            <p:childTnLst>
                              <p:par>
                                <p:cTn id="1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5225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3250"/>
                            </p:stCondLst>
                            <p:childTnLst>
                              <p:par>
                                <p:cTn id="1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425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5700"/>
                            </p:stCondLst>
                            <p:childTnLst>
                              <p:par>
                                <p:cTn id="1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62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82" grpId="0"/>
      <p:bldP spid="79" grpId="0"/>
      <p:bldP spid="80" grpId="0"/>
      <p:bldP spid="2" grpId="0"/>
      <p:bldP spid="111" grpId="0"/>
      <p:bldP spid="140" grpId="0" animBg="1"/>
      <p:bldP spid="141" grpId="0"/>
      <p:bldP spid="37" grpId="0" animBg="1"/>
      <p:bldP spid="67" grpId="0"/>
      <p:bldP spid="68" grpId="0"/>
      <p:bldP spid="69" grpId="0"/>
      <p:bldP spid="70" grpId="0"/>
      <p:bldP spid="71" grpId="0"/>
      <p:bldP spid="75" grpId="0"/>
      <p:bldP spid="78" grpId="0"/>
      <p:bldP spid="86" grpId="0"/>
      <p:bldP spid="56" grpId="0"/>
      <p:bldP spid="59" grpId="0" animBg="1"/>
      <p:bldP spid="60" grpId="0"/>
      <p:bldP spid="61" grpId="0"/>
      <p:bldP spid="62" grpId="0"/>
      <p:bldP spid="63" grpId="0"/>
      <p:bldP spid="64" grpId="0"/>
      <p:bldP spid="65" grpId="0" animBg="1"/>
      <p:bldP spid="66" grpId="0"/>
      <p:bldP spid="90" grpId="0" animBg="1"/>
      <p:bldP spid="92" grpId="0"/>
      <p:bldP spid="93" grpId="0"/>
      <p:bldP spid="94" grpId="0"/>
      <p:bldP spid="95" grpId="0"/>
      <p:bldP spid="96" grpId="0"/>
      <p:bldP spid="103" grpId="0"/>
      <p:bldP spid="108" grpId="0"/>
      <p:bldP spid="109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55529" y="1391265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241531" y="1321009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58693" y="1794728"/>
              <a:ext cx="212910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lang="th-TH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,547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78729" y="1361893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01231" y="1291637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61899" y="1794728"/>
              <a:ext cx="212269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4,168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173146" y="1831574"/>
            <a:ext cx="3358243" cy="4383621"/>
            <a:chOff x="2173146" y="1831574"/>
            <a:chExt cx="3358243" cy="4383621"/>
          </a:xfrm>
        </p:grpSpPr>
        <p:sp>
          <p:nvSpPr>
            <p:cNvPr id="104" name="TextBox 103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173146" y="5661197"/>
              <a:ext cx="184698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๑,๒๒๑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4620262" y="516818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3854227" y="413345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3854229" y="3775063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4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3497338" y="185643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3493265" y="33730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3462421" y="3050976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5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462422" y="262047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2996431" y="2211141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462422" y="2215515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5	4	7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3462422" y="306708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/>
            <p:nvPr/>
          </p:nvCxnSpPr>
          <p:spPr>
            <a:xfrm>
              <a:off x="3551323" y="3841002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TextBox 111"/>
            <p:cNvSpPr txBox="1"/>
            <p:nvPr/>
          </p:nvSpPr>
          <p:spPr>
            <a:xfrm>
              <a:off x="3807036" y="1843813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3906844" y="457960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7" name="Group 116"/>
            <p:cNvGrpSpPr/>
            <p:nvPr/>
          </p:nvGrpSpPr>
          <p:grpSpPr>
            <a:xfrm>
              <a:off x="4622927" y="5638377"/>
              <a:ext cx="326270" cy="21774"/>
              <a:chOff x="7667110" y="4183383"/>
              <a:chExt cx="326270" cy="21774"/>
            </a:xfrm>
          </p:grpSpPr>
          <p:cxnSp>
            <p:nvCxnSpPr>
              <p:cNvPr id="118" name="Straight Connector 11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Straight Connector 118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0" name="TextBox 119"/>
            <p:cNvSpPr txBox="1"/>
            <p:nvPr/>
          </p:nvSpPr>
          <p:spPr>
            <a:xfrm>
              <a:off x="4200516" y="1831574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4558255" y="1838584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22" name="Group 121"/>
            <p:cNvGrpSpPr/>
            <p:nvPr/>
          </p:nvGrpSpPr>
          <p:grpSpPr>
            <a:xfrm>
              <a:off x="3060439" y="2320491"/>
              <a:ext cx="1824710" cy="372168"/>
              <a:chOff x="6811148" y="2979136"/>
              <a:chExt cx="1824710" cy="372168"/>
            </a:xfrm>
          </p:grpSpPr>
          <p:cxnSp>
            <p:nvCxnSpPr>
              <p:cNvPr id="138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" name="Arc 138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0" name="TextBox 139"/>
            <p:cNvSpPr txBox="1"/>
            <p:nvPr/>
          </p:nvSpPr>
          <p:spPr>
            <a:xfrm>
              <a:off x="4255390" y="4852457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4255392" y="4494062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cxnSp>
          <p:nvCxnSpPr>
            <p:cNvPr id="143" name="Straight Connector 142"/>
            <p:cNvCxnSpPr/>
            <p:nvPr/>
          </p:nvCxnSpPr>
          <p:spPr>
            <a:xfrm>
              <a:off x="4598292" y="529860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/>
          <p:cNvGrpSpPr/>
          <p:nvPr/>
        </p:nvGrpSpPr>
        <p:grpSpPr>
          <a:xfrm>
            <a:off x="7200392" y="1826911"/>
            <a:ext cx="3358243" cy="4383621"/>
            <a:chOff x="7200392" y="1826911"/>
            <a:chExt cx="3358243" cy="4383621"/>
          </a:xfrm>
        </p:grpSpPr>
        <p:sp>
          <p:nvSpPr>
            <p:cNvPr id="144" name="TextBox 143"/>
            <p:cNvSpPr txBox="1"/>
            <p:nvPr/>
          </p:nvSpPr>
          <p:spPr>
            <a:xfrm>
              <a:off x="7206810" y="2185459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7200392" y="5656534"/>
              <a:ext cx="186621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๒,๐๘๔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9647508" y="5163523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8881473" y="412879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8881475" y="3770400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503745" y="185177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8491483" y="3368422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489667" y="304631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8489668" y="261581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8015662" y="2206478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8489668" y="2210852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1	6	8</a:t>
              </a:r>
            </a:p>
          </p:txBody>
        </p:sp>
        <p:cxnSp>
          <p:nvCxnSpPr>
            <p:cNvPr id="155" name="Straight Connector 154"/>
            <p:cNvCxnSpPr/>
            <p:nvPr/>
          </p:nvCxnSpPr>
          <p:spPr>
            <a:xfrm>
              <a:off x="8489668" y="306242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/>
            <p:cNvCxnSpPr/>
            <p:nvPr/>
          </p:nvCxnSpPr>
          <p:spPr>
            <a:xfrm>
              <a:off x="8854337" y="383633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TextBox 156"/>
            <p:cNvSpPr txBox="1"/>
            <p:nvPr/>
          </p:nvSpPr>
          <p:spPr>
            <a:xfrm>
              <a:off x="8833480" y="1839150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cxnSp>
          <p:nvCxnSpPr>
            <p:cNvPr id="158" name="Straight Connector 157"/>
            <p:cNvCxnSpPr/>
            <p:nvPr/>
          </p:nvCxnSpPr>
          <p:spPr>
            <a:xfrm>
              <a:off x="8934090" y="45749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9" name="Group 158"/>
            <p:cNvGrpSpPr/>
            <p:nvPr/>
          </p:nvGrpSpPr>
          <p:grpSpPr>
            <a:xfrm>
              <a:off x="9650173" y="5633714"/>
              <a:ext cx="326270" cy="21774"/>
              <a:chOff x="7667110" y="4183383"/>
              <a:chExt cx="326270" cy="21774"/>
            </a:xfrm>
          </p:grpSpPr>
          <p:cxnSp>
            <p:nvCxnSpPr>
              <p:cNvPr id="160" name="Straight Connector 15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Connector 16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2" name="TextBox 161"/>
            <p:cNvSpPr txBox="1"/>
            <p:nvPr/>
          </p:nvSpPr>
          <p:spPr>
            <a:xfrm>
              <a:off x="9227762" y="1826911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9585501" y="1833921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64" name="Group 163"/>
            <p:cNvGrpSpPr/>
            <p:nvPr/>
          </p:nvGrpSpPr>
          <p:grpSpPr>
            <a:xfrm>
              <a:off x="8087685" y="2315828"/>
              <a:ext cx="1824710" cy="372168"/>
              <a:chOff x="6811148" y="2979136"/>
              <a:chExt cx="1824710" cy="372168"/>
            </a:xfrm>
          </p:grpSpPr>
          <p:cxnSp>
            <p:nvCxnSpPr>
              <p:cNvPr id="165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Arc 165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7" name="TextBox 166"/>
            <p:cNvSpPr txBox="1"/>
            <p:nvPr/>
          </p:nvSpPr>
          <p:spPr>
            <a:xfrm>
              <a:off x="9282636" y="4847794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9282638" y="4489399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</a:t>
              </a:r>
            </a:p>
          </p:txBody>
        </p:sp>
        <p:cxnSp>
          <p:nvCxnSpPr>
            <p:cNvPr id="169" name="Straight Connector 168"/>
            <p:cNvCxnSpPr/>
            <p:nvPr/>
          </p:nvCxnSpPr>
          <p:spPr>
            <a:xfrm>
              <a:off x="9625538" y="529394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121579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9634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326086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39456" y="1794728"/>
              <a:ext cx="216758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8,424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8951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31925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0258" y="1794728"/>
              <a:ext cx="21659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6,576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7817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5047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9779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439319" y="1965634"/>
            <a:ext cx="3358243" cy="4376611"/>
            <a:chOff x="2439319" y="1965634"/>
            <a:chExt cx="3358243" cy="4376611"/>
          </a:xfrm>
        </p:grpSpPr>
        <p:sp>
          <p:nvSpPr>
            <p:cNvPr id="86" name="TextBox 85"/>
            <p:cNvSpPr txBox="1"/>
            <p:nvPr/>
          </p:nvSpPr>
          <p:spPr>
            <a:xfrm>
              <a:off x="2445737" y="231717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2439319" y="5788247"/>
              <a:ext cx="184858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๑,๐๕๓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4886435" y="529523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120400" y="4260508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120402" y="3902113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2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3763511" y="1983487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730410" y="350013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728594" y="3178026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728595" y="2747525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248979" y="2338191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728595" y="2342565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4	2	4</a:t>
              </a:r>
            </a:p>
          </p:txBody>
        </p:sp>
        <p:cxnSp>
          <p:nvCxnSpPr>
            <p:cNvPr id="112" name="Straight Connector 111"/>
            <p:cNvCxnSpPr/>
            <p:nvPr/>
          </p:nvCxnSpPr>
          <p:spPr>
            <a:xfrm>
              <a:off x="3728595" y="319413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/>
            <p:cNvCxnSpPr/>
            <p:nvPr/>
          </p:nvCxnSpPr>
          <p:spPr>
            <a:xfrm>
              <a:off x="4093264" y="396805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/>
            <p:cNvSpPr txBox="1"/>
            <p:nvPr/>
          </p:nvSpPr>
          <p:spPr>
            <a:xfrm>
              <a:off x="4072407" y="1970863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cxnSp>
          <p:nvCxnSpPr>
            <p:cNvPr id="118" name="Straight Connector 117"/>
            <p:cNvCxnSpPr/>
            <p:nvPr/>
          </p:nvCxnSpPr>
          <p:spPr>
            <a:xfrm>
              <a:off x="4173017" y="470665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" name="Group 118"/>
            <p:cNvGrpSpPr/>
            <p:nvPr/>
          </p:nvGrpSpPr>
          <p:grpSpPr>
            <a:xfrm>
              <a:off x="4889100" y="5765427"/>
              <a:ext cx="326270" cy="21774"/>
              <a:chOff x="7667110" y="4183383"/>
              <a:chExt cx="326270" cy="21774"/>
            </a:xfrm>
          </p:grpSpPr>
          <p:cxnSp>
            <p:nvCxnSpPr>
              <p:cNvPr id="120" name="Straight Connector 11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2" name="TextBox 121"/>
            <p:cNvSpPr txBox="1"/>
            <p:nvPr/>
          </p:nvSpPr>
          <p:spPr>
            <a:xfrm>
              <a:off x="4466689" y="1973138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4824428" y="1965634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</a:p>
          </p:txBody>
        </p:sp>
        <p:grpSp>
          <p:nvGrpSpPr>
            <p:cNvPr id="139" name="Group 138"/>
            <p:cNvGrpSpPr/>
            <p:nvPr/>
          </p:nvGrpSpPr>
          <p:grpSpPr>
            <a:xfrm>
              <a:off x="3326612" y="2447541"/>
              <a:ext cx="1824710" cy="372168"/>
              <a:chOff x="6811148" y="2979136"/>
              <a:chExt cx="1824710" cy="372168"/>
            </a:xfrm>
          </p:grpSpPr>
          <p:cxnSp>
            <p:nvCxnSpPr>
              <p:cNvPr id="14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" name="Arc 14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2" name="TextBox 141"/>
            <p:cNvSpPr txBox="1"/>
            <p:nvPr/>
          </p:nvSpPr>
          <p:spPr>
            <a:xfrm>
              <a:off x="4521563" y="4979507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4521565" y="4621112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cxnSp>
          <p:nvCxnSpPr>
            <p:cNvPr id="144" name="Straight Connector 143"/>
            <p:cNvCxnSpPr/>
            <p:nvPr/>
          </p:nvCxnSpPr>
          <p:spPr>
            <a:xfrm>
              <a:off x="4574180" y="542565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/>
          <p:cNvGrpSpPr/>
          <p:nvPr/>
        </p:nvGrpSpPr>
        <p:grpSpPr>
          <a:xfrm>
            <a:off x="7169579" y="1970825"/>
            <a:ext cx="3351825" cy="3731828"/>
            <a:chOff x="7169579" y="1970825"/>
            <a:chExt cx="3351825" cy="3731828"/>
          </a:xfrm>
        </p:grpSpPr>
        <p:sp>
          <p:nvSpPr>
            <p:cNvPr id="145" name="TextBox 144"/>
            <p:cNvSpPr txBox="1"/>
            <p:nvPr/>
          </p:nvSpPr>
          <p:spPr>
            <a:xfrm>
              <a:off x="7169579" y="2329373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7200071" y="5148655"/>
              <a:ext cx="162576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๘๒๒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9581249" y="462526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8844242" y="427270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6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844244" y="3914314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6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8542625" y="1995688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468766" y="3512336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1	6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8452436" y="319022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7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8452437" y="2759726"/>
              <a:ext cx="73809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	4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7972821" y="235039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8452437" y="2354766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	5	7	6</a:t>
              </a:r>
            </a:p>
          </p:txBody>
        </p:sp>
        <p:cxnSp>
          <p:nvCxnSpPr>
            <p:cNvPr id="156" name="Straight Connector 155"/>
            <p:cNvCxnSpPr/>
            <p:nvPr/>
          </p:nvCxnSpPr>
          <p:spPr>
            <a:xfrm>
              <a:off x="8495979" y="320633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/>
            <p:cNvCxnSpPr/>
            <p:nvPr/>
          </p:nvCxnSpPr>
          <p:spPr>
            <a:xfrm>
              <a:off x="8904192" y="3980253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" name="TextBox 157"/>
            <p:cNvSpPr txBox="1"/>
            <p:nvPr/>
          </p:nvSpPr>
          <p:spPr>
            <a:xfrm>
              <a:off x="8791441" y="1983064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59" name="Straight Connector 158"/>
            <p:cNvCxnSpPr/>
            <p:nvPr/>
          </p:nvCxnSpPr>
          <p:spPr>
            <a:xfrm>
              <a:off x="9274232" y="4718856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0" name="Group 159"/>
            <p:cNvGrpSpPr/>
            <p:nvPr/>
          </p:nvGrpSpPr>
          <p:grpSpPr>
            <a:xfrm>
              <a:off x="9583914" y="5095459"/>
              <a:ext cx="326270" cy="21774"/>
              <a:chOff x="7667110" y="4183383"/>
              <a:chExt cx="326270" cy="21774"/>
            </a:xfrm>
          </p:grpSpPr>
          <p:cxnSp>
            <p:nvCxnSpPr>
              <p:cNvPr id="161" name="Straight Connector 16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Connector 161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3" name="TextBox 162"/>
            <p:cNvSpPr txBox="1"/>
            <p:nvPr/>
          </p:nvSpPr>
          <p:spPr>
            <a:xfrm>
              <a:off x="9190531" y="1970825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9548270" y="1977835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</a:p>
          </p:txBody>
        </p:sp>
        <p:grpSp>
          <p:nvGrpSpPr>
            <p:cNvPr id="165" name="Group 164"/>
            <p:cNvGrpSpPr/>
            <p:nvPr/>
          </p:nvGrpSpPr>
          <p:grpSpPr>
            <a:xfrm>
              <a:off x="8050454" y="2459742"/>
              <a:ext cx="1824710" cy="372168"/>
              <a:chOff x="6811148" y="2979136"/>
              <a:chExt cx="1824710" cy="372168"/>
            </a:xfrm>
          </p:grpSpPr>
          <p:cxnSp>
            <p:nvCxnSpPr>
              <p:cNvPr id="16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" name="Arc 16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sp>
        <p:nvSpPr>
          <p:cNvPr id="1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7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8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8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116024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59953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52928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50678" y="1794728"/>
              <a:ext cx="214513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3,762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59271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52245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0258" y="1794728"/>
              <a:ext cx="21659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5,600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56352" y="2210721"/>
            <a:ext cx="3351825" cy="3731828"/>
            <a:chOff x="2356352" y="2210721"/>
            <a:chExt cx="3351825" cy="3731828"/>
          </a:xfrm>
        </p:grpSpPr>
        <p:sp>
          <p:nvSpPr>
            <p:cNvPr id="86" name="TextBox 85"/>
            <p:cNvSpPr txBox="1"/>
            <p:nvPr/>
          </p:nvSpPr>
          <p:spPr>
            <a:xfrm>
              <a:off x="2356352" y="2569269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2386844" y="5388551"/>
              <a:ext cx="161614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๖๒๗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4768022" y="4865164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031015" y="451260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2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031017" y="4154210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2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3729398" y="2235584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655539" y="3752232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1	2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639209" y="343012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1	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639210" y="2999622"/>
              <a:ext cx="73809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	6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158792" y="2590288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639210" y="2594662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	7	6	2</a:t>
              </a:r>
            </a:p>
          </p:txBody>
        </p:sp>
        <p:cxnSp>
          <p:nvCxnSpPr>
            <p:cNvPr id="112" name="Straight Connector 111"/>
            <p:cNvCxnSpPr/>
            <p:nvPr/>
          </p:nvCxnSpPr>
          <p:spPr>
            <a:xfrm>
              <a:off x="3682752" y="3446231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/>
            <p:cNvCxnSpPr/>
            <p:nvPr/>
          </p:nvCxnSpPr>
          <p:spPr>
            <a:xfrm>
              <a:off x="4090965" y="4220149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TextBox 116"/>
            <p:cNvSpPr txBox="1"/>
            <p:nvPr/>
          </p:nvSpPr>
          <p:spPr>
            <a:xfrm>
              <a:off x="3977412" y="2222960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18" name="Straight Connector 117"/>
            <p:cNvCxnSpPr/>
            <p:nvPr/>
          </p:nvCxnSpPr>
          <p:spPr>
            <a:xfrm>
              <a:off x="4461005" y="495875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" name="Group 118"/>
            <p:cNvGrpSpPr/>
            <p:nvPr/>
          </p:nvGrpSpPr>
          <p:grpSpPr>
            <a:xfrm>
              <a:off x="4770687" y="5335355"/>
              <a:ext cx="326270" cy="21774"/>
              <a:chOff x="7667110" y="4183383"/>
              <a:chExt cx="326270" cy="21774"/>
            </a:xfrm>
          </p:grpSpPr>
          <p:cxnSp>
            <p:nvCxnSpPr>
              <p:cNvPr id="120" name="Straight Connector 11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2" name="TextBox 121"/>
            <p:cNvSpPr txBox="1"/>
            <p:nvPr/>
          </p:nvSpPr>
          <p:spPr>
            <a:xfrm>
              <a:off x="4377304" y="2210721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4735043" y="2217731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39" name="Group 138"/>
            <p:cNvGrpSpPr/>
            <p:nvPr/>
          </p:nvGrpSpPr>
          <p:grpSpPr>
            <a:xfrm>
              <a:off x="3237227" y="2699638"/>
              <a:ext cx="1824710" cy="372168"/>
              <a:chOff x="6811148" y="2979136"/>
              <a:chExt cx="1824710" cy="372168"/>
            </a:xfrm>
          </p:grpSpPr>
          <p:cxnSp>
            <p:nvCxnSpPr>
              <p:cNvPr id="14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" name="Arc 14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7092647" y="2020911"/>
            <a:ext cx="3358243" cy="4325565"/>
            <a:chOff x="7092647" y="2020911"/>
            <a:chExt cx="3358243" cy="4325565"/>
          </a:xfrm>
        </p:grpSpPr>
        <p:sp>
          <p:nvSpPr>
            <p:cNvPr id="142" name="TextBox 141"/>
            <p:cNvSpPr txBox="1"/>
            <p:nvPr/>
          </p:nvSpPr>
          <p:spPr>
            <a:xfrm>
              <a:off x="7099065" y="2379459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7092647" y="5792478"/>
              <a:ext cx="183095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๑,๔๐๐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9539763" y="5357523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8773728" y="432279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8773730" y="3964400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8416839" y="2045774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8398252" y="3562422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8381922" y="324031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8381923" y="280981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7905513" y="2400478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8381923" y="2404852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6	0	0</a:t>
              </a:r>
            </a:p>
          </p:txBody>
        </p:sp>
        <p:cxnSp>
          <p:nvCxnSpPr>
            <p:cNvPr id="153" name="Straight Connector 152"/>
            <p:cNvCxnSpPr/>
            <p:nvPr/>
          </p:nvCxnSpPr>
          <p:spPr>
            <a:xfrm>
              <a:off x="8381923" y="325642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/>
            <p:cNvCxnSpPr/>
            <p:nvPr/>
          </p:nvCxnSpPr>
          <p:spPr>
            <a:xfrm>
              <a:off x="8470824" y="4030339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" name="TextBox 154"/>
            <p:cNvSpPr txBox="1"/>
            <p:nvPr/>
          </p:nvSpPr>
          <p:spPr>
            <a:xfrm>
              <a:off x="8724133" y="2033150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56" name="Straight Connector 155"/>
            <p:cNvCxnSpPr/>
            <p:nvPr/>
          </p:nvCxnSpPr>
          <p:spPr>
            <a:xfrm>
              <a:off x="9131143" y="476894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" name="Group 156"/>
            <p:cNvGrpSpPr/>
            <p:nvPr/>
          </p:nvGrpSpPr>
          <p:grpSpPr>
            <a:xfrm>
              <a:off x="9542428" y="5827714"/>
              <a:ext cx="326270" cy="21774"/>
              <a:chOff x="7667110" y="4183383"/>
              <a:chExt cx="326270" cy="21774"/>
            </a:xfrm>
          </p:grpSpPr>
          <p:cxnSp>
            <p:nvCxnSpPr>
              <p:cNvPr id="158" name="Straight Connector 15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0" name="TextBox 159"/>
            <p:cNvSpPr txBox="1"/>
            <p:nvPr/>
          </p:nvSpPr>
          <p:spPr>
            <a:xfrm>
              <a:off x="9120017" y="2020911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9477756" y="2027921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62" name="Group 161"/>
            <p:cNvGrpSpPr/>
            <p:nvPr/>
          </p:nvGrpSpPr>
          <p:grpSpPr>
            <a:xfrm>
              <a:off x="7979940" y="2509828"/>
              <a:ext cx="1824710" cy="372168"/>
              <a:chOff x="6811148" y="2979136"/>
              <a:chExt cx="1824710" cy="372168"/>
            </a:xfrm>
          </p:grpSpPr>
          <p:cxnSp>
            <p:nvCxnSpPr>
              <p:cNvPr id="16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Arc 16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5" name="TextBox 164"/>
            <p:cNvSpPr txBox="1"/>
            <p:nvPr/>
          </p:nvSpPr>
          <p:spPr>
            <a:xfrm>
              <a:off x="9174891" y="5041794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9174893" y="4683399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67" name="Straight Connector 166"/>
            <p:cNvCxnSpPr/>
            <p:nvPr/>
          </p:nvCxnSpPr>
          <p:spPr>
            <a:xfrm>
              <a:off x="9517793" y="548794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7173880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2377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53516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56285" y="1794728"/>
              <a:ext cx="213391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7,800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1694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4668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8273" y="1794728"/>
              <a:ext cx="214994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8,973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49145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214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6876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386844" y="1892719"/>
            <a:ext cx="3358243" cy="4325565"/>
            <a:chOff x="2386844" y="1892719"/>
            <a:chExt cx="3358243" cy="4325565"/>
          </a:xfrm>
        </p:grpSpPr>
        <p:sp>
          <p:nvSpPr>
            <p:cNvPr id="76" name="TextBox 75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2386844" y="5664286"/>
              <a:ext cx="183736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๒,๖๐๐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3690197" y="1917582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3202114" y="227228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	8	0	0</a:t>
              </a:r>
            </a:p>
          </p:txBody>
        </p:sp>
        <p:cxnSp>
          <p:nvCxnSpPr>
            <p:cNvPr id="144" name="Straight Connector 143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6" name="TextBox 145"/>
            <p:cNvSpPr txBox="1"/>
            <p:nvPr/>
          </p:nvSpPr>
          <p:spPr>
            <a:xfrm>
              <a:off x="4014322" y="1904958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47" name="Straight Connector 146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8" name="Group 147"/>
            <p:cNvGrpSpPr/>
            <p:nvPr/>
          </p:nvGrpSpPr>
          <p:grpSpPr>
            <a:xfrm>
              <a:off x="4836625" y="5699522"/>
              <a:ext cx="326270" cy="21774"/>
              <a:chOff x="7667110" y="4183383"/>
              <a:chExt cx="326270" cy="21774"/>
            </a:xfrm>
          </p:grpSpPr>
          <p:cxnSp>
            <p:nvCxnSpPr>
              <p:cNvPr id="149" name="Straight Connector 148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Connector 149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TextBox 150"/>
            <p:cNvSpPr txBox="1"/>
            <p:nvPr/>
          </p:nvSpPr>
          <p:spPr>
            <a:xfrm>
              <a:off x="4414214" y="189271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53" name="Group 152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5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" name="Arc 15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56" name="TextBox 155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58" name="Straight Connector 157"/>
            <p:cNvCxnSpPr/>
            <p:nvPr/>
          </p:nvCxnSpPr>
          <p:spPr>
            <a:xfrm>
              <a:off x="4811990" y="535974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/>
          <p:cNvGrpSpPr/>
          <p:nvPr/>
        </p:nvGrpSpPr>
        <p:grpSpPr>
          <a:xfrm>
            <a:off x="7169579" y="1970825"/>
            <a:ext cx="3351825" cy="3731828"/>
            <a:chOff x="7169579" y="1970825"/>
            <a:chExt cx="3351825" cy="3731828"/>
          </a:xfrm>
        </p:grpSpPr>
        <p:sp>
          <p:nvSpPr>
            <p:cNvPr id="159" name="TextBox 158"/>
            <p:cNvSpPr txBox="1"/>
            <p:nvPr/>
          </p:nvSpPr>
          <p:spPr>
            <a:xfrm>
              <a:off x="7169579" y="2329373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7200071" y="5148655"/>
              <a:ext cx="162576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๙๙๗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9581249" y="462526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8844242" y="427270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	3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8844244" y="3914314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	3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8542625" y="1995688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8468766" y="3512336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8	1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8452436" y="319022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	7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8452437" y="2759726"/>
              <a:ext cx="73809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1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7973622" y="235039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8452437" y="2354766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9	7	3</a:t>
              </a:r>
            </a:p>
          </p:txBody>
        </p:sp>
        <p:cxnSp>
          <p:nvCxnSpPr>
            <p:cNvPr id="170" name="Straight Connector 169"/>
            <p:cNvCxnSpPr/>
            <p:nvPr/>
          </p:nvCxnSpPr>
          <p:spPr>
            <a:xfrm>
              <a:off x="8495979" y="320633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/>
            <p:cNvCxnSpPr/>
            <p:nvPr/>
          </p:nvCxnSpPr>
          <p:spPr>
            <a:xfrm>
              <a:off x="8904192" y="3980253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" name="TextBox 171"/>
            <p:cNvSpPr txBox="1"/>
            <p:nvPr/>
          </p:nvSpPr>
          <p:spPr>
            <a:xfrm>
              <a:off x="8792242" y="1983064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73" name="Straight Connector 172"/>
            <p:cNvCxnSpPr/>
            <p:nvPr/>
          </p:nvCxnSpPr>
          <p:spPr>
            <a:xfrm>
              <a:off x="9274232" y="4718856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4" name="Group 173"/>
            <p:cNvGrpSpPr/>
            <p:nvPr/>
          </p:nvGrpSpPr>
          <p:grpSpPr>
            <a:xfrm>
              <a:off x="9583914" y="5095459"/>
              <a:ext cx="326270" cy="21774"/>
              <a:chOff x="7667110" y="4183383"/>
              <a:chExt cx="326270" cy="21774"/>
            </a:xfrm>
          </p:grpSpPr>
          <p:cxnSp>
            <p:nvCxnSpPr>
              <p:cNvPr id="175" name="Straight Connector 17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Straight Connector 175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7" name="TextBox 176"/>
            <p:cNvSpPr txBox="1"/>
            <p:nvPr/>
          </p:nvSpPr>
          <p:spPr>
            <a:xfrm>
              <a:off x="9190531" y="1970825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9548270" y="1977835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79" name="Group 178"/>
            <p:cNvGrpSpPr/>
            <p:nvPr/>
          </p:nvGrpSpPr>
          <p:grpSpPr>
            <a:xfrm>
              <a:off x="8050454" y="2459742"/>
              <a:ext cx="1824710" cy="372168"/>
              <a:chOff x="6811148" y="2979136"/>
              <a:chExt cx="1824710" cy="372168"/>
            </a:xfrm>
          </p:grpSpPr>
          <p:cxnSp>
            <p:nvCxnSpPr>
              <p:cNvPr id="18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Arc 18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sp>
        <p:nvSpPr>
          <p:cNvPr id="1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8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8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8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9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9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55108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46891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398656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61098" y="1794728"/>
              <a:ext cx="212429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5,782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43643" y="1462084"/>
            <a:ext cx="622685" cy="468000"/>
            <a:chOff x="1175662" y="1722687"/>
            <a:chExt cx="622685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75662" y="1777497"/>
              <a:ext cx="622685" cy="3282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39182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1059" y="1794728"/>
              <a:ext cx="216437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4,530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49145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214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6876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7169579" y="2072423"/>
            <a:ext cx="3351825" cy="3731828"/>
            <a:chOff x="7169579" y="2072423"/>
            <a:chExt cx="3351825" cy="3731828"/>
          </a:xfrm>
        </p:grpSpPr>
        <p:sp>
          <p:nvSpPr>
            <p:cNvPr id="77" name="TextBox 76"/>
            <p:cNvSpPr txBox="1"/>
            <p:nvPr/>
          </p:nvSpPr>
          <p:spPr>
            <a:xfrm>
              <a:off x="7169579" y="243097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7200071" y="5250253"/>
              <a:ext cx="162576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๗๕๕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9581249" y="4726866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8844242" y="437430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	0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8844244" y="401591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	0</a:t>
              </a: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8542625" y="2097286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8468766" y="361393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3	0</a:t>
              </a: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8452436" y="329182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	3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8452437" y="2861324"/>
              <a:ext cx="73809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2</a:t>
              </a: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7972019" y="2451990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8452437" y="245636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5	3	0</a:t>
              </a:r>
            </a:p>
          </p:txBody>
        </p:sp>
        <p:cxnSp>
          <p:nvCxnSpPr>
            <p:cNvPr id="148" name="Straight Connector 147"/>
            <p:cNvCxnSpPr/>
            <p:nvPr/>
          </p:nvCxnSpPr>
          <p:spPr>
            <a:xfrm>
              <a:off x="8495979" y="330793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/>
            <p:cNvCxnSpPr/>
            <p:nvPr/>
          </p:nvCxnSpPr>
          <p:spPr>
            <a:xfrm>
              <a:off x="8904192" y="4081851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TextBox 149"/>
            <p:cNvSpPr txBox="1"/>
            <p:nvPr/>
          </p:nvSpPr>
          <p:spPr>
            <a:xfrm>
              <a:off x="8805066" y="2084662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51" name="Straight Connector 150"/>
            <p:cNvCxnSpPr/>
            <p:nvPr/>
          </p:nvCxnSpPr>
          <p:spPr>
            <a:xfrm>
              <a:off x="9274232" y="482045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Group 151"/>
            <p:cNvGrpSpPr/>
            <p:nvPr/>
          </p:nvGrpSpPr>
          <p:grpSpPr>
            <a:xfrm>
              <a:off x="9583914" y="5197057"/>
              <a:ext cx="326270" cy="21774"/>
              <a:chOff x="7667110" y="4183383"/>
              <a:chExt cx="326270" cy="21774"/>
            </a:xfrm>
          </p:grpSpPr>
          <p:cxnSp>
            <p:nvCxnSpPr>
              <p:cNvPr id="153" name="Straight Connector 152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5" name="TextBox 154"/>
            <p:cNvSpPr txBox="1"/>
            <p:nvPr/>
          </p:nvSpPr>
          <p:spPr>
            <a:xfrm>
              <a:off x="9190531" y="207242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9548270" y="20794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57" name="Group 156"/>
            <p:cNvGrpSpPr/>
            <p:nvPr/>
          </p:nvGrpSpPr>
          <p:grpSpPr>
            <a:xfrm>
              <a:off x="8050454" y="2561340"/>
              <a:ext cx="1824710" cy="372168"/>
              <a:chOff x="6811148" y="2979136"/>
              <a:chExt cx="1824710" cy="372168"/>
            </a:xfrm>
          </p:grpSpPr>
          <p:cxnSp>
            <p:nvCxnSpPr>
              <p:cNvPr id="158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" name="Arc 158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2356352" y="2146915"/>
            <a:ext cx="3351825" cy="3731828"/>
            <a:chOff x="2356352" y="2146915"/>
            <a:chExt cx="3351825" cy="3731828"/>
          </a:xfrm>
        </p:grpSpPr>
        <p:sp>
          <p:nvSpPr>
            <p:cNvPr id="160" name="TextBox 159"/>
            <p:cNvSpPr txBox="1"/>
            <p:nvPr/>
          </p:nvSpPr>
          <p:spPr>
            <a:xfrm>
              <a:off x="2356352" y="2505463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386844" y="5324745"/>
              <a:ext cx="16065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๘๒๖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4768022" y="4801358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4031015" y="4448799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2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4031017" y="4090404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2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3729398" y="2171778"/>
              <a:ext cx="1847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3641025" y="3688426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1	4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3639209" y="336631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8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3639210" y="2935816"/>
              <a:ext cx="73809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6</a:t>
              </a: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3173219" y="2526482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3639210" y="2530856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7	8	2</a:t>
              </a:r>
            </a:p>
          </p:txBody>
        </p:sp>
        <p:cxnSp>
          <p:nvCxnSpPr>
            <p:cNvPr id="171" name="Straight Connector 170"/>
            <p:cNvCxnSpPr/>
            <p:nvPr/>
          </p:nvCxnSpPr>
          <p:spPr>
            <a:xfrm>
              <a:off x="3682752" y="3382425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/>
            <p:cNvCxnSpPr/>
            <p:nvPr/>
          </p:nvCxnSpPr>
          <p:spPr>
            <a:xfrm>
              <a:off x="4090965" y="4156343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TextBox 172"/>
            <p:cNvSpPr txBox="1"/>
            <p:nvPr/>
          </p:nvSpPr>
          <p:spPr>
            <a:xfrm>
              <a:off x="3978214" y="2159154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74" name="Straight Connector 173"/>
            <p:cNvCxnSpPr/>
            <p:nvPr/>
          </p:nvCxnSpPr>
          <p:spPr>
            <a:xfrm>
              <a:off x="4461005" y="4894946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5" name="Group 174"/>
            <p:cNvGrpSpPr/>
            <p:nvPr/>
          </p:nvGrpSpPr>
          <p:grpSpPr>
            <a:xfrm>
              <a:off x="4770687" y="5271549"/>
              <a:ext cx="326270" cy="21774"/>
              <a:chOff x="7667110" y="4183383"/>
              <a:chExt cx="326270" cy="21774"/>
            </a:xfrm>
          </p:grpSpPr>
          <p:cxnSp>
            <p:nvCxnSpPr>
              <p:cNvPr id="176" name="Straight Connector 175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Straight Connector 176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8" name="TextBox 177"/>
            <p:cNvSpPr txBox="1"/>
            <p:nvPr/>
          </p:nvSpPr>
          <p:spPr>
            <a:xfrm>
              <a:off x="4377304" y="2146915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4735043" y="2153925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80" name="Group 179"/>
            <p:cNvGrpSpPr/>
            <p:nvPr/>
          </p:nvGrpSpPr>
          <p:grpSpPr>
            <a:xfrm>
              <a:off x="3237227" y="2635832"/>
              <a:ext cx="1824710" cy="372168"/>
              <a:chOff x="6811148" y="2979136"/>
              <a:chExt cx="1824710" cy="372168"/>
            </a:xfrm>
          </p:grpSpPr>
          <p:cxnSp>
            <p:nvCxnSpPr>
              <p:cNvPr id="18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" name="Arc 181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sp>
        <p:nvSpPr>
          <p:cNvPr id="1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8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8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878942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TextBox 88"/>
          <p:cNvSpPr txBox="1"/>
          <p:nvPr/>
        </p:nvSpPr>
        <p:spPr>
          <a:xfrm>
            <a:off x="1835344" y="4109981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4	9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454986" y="3265900"/>
            <a:ext cx="124700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4	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427851" y="2851222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2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462768" y="1232974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9" name="TextBox 98"/>
          <p:cNvSpPr txBox="1"/>
          <p:nvPr/>
        </p:nvSpPr>
        <p:spPr>
          <a:xfrm>
            <a:off x="1427851" y="242751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	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1427852" y="1997012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947433" y="1587678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06" name="TextBox 105"/>
          <p:cNvSpPr txBox="1"/>
          <p:nvPr/>
        </p:nvSpPr>
        <p:spPr>
          <a:xfrm>
            <a:off x="1427852" y="1592052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2	4	9</a:t>
            </a:r>
          </a:p>
        </p:txBody>
      </p:sp>
      <p:cxnSp>
        <p:nvCxnSpPr>
          <p:cNvPr id="107" name="Straight Connector 106"/>
          <p:cNvCxnSpPr/>
          <p:nvPr/>
        </p:nvCxnSpPr>
        <p:spPr>
          <a:xfrm>
            <a:off x="1427852" y="2443621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>
            <a:off x="1500426" y="3319139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TextBox 117"/>
          <p:cNvSpPr txBox="1"/>
          <p:nvPr/>
        </p:nvSpPr>
        <p:spPr>
          <a:xfrm>
            <a:off x="1772467" y="1220350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454987" y="3707753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0</a:t>
            </a:r>
          </a:p>
        </p:txBody>
      </p:sp>
      <p:cxnSp>
        <p:nvCxnSpPr>
          <p:cNvPr id="123" name="Straight Connector 122"/>
          <p:cNvCxnSpPr/>
          <p:nvPr/>
        </p:nvCxnSpPr>
        <p:spPr>
          <a:xfrm>
            <a:off x="2160742" y="4226470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/>
          <p:cNvSpPr txBox="1"/>
          <p:nvPr/>
        </p:nvSpPr>
        <p:spPr>
          <a:xfrm>
            <a:off x="2165946" y="1222625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03" name="Group 102"/>
          <p:cNvGrpSpPr/>
          <p:nvPr/>
        </p:nvGrpSpPr>
        <p:grpSpPr>
          <a:xfrm>
            <a:off x="1025869" y="1697028"/>
            <a:ext cx="1788710" cy="372168"/>
            <a:chOff x="6811148" y="2979136"/>
            <a:chExt cx="1788710" cy="372168"/>
          </a:xfrm>
        </p:grpSpPr>
        <p:cxnSp>
          <p:nvCxnSpPr>
            <p:cNvPr id="10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Arc 10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1835345" y="4551834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4	8</a:t>
            </a:r>
          </a:p>
        </p:txBody>
      </p:sp>
      <p:cxnSp>
        <p:nvCxnSpPr>
          <p:cNvPr id="90" name="Straight Connector 89"/>
          <p:cNvCxnSpPr/>
          <p:nvPr/>
        </p:nvCxnSpPr>
        <p:spPr>
          <a:xfrm>
            <a:off x="2265328" y="5070551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Box 90"/>
          <p:cNvSpPr txBox="1"/>
          <p:nvPr/>
        </p:nvSpPr>
        <p:spPr>
          <a:xfrm>
            <a:off x="2551210" y="5080025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2553875" y="5550216"/>
            <a:ext cx="326270" cy="21774"/>
            <a:chOff x="7667110" y="4183383"/>
            <a:chExt cx="326270" cy="21774"/>
          </a:xfrm>
        </p:grpSpPr>
        <p:cxnSp>
          <p:nvCxnSpPr>
            <p:cNvPr id="94" name="Straight Connector 9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/>
          <p:cNvGrpSpPr/>
          <p:nvPr/>
        </p:nvGrpSpPr>
        <p:grpSpPr>
          <a:xfrm>
            <a:off x="2939125" y="5153057"/>
            <a:ext cx="1218771" cy="468000"/>
            <a:chOff x="3392118" y="5556788"/>
            <a:chExt cx="1218771" cy="468000"/>
          </a:xfrm>
        </p:grpSpPr>
        <p:cxnSp>
          <p:nvCxnSpPr>
            <p:cNvPr id="116" name="Straight Arrow Connector 115"/>
            <p:cNvCxnSpPr/>
            <p:nvPr/>
          </p:nvCxnSpPr>
          <p:spPr>
            <a:xfrm flipH="1" flipV="1">
              <a:off x="3392118" y="5807838"/>
              <a:ext cx="5040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" name="Group 118"/>
            <p:cNvGrpSpPr/>
            <p:nvPr/>
          </p:nvGrpSpPr>
          <p:grpSpPr>
            <a:xfrm>
              <a:off x="3794514" y="5556788"/>
              <a:ext cx="816375" cy="468000"/>
              <a:chOff x="2260734" y="3333140"/>
              <a:chExt cx="273733" cy="468000"/>
            </a:xfrm>
            <a:solidFill>
              <a:srgbClr val="FFD2D6"/>
            </a:solidFill>
          </p:grpSpPr>
          <p:sp>
            <p:nvSpPr>
              <p:cNvPr id="122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163601" y="3430273"/>
                <a:ext cx="468000" cy="273733"/>
              </a:xfrm>
              <a:prstGeom prst="round2SameRect">
                <a:avLst>
                  <a:gd name="adj1" fmla="val 17436"/>
                  <a:gd name="adj2" fmla="val 14722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290729" y="3339779"/>
                <a:ext cx="195074" cy="395041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เศษ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sp>
        <p:nvSpPr>
          <p:cNvPr id="126" name="TextBox 125"/>
          <p:cNvSpPr txBox="1"/>
          <p:nvPr/>
        </p:nvSpPr>
        <p:spPr>
          <a:xfrm>
            <a:off x="2536393" y="1213034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sp>
        <p:nvSpPr>
          <p:cNvPr id="4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322662" y="457326"/>
            <a:ext cx="4885129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503178" y="501709"/>
            <a:ext cx="455946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7,249 ÷ 6 โดยการหารยาว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795805" y="1696538"/>
            <a:ext cx="3738931" cy="468000"/>
            <a:chOff x="3248798" y="1766447"/>
            <a:chExt cx="3738931" cy="468000"/>
          </a:xfrm>
        </p:grpSpPr>
        <p:cxnSp>
          <p:nvCxnSpPr>
            <p:cNvPr id="50" name="Straight Arrow Connector 49"/>
            <p:cNvCxnSpPr/>
            <p:nvPr/>
          </p:nvCxnSpPr>
          <p:spPr>
            <a:xfrm flipH="1" flipV="1">
              <a:off x="3248798" y="2017497"/>
              <a:ext cx="3960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" name="Group 50"/>
            <p:cNvGrpSpPr/>
            <p:nvPr/>
          </p:nvGrpSpPr>
          <p:grpSpPr>
            <a:xfrm>
              <a:off x="3623982" y="1766447"/>
              <a:ext cx="3363747" cy="468000"/>
              <a:chOff x="2260734" y="3333140"/>
              <a:chExt cx="1325829" cy="468000"/>
            </a:xfrm>
            <a:solidFill>
              <a:srgbClr val="FFD2D6"/>
            </a:solidFill>
          </p:grpSpPr>
          <p:sp>
            <p:nvSpPr>
              <p:cNvPr id="52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55891" y="2937983"/>
                <a:ext cx="468000" cy="1258313"/>
              </a:xfrm>
              <a:prstGeom prst="round2SameRect">
                <a:avLst>
                  <a:gd name="adj1" fmla="val 17436"/>
                  <a:gd name="adj2" fmla="val 14722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273566" y="3350665"/>
                <a:ext cx="131299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7 พัน หารด้วย 6 ได้ </a:t>
                </a:r>
                <a:r>
                  <a:rPr kumimoji="0" lang="th-TH" sz="2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1</a:t>
                </a:r>
                <a:r>
                  <a:rPr kumimoji="0" lang="th-TH" sz="280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 พัน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795805" y="2490446"/>
            <a:ext cx="3903183" cy="468000"/>
            <a:chOff x="3248798" y="2560355"/>
            <a:chExt cx="3903183" cy="468000"/>
          </a:xfrm>
        </p:grpSpPr>
        <p:cxnSp>
          <p:nvCxnSpPr>
            <p:cNvPr id="54" name="Straight Arrow Connector 53"/>
            <p:cNvCxnSpPr/>
            <p:nvPr/>
          </p:nvCxnSpPr>
          <p:spPr>
            <a:xfrm flipH="1" flipV="1">
              <a:off x="3248798" y="2811405"/>
              <a:ext cx="3960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" name="Group 54"/>
            <p:cNvGrpSpPr/>
            <p:nvPr/>
          </p:nvGrpSpPr>
          <p:grpSpPr>
            <a:xfrm>
              <a:off x="3623981" y="2560355"/>
              <a:ext cx="3528000" cy="468000"/>
              <a:chOff x="2260734" y="3333140"/>
              <a:chExt cx="1325829" cy="468000"/>
            </a:xfrm>
            <a:solidFill>
              <a:srgbClr val="FFD2D6"/>
            </a:solidFill>
          </p:grpSpPr>
          <p:sp>
            <p:nvSpPr>
              <p:cNvPr id="56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55891" y="2937983"/>
                <a:ext cx="468000" cy="1258313"/>
              </a:xfrm>
              <a:prstGeom prst="round2SameRect">
                <a:avLst>
                  <a:gd name="adj1" fmla="val 17436"/>
                  <a:gd name="adj2" fmla="val 14722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273566" y="3350665"/>
                <a:ext cx="131299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12 ร้อย หารด้วย 6 ได้ </a:t>
                </a:r>
                <a:r>
                  <a:rPr lang="th-TH" b="1" kern="0" dirty="0">
                    <a:solidFill>
                      <a:prstClr val="black"/>
                    </a:solidFill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2</a:t>
                </a:r>
                <a:r>
                  <a:rPr lang="th-TH" kern="0" dirty="0">
                    <a:solidFill>
                      <a:prstClr val="black"/>
                    </a:solidFill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 ร้อย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2795805" y="3354158"/>
            <a:ext cx="3687183" cy="468000"/>
            <a:chOff x="3248798" y="3496637"/>
            <a:chExt cx="3687183" cy="468000"/>
          </a:xfrm>
        </p:grpSpPr>
        <p:cxnSp>
          <p:nvCxnSpPr>
            <p:cNvPr id="58" name="Straight Arrow Connector 57"/>
            <p:cNvCxnSpPr/>
            <p:nvPr/>
          </p:nvCxnSpPr>
          <p:spPr>
            <a:xfrm flipH="1" flipV="1">
              <a:off x="3248798" y="3747687"/>
              <a:ext cx="3960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" name="Group 58"/>
            <p:cNvGrpSpPr/>
            <p:nvPr/>
          </p:nvGrpSpPr>
          <p:grpSpPr>
            <a:xfrm>
              <a:off x="3623981" y="3496637"/>
              <a:ext cx="3312000" cy="468000"/>
              <a:chOff x="2260734" y="3333140"/>
              <a:chExt cx="1325829" cy="468000"/>
            </a:xfrm>
            <a:solidFill>
              <a:srgbClr val="FFD2D6"/>
            </a:solidFill>
          </p:grpSpPr>
          <p:sp>
            <p:nvSpPr>
              <p:cNvPr id="60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55891" y="2937983"/>
                <a:ext cx="468000" cy="1258313"/>
              </a:xfrm>
              <a:prstGeom prst="round2SameRect">
                <a:avLst>
                  <a:gd name="adj1" fmla="val 17436"/>
                  <a:gd name="adj2" fmla="val 14722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273566" y="3350665"/>
                <a:ext cx="131299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4 สิบ หารด้วย 6 ได้ </a:t>
                </a:r>
                <a:r>
                  <a:rPr kumimoji="0" lang="th-TH" sz="2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0</a:t>
                </a:r>
                <a:r>
                  <a:rPr kumimoji="0" lang="th-TH" sz="280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 สิบ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sp>
        <p:nvSpPr>
          <p:cNvPr id="71" name="TextBox 70"/>
          <p:cNvSpPr txBox="1"/>
          <p:nvPr/>
        </p:nvSpPr>
        <p:spPr>
          <a:xfrm>
            <a:off x="947433" y="5687881"/>
            <a:ext cx="42114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ดังนั้น 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7,249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6 ได้ 1,208 เศษ 1</a:t>
            </a:r>
          </a:p>
        </p:txBody>
      </p:sp>
      <p:sp>
        <p:nvSpPr>
          <p:cNvPr id="72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688843" y="220076"/>
            <a:ext cx="4530700" cy="4598668"/>
          </a:xfrm>
          <a:prstGeom prst="roundRect">
            <a:avLst>
              <a:gd name="adj" fmla="val 577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781773" y="244647"/>
            <a:ext cx="46341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แสดงวิธีหาผลหารโดยการหารยาว ดังนี้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8415412" y="2467506"/>
            <a:ext cx="167241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	4	9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8388277" y="2052828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	2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8408680" y="623262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388277" y="1730717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	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8373764" y="1387300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7893345" y="977966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8373764" y="982340"/>
            <a:ext cx="152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2	4	9</a:t>
            </a:r>
          </a:p>
        </p:txBody>
      </p:sp>
      <p:cxnSp>
        <p:nvCxnSpPr>
          <p:cNvPr id="82" name="Straight Connector 81"/>
          <p:cNvCxnSpPr/>
          <p:nvPr/>
        </p:nvCxnSpPr>
        <p:spPr>
          <a:xfrm>
            <a:off x="8373764" y="1833909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/>
          <p:cNvCxnSpPr/>
          <p:nvPr/>
        </p:nvCxnSpPr>
        <p:spPr>
          <a:xfrm>
            <a:off x="8460852" y="2520745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/>
          <p:cNvSpPr txBox="1"/>
          <p:nvPr/>
        </p:nvSpPr>
        <p:spPr>
          <a:xfrm>
            <a:off x="8718379" y="610638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8415413" y="2909359"/>
            <a:ext cx="15970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	4	8</a:t>
            </a:r>
          </a:p>
        </p:txBody>
      </p:sp>
      <p:cxnSp>
        <p:nvCxnSpPr>
          <p:cNvPr id="86" name="Straight Connector 85"/>
          <p:cNvCxnSpPr/>
          <p:nvPr/>
        </p:nvCxnSpPr>
        <p:spPr>
          <a:xfrm>
            <a:off x="9179224" y="3428076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TextBox 86"/>
          <p:cNvSpPr txBox="1"/>
          <p:nvPr/>
        </p:nvSpPr>
        <p:spPr>
          <a:xfrm>
            <a:off x="9111858" y="612913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92" name="Group 91"/>
          <p:cNvGrpSpPr/>
          <p:nvPr/>
        </p:nvGrpSpPr>
        <p:grpSpPr>
          <a:xfrm>
            <a:off x="7971781" y="1087316"/>
            <a:ext cx="1788710" cy="372168"/>
            <a:chOff x="6811148" y="2979136"/>
            <a:chExt cx="1788710" cy="372168"/>
          </a:xfrm>
        </p:grpSpPr>
        <p:cxnSp>
          <p:nvCxnSpPr>
            <p:cNvPr id="11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48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Arc 128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32" name="TextBox 131"/>
          <p:cNvSpPr txBox="1"/>
          <p:nvPr/>
        </p:nvSpPr>
        <p:spPr>
          <a:xfrm>
            <a:off x="9544402" y="3353759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grpSp>
        <p:nvGrpSpPr>
          <p:cNvPr id="133" name="Group 132"/>
          <p:cNvGrpSpPr/>
          <p:nvPr/>
        </p:nvGrpSpPr>
        <p:grpSpPr>
          <a:xfrm>
            <a:off x="9547067" y="3823950"/>
            <a:ext cx="326270" cy="21774"/>
            <a:chOff x="7667110" y="4183383"/>
            <a:chExt cx="326270" cy="21774"/>
          </a:xfrm>
        </p:grpSpPr>
        <p:cxnSp>
          <p:nvCxnSpPr>
            <p:cNvPr id="134" name="Straight Connector 13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" name="TextBox 135"/>
          <p:cNvSpPr txBox="1"/>
          <p:nvPr/>
        </p:nvSpPr>
        <p:spPr>
          <a:xfrm>
            <a:off x="9482305" y="603322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865560" y="4199946"/>
            <a:ext cx="4299183" cy="468000"/>
            <a:chOff x="3318553" y="4473051"/>
            <a:chExt cx="4299183" cy="468000"/>
          </a:xfrm>
        </p:grpSpPr>
        <p:cxnSp>
          <p:nvCxnSpPr>
            <p:cNvPr id="62" name="Straight Arrow Connector 61"/>
            <p:cNvCxnSpPr/>
            <p:nvPr/>
          </p:nvCxnSpPr>
          <p:spPr>
            <a:xfrm flipH="1" flipV="1">
              <a:off x="3318553" y="4724101"/>
              <a:ext cx="3960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" name="Group 62"/>
            <p:cNvGrpSpPr/>
            <p:nvPr/>
          </p:nvGrpSpPr>
          <p:grpSpPr>
            <a:xfrm>
              <a:off x="3693736" y="4473051"/>
              <a:ext cx="3924000" cy="468000"/>
              <a:chOff x="2260734" y="3333140"/>
              <a:chExt cx="1325829" cy="468000"/>
            </a:xfrm>
            <a:solidFill>
              <a:srgbClr val="FFD2D6"/>
            </a:solidFill>
          </p:grpSpPr>
          <p:sp>
            <p:nvSpPr>
              <p:cNvPr id="64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55891" y="2937983"/>
                <a:ext cx="468000" cy="1258313"/>
              </a:xfrm>
              <a:prstGeom prst="round2SameRect">
                <a:avLst>
                  <a:gd name="adj1" fmla="val 17436"/>
                  <a:gd name="adj2" fmla="val 14722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5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273566" y="3350665"/>
                <a:ext cx="131299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49 หน่วย หารด้วย 6 ได้ </a:t>
                </a:r>
                <a:r>
                  <a:rPr kumimoji="0" lang="th-TH" sz="2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8 </a:t>
                </a:r>
                <a:r>
                  <a:rPr kumimoji="0" lang="th-TH" sz="280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หน่วย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sp>
        <p:nvSpPr>
          <p:cNvPr id="137" name="TextBox 136"/>
          <p:cNvSpPr txBox="1"/>
          <p:nvPr/>
        </p:nvSpPr>
        <p:spPr>
          <a:xfrm>
            <a:off x="7407521" y="4038181"/>
            <a:ext cx="25763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 ๑,๒๐๘ เศษ ๑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38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312560" y="2929485"/>
            <a:ext cx="943374" cy="4954706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524203" y="5022738"/>
            <a:ext cx="4842703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(6 × 1,208) + 1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7,249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1,208 เศษ 1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99801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8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9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05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1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30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4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50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65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75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8500"/>
                            </p:stCondLst>
                            <p:childTnLst>
                              <p:par>
                                <p:cTn id="1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9500"/>
                            </p:stCondLst>
                            <p:childTnLst>
                              <p:par>
                                <p:cTn id="10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05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46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515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9750"/>
                            </p:stCondLst>
                            <p:childTnLst>
                              <p:par>
                                <p:cTn id="1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075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2250"/>
                            </p:stCondLst>
                            <p:childTnLst>
                              <p:par>
                                <p:cTn id="1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3250"/>
                            </p:stCondLst>
                            <p:childTnLst>
                              <p:par>
                                <p:cTn id="1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4425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5250"/>
                            </p:stCondLst>
                            <p:childTnLst>
                              <p:par>
                                <p:cTn id="1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625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7750"/>
                            </p:stCondLst>
                            <p:childTnLst>
                              <p:par>
                                <p:cTn id="1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875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0250"/>
                            </p:stCondLst>
                            <p:childTnLst>
                              <p:par>
                                <p:cTn id="1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5125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52750"/>
                            </p:stCondLst>
                            <p:childTnLst>
                              <p:par>
                                <p:cTn id="1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3750"/>
                            </p:stCondLst>
                            <p:childTnLst>
                              <p:par>
                                <p:cTn id="1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4750"/>
                            </p:stCondLst>
                            <p:childTnLst>
                              <p:par>
                                <p:cTn id="1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56250"/>
                            </p:stCondLst>
                            <p:childTnLst>
                              <p:par>
                                <p:cTn id="1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7250"/>
                            </p:stCondLst>
                            <p:childTnLst>
                              <p:par>
                                <p:cTn id="1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7750"/>
                            </p:stCondLst>
                            <p:childTnLst>
                              <p:par>
                                <p:cTn id="18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875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61100"/>
                            </p:stCondLst>
                            <p:childTnLst>
                              <p:par>
                                <p:cTn id="1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61600"/>
                            </p:stCondLst>
                            <p:childTnLst>
                              <p:par>
                                <p:cTn id="20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21" grpId="0"/>
      <p:bldP spid="98" grpId="0"/>
      <p:bldP spid="97" grpId="0"/>
      <p:bldP spid="99" grpId="0"/>
      <p:bldP spid="100" grpId="0"/>
      <p:bldP spid="102" grpId="0"/>
      <p:bldP spid="106" grpId="0"/>
      <p:bldP spid="118" grpId="0"/>
      <p:bldP spid="120" grpId="0"/>
      <p:bldP spid="145" grpId="0"/>
      <p:bldP spid="88" grpId="0"/>
      <p:bldP spid="91" grpId="0"/>
      <p:bldP spid="126" grpId="0"/>
      <p:bldP spid="48" grpId="0" animBg="1"/>
      <p:bldP spid="49" grpId="0"/>
      <p:bldP spid="71" grpId="0"/>
      <p:bldP spid="72" grpId="0" animBg="1"/>
      <p:bldP spid="73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4" grpId="0"/>
      <p:bldP spid="85" grpId="0"/>
      <p:bldP spid="87" grpId="0"/>
      <p:bldP spid="132" grpId="0"/>
      <p:bldP spid="136" grpId="0"/>
      <p:bldP spid="137" grpId="0"/>
      <p:bldP spid="138" grpId="0" animBg="1"/>
      <p:bldP spid="139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65710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195454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6670" y="1794728"/>
              <a:ext cx="215315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4,226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3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258882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188626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59493" y="1794728"/>
              <a:ext cx="212750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7,547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2763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86844" y="1868093"/>
            <a:ext cx="3358243" cy="4318555"/>
            <a:chOff x="2386844" y="1899729"/>
            <a:chExt cx="3358243" cy="4318555"/>
          </a:xfrm>
        </p:grpSpPr>
        <p:sp>
          <p:nvSpPr>
            <p:cNvPr id="89" name="TextBox 88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2386844" y="5664286"/>
              <a:ext cx="270939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๑,๔๐๘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202114" y="227228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2	2	6</a:t>
              </a: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/>
            <p:cNvSpPr txBox="1"/>
            <p:nvPr/>
          </p:nvSpPr>
          <p:spPr>
            <a:xfrm>
              <a:off x="4018330" y="1904958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19" name="Straight Connector 118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" name="Group 119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44" name="Straight Connector 14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1" name="TextBox 120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4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" name="Arc 14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39" name="TextBox 138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6</a:t>
              </a:r>
            </a:p>
          </p:txBody>
        </p:sp>
        <p:cxnSp>
          <p:nvCxnSpPr>
            <p:cNvPr id="141" name="Straight Connector 140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/>
          <p:cNvGrpSpPr/>
          <p:nvPr/>
        </p:nvGrpSpPr>
        <p:grpSpPr>
          <a:xfrm>
            <a:off x="7186370" y="1810567"/>
            <a:ext cx="3358243" cy="4318555"/>
            <a:chOff x="2386844" y="1899729"/>
            <a:chExt cx="3358243" cy="4318555"/>
          </a:xfrm>
        </p:grpSpPr>
        <p:sp>
          <p:nvSpPr>
            <p:cNvPr id="147" name="TextBox 146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2386844" y="5664286"/>
              <a:ext cx="270458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๑,๕๐๙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	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5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3197305" y="227228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	5	4	7</a:t>
              </a:r>
            </a:p>
          </p:txBody>
        </p:sp>
        <p:cxnSp>
          <p:nvCxnSpPr>
            <p:cNvPr id="158" name="Straight Connector 157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TextBox 159"/>
            <p:cNvSpPr txBox="1"/>
            <p:nvPr/>
          </p:nvSpPr>
          <p:spPr>
            <a:xfrm>
              <a:off x="4015925" y="1904958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61" name="Straight Connector 160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2" name="Group 161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71" name="Straight Connector 17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3" name="TextBox 162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</a:p>
          </p:txBody>
        </p:sp>
        <p:grpSp>
          <p:nvGrpSpPr>
            <p:cNvPr id="165" name="Group 164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6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Arc 16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66" name="TextBox 165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7</a:t>
              </a:r>
            </a:p>
          </p:txBody>
        </p:sp>
        <p:cxnSp>
          <p:nvCxnSpPr>
            <p:cNvPr id="168" name="Straight Connector 167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7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8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8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8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8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784781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8022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0997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89952" y="1794728"/>
              <a:ext cx="206659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5,121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27340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0314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5870" y="1794728"/>
              <a:ext cx="215475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6,573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49145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214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6876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4" name="Group 103"/>
          <p:cNvGrpSpPr/>
          <p:nvPr/>
        </p:nvGrpSpPr>
        <p:grpSpPr>
          <a:xfrm>
            <a:off x="2386844" y="1803969"/>
            <a:ext cx="3358243" cy="4325565"/>
            <a:chOff x="2386844" y="1892719"/>
            <a:chExt cx="3358243" cy="4325565"/>
          </a:xfrm>
        </p:grpSpPr>
        <p:sp>
          <p:nvSpPr>
            <p:cNvPr id="136" name="TextBox 135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2386844" y="5664286"/>
              <a:ext cx="26965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๑,๒๘๐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2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2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8</a:t>
              </a: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1</a:t>
              </a: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199710" y="2272286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	1	2	1</a:t>
              </a:r>
            </a:p>
          </p:txBody>
        </p:sp>
        <p:cxnSp>
          <p:nvCxnSpPr>
            <p:cNvPr id="127" name="Straight Connector 126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4020734" y="1904958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30" name="Straight Connector 129"/>
            <p:cNvCxnSpPr/>
            <p:nvPr/>
          </p:nvCxnSpPr>
          <p:spPr>
            <a:xfrm>
              <a:off x="4106026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Group 130"/>
            <p:cNvGrpSpPr/>
            <p:nvPr/>
          </p:nvGrpSpPr>
          <p:grpSpPr>
            <a:xfrm>
              <a:off x="4836625" y="5699522"/>
              <a:ext cx="326270" cy="21774"/>
              <a:chOff x="7667110" y="4183383"/>
              <a:chExt cx="326270" cy="21774"/>
            </a:xfrm>
          </p:grpSpPr>
          <p:cxnSp>
            <p:nvCxnSpPr>
              <p:cNvPr id="167" name="Straight Connector 16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TextBox 131"/>
            <p:cNvSpPr txBox="1"/>
            <p:nvPr/>
          </p:nvSpPr>
          <p:spPr>
            <a:xfrm>
              <a:off x="4414214" y="189271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34" name="Group 133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65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Arc 165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35" name="TextBox 134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37" name="Straight Connector 136"/>
            <p:cNvCxnSpPr/>
            <p:nvPr/>
          </p:nvCxnSpPr>
          <p:spPr>
            <a:xfrm>
              <a:off x="4811990" y="535974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6" name="Group 195"/>
          <p:cNvGrpSpPr/>
          <p:nvPr/>
        </p:nvGrpSpPr>
        <p:grpSpPr>
          <a:xfrm>
            <a:off x="7094357" y="1766486"/>
            <a:ext cx="3358243" cy="4318555"/>
            <a:chOff x="2386844" y="1899729"/>
            <a:chExt cx="3358243" cy="4318555"/>
          </a:xfrm>
        </p:grpSpPr>
        <p:sp>
          <p:nvSpPr>
            <p:cNvPr id="217" name="TextBox 216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3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2386844" y="5664286"/>
              <a:ext cx="270619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๑,๐๙๕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4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7</a:t>
              </a: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3" name="TextBox 202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6" name="TextBox 205"/>
            <p:cNvSpPr txBox="1"/>
            <p:nvPr/>
          </p:nvSpPr>
          <p:spPr>
            <a:xfrm>
              <a:off x="3195702" y="2272286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	5	7	3</a:t>
              </a:r>
            </a:p>
          </p:txBody>
        </p:sp>
        <p:cxnSp>
          <p:nvCxnSpPr>
            <p:cNvPr id="208" name="Straight Connector 207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/>
            <p:cNvCxnSpPr/>
            <p:nvPr/>
          </p:nvCxnSpPr>
          <p:spPr>
            <a:xfrm>
              <a:off x="4040791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TextBox 209"/>
            <p:cNvSpPr txBox="1"/>
            <p:nvPr/>
          </p:nvSpPr>
          <p:spPr>
            <a:xfrm>
              <a:off x="4019932" y="1904958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211" name="Straight Connector 210"/>
            <p:cNvCxnSpPr/>
            <p:nvPr/>
          </p:nvCxnSpPr>
          <p:spPr>
            <a:xfrm>
              <a:off x="4120540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2" name="Group 211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221" name="Straight Connector 22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Straight Connector 221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extBox 212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14" name="TextBox 213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215" name="Group 214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21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Arc 21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216" name="TextBox 215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0</a:t>
              </a:r>
            </a:p>
          </p:txBody>
        </p:sp>
        <p:cxnSp>
          <p:nvCxnSpPr>
            <p:cNvPr id="218" name="Straight Connector 217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2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3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53658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425367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355111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60295" y="1794728"/>
              <a:ext cx="212590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7,692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418539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348283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1059" y="1794728"/>
              <a:ext cx="216437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9,523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028417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2312568" y="1969089"/>
            <a:ext cx="3358243" cy="4318555"/>
            <a:chOff x="2386844" y="1899729"/>
            <a:chExt cx="3358243" cy="4318555"/>
          </a:xfrm>
        </p:grpSpPr>
        <p:sp>
          <p:nvSpPr>
            <p:cNvPr id="86" name="TextBox 85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2</a:t>
              </a: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2386844" y="5664286"/>
              <a:ext cx="271260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๑,๐๙๘ เศษ ๖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3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9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210129" y="2272286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	6	9	2</a:t>
              </a: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/>
            <p:cNvCxnSpPr/>
            <p:nvPr/>
          </p:nvCxnSpPr>
          <p:spPr>
            <a:xfrm>
              <a:off x="4040791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/>
            <p:cNvSpPr txBox="1"/>
            <p:nvPr/>
          </p:nvSpPr>
          <p:spPr>
            <a:xfrm>
              <a:off x="4019932" y="1904958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19" name="Straight Connector 118"/>
            <p:cNvCxnSpPr/>
            <p:nvPr/>
          </p:nvCxnSpPr>
          <p:spPr>
            <a:xfrm>
              <a:off x="4120540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" name="Group 119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62" name="Straight Connector 16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Straight Connector 162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1" name="TextBox 120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4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" name="Arc 14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38" name="TextBox 137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6</a:t>
              </a:r>
            </a:p>
          </p:txBody>
        </p:sp>
        <p:cxnSp>
          <p:nvCxnSpPr>
            <p:cNvPr id="139" name="Straight Connector 138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" name="Group 163"/>
          <p:cNvGrpSpPr/>
          <p:nvPr/>
        </p:nvGrpSpPr>
        <p:grpSpPr>
          <a:xfrm>
            <a:off x="7094357" y="1949108"/>
            <a:ext cx="3358243" cy="4318555"/>
            <a:chOff x="2386844" y="1899729"/>
            <a:chExt cx="3358243" cy="4318555"/>
          </a:xfrm>
        </p:grpSpPr>
        <p:sp>
          <p:nvSpPr>
            <p:cNvPr id="165" name="TextBox 164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3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386844" y="5664286"/>
              <a:ext cx="269176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๑,๐๕๘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5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	2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3197305" y="227228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	5	2	3</a:t>
              </a:r>
            </a:p>
          </p:txBody>
        </p:sp>
        <p:cxnSp>
          <p:nvCxnSpPr>
            <p:cNvPr id="177" name="Straight Connector 176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/>
            <p:cNvCxnSpPr/>
            <p:nvPr/>
          </p:nvCxnSpPr>
          <p:spPr>
            <a:xfrm>
              <a:off x="4040791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TextBox 178"/>
            <p:cNvSpPr txBox="1"/>
            <p:nvPr/>
          </p:nvSpPr>
          <p:spPr>
            <a:xfrm>
              <a:off x="4019932" y="1904958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80" name="Straight Connector 179"/>
            <p:cNvCxnSpPr/>
            <p:nvPr/>
          </p:nvCxnSpPr>
          <p:spPr>
            <a:xfrm>
              <a:off x="4120540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1" name="Group 180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89" name="Straight Connector 188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TextBox 181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8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Arc 18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5" name="TextBox 184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</a:t>
              </a:r>
            </a:p>
          </p:txBody>
        </p:sp>
        <p:cxnSp>
          <p:nvCxnSpPr>
            <p:cNvPr id="186" name="Straight Connector 185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0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0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910494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45439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38414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4263" y="1794728"/>
              <a:ext cx="215796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9,764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44757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37731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68311" y="1794728"/>
              <a:ext cx="210987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8,413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2323344" y="2060710"/>
            <a:ext cx="3358243" cy="4318555"/>
            <a:chOff x="2386844" y="1899729"/>
            <a:chExt cx="3358243" cy="4318555"/>
          </a:xfrm>
        </p:grpSpPr>
        <p:sp>
          <p:nvSpPr>
            <p:cNvPr id="154" name="TextBox 153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386844" y="5664286"/>
              <a:ext cx="270779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๑,๒๒๐ เศษ 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7</a:t>
              </a: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196504" y="2272286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	7	6	4</a:t>
              </a:r>
            </a:p>
          </p:txBody>
        </p:sp>
        <p:cxnSp>
          <p:nvCxnSpPr>
            <p:cNvPr id="145" name="Straight Connector 144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extBox 146"/>
            <p:cNvSpPr txBox="1"/>
            <p:nvPr/>
          </p:nvSpPr>
          <p:spPr>
            <a:xfrm>
              <a:off x="4018330" y="1904958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48" name="Straight Connector 147"/>
            <p:cNvCxnSpPr/>
            <p:nvPr/>
          </p:nvCxnSpPr>
          <p:spPr>
            <a:xfrm>
              <a:off x="4135059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9" name="Group 148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58" name="Straight Connector 15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TextBox 149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52" name="Group 151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5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Arc 15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53" name="TextBox 152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55" name="Straight Connector 154"/>
            <p:cNvCxnSpPr/>
            <p:nvPr/>
          </p:nvCxnSpPr>
          <p:spPr>
            <a:xfrm>
              <a:off x="4818040" y="537584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0" name="Group 159"/>
          <p:cNvGrpSpPr/>
          <p:nvPr/>
        </p:nvGrpSpPr>
        <p:grpSpPr>
          <a:xfrm>
            <a:off x="7139735" y="1944041"/>
            <a:ext cx="3358243" cy="4318555"/>
            <a:chOff x="2386844" y="1899729"/>
            <a:chExt cx="3358243" cy="4318555"/>
          </a:xfrm>
        </p:grpSpPr>
        <p:sp>
          <p:nvSpPr>
            <p:cNvPr id="161" name="TextBox 160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2386844" y="5664286"/>
              <a:ext cx="268855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๔,๒๐๖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3687793" y="1917582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3202114" y="227228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4	1	3</a:t>
              </a:r>
            </a:p>
          </p:txBody>
        </p:sp>
        <p:cxnSp>
          <p:nvCxnSpPr>
            <p:cNvPr id="172" name="Straight Connector 171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/>
            <p:cNvCxnSpPr/>
            <p:nvPr/>
          </p:nvCxnSpPr>
          <p:spPr>
            <a:xfrm>
              <a:off x="4069823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" name="TextBox 173"/>
            <p:cNvSpPr txBox="1"/>
            <p:nvPr/>
          </p:nvSpPr>
          <p:spPr>
            <a:xfrm>
              <a:off x="4015925" y="1904958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75" name="Straight Connector 174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85" name="Straight Connector 18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Straight Connector 185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7" name="TextBox 176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</a:p>
          </p:txBody>
        </p:sp>
        <p:grpSp>
          <p:nvGrpSpPr>
            <p:cNvPr id="179" name="Group 178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8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" name="Arc 18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0" name="TextBox 179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3</a:t>
              </a:r>
            </a:p>
          </p:txBody>
        </p:sp>
        <p:cxnSp>
          <p:nvCxnSpPr>
            <p:cNvPr id="182" name="Straight Connector 181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8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9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9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388452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8022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0997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84339" y="1794728"/>
              <a:ext cx="207781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8,417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43643" y="1273400"/>
            <a:ext cx="622685" cy="468000"/>
            <a:chOff x="1175662" y="1722687"/>
            <a:chExt cx="622685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75662" y="1777497"/>
              <a:ext cx="622685" cy="3282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0314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37853" y="1794728"/>
              <a:ext cx="217078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9,248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6365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3595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8327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4" name="Group 103"/>
          <p:cNvGrpSpPr/>
          <p:nvPr/>
        </p:nvGrpSpPr>
        <p:grpSpPr>
          <a:xfrm>
            <a:off x="2266244" y="1747884"/>
            <a:ext cx="3358243" cy="4318555"/>
            <a:chOff x="2386844" y="1899729"/>
            <a:chExt cx="3358243" cy="4318555"/>
          </a:xfrm>
        </p:grpSpPr>
        <p:sp>
          <p:nvSpPr>
            <p:cNvPr id="105" name="TextBox 104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2386844" y="5664286"/>
              <a:ext cx="271580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๑,๒๐๒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4</a:t>
              </a: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210129" y="2272286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4	1	7</a:t>
              </a:r>
            </a:p>
          </p:txBody>
        </p:sp>
        <p:cxnSp>
          <p:nvCxnSpPr>
            <p:cNvPr id="127" name="Straight Connector 126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TextBox 128"/>
            <p:cNvSpPr txBox="1"/>
            <p:nvPr/>
          </p:nvSpPr>
          <p:spPr>
            <a:xfrm>
              <a:off x="4018330" y="1904958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30" name="Straight Connector 129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" name="Group 130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63" name="Straight Connector 162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TextBox 131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34" name="Group 133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6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" name="Arc 161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35" name="TextBox 134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</a:t>
              </a: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7</a:t>
              </a:r>
            </a:p>
          </p:txBody>
        </p:sp>
        <p:cxnSp>
          <p:nvCxnSpPr>
            <p:cNvPr id="160" name="Straight Connector 159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5" name="Group 164"/>
          <p:cNvGrpSpPr/>
          <p:nvPr/>
        </p:nvGrpSpPr>
        <p:grpSpPr>
          <a:xfrm>
            <a:off x="6814078" y="1866443"/>
            <a:ext cx="3358243" cy="4318555"/>
            <a:chOff x="2386844" y="1899729"/>
            <a:chExt cx="3358243" cy="4318555"/>
          </a:xfrm>
        </p:grpSpPr>
        <p:sp>
          <p:nvSpPr>
            <p:cNvPr id="166" name="TextBox 165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8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2386844" y="5664286"/>
              <a:ext cx="272061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๑,๐๒๗ เศษ 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3197305" y="227228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	2	4	8</a:t>
              </a:r>
            </a:p>
          </p:txBody>
        </p:sp>
        <p:cxnSp>
          <p:nvCxnSpPr>
            <p:cNvPr id="178" name="Straight Connector 177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/>
            <p:cNvCxnSpPr/>
            <p:nvPr/>
          </p:nvCxnSpPr>
          <p:spPr>
            <a:xfrm>
              <a:off x="4040791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0" name="TextBox 179"/>
            <p:cNvSpPr txBox="1"/>
            <p:nvPr/>
          </p:nvSpPr>
          <p:spPr>
            <a:xfrm>
              <a:off x="4019932" y="1904958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81" name="Straight Connector 180"/>
            <p:cNvCxnSpPr/>
            <p:nvPr/>
          </p:nvCxnSpPr>
          <p:spPr>
            <a:xfrm>
              <a:off x="4120540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" name="Group 181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90" name="Straight Connector 189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Straight Connector 190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3" name="TextBox 182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</a:p>
          </p:txBody>
        </p:sp>
        <p:grpSp>
          <p:nvGrpSpPr>
            <p:cNvPr id="185" name="Group 184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88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" name="Arc 188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6" name="TextBox 185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3</a:t>
              </a:r>
            </a:p>
          </p:txBody>
        </p:sp>
        <p:cxnSp>
          <p:nvCxnSpPr>
            <p:cNvPr id="187" name="Straight Connector 186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0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0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0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8034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201507" y="1090624"/>
            <a:ext cx="4669234" cy="523397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4299090" y="4130557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3597740" y="3665866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0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3597742" y="3220387"/>
            <a:ext cx="167716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2	1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370280" y="157538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320386" y="4624014"/>
            <a:ext cx="24593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๕๓๕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๑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5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040253" y="3426062"/>
            <a:ext cx="943374" cy="4471432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399308" y="5265422"/>
            <a:ext cx="4348349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(4 × 535)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+ 1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2,141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535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1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489885" y="723762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,141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4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3236778" y="2818409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1	2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3205934" y="242373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1	4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3205935" y="1993229"/>
            <a:ext cx="77824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0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729525" y="1583895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05935" y="1588269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	1	4	1</a:t>
            </a:r>
          </a:p>
        </p:txBody>
      </p:sp>
      <p:cxnSp>
        <p:nvCxnSpPr>
          <p:cNvPr id="97" name="Straight Connector 96"/>
          <p:cNvCxnSpPr/>
          <p:nvPr/>
        </p:nvCxnSpPr>
        <p:spPr>
          <a:xfrm>
            <a:off x="3205935" y="2439838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/>
          <p:cNvCxnSpPr/>
          <p:nvPr/>
        </p:nvCxnSpPr>
        <p:spPr>
          <a:xfrm>
            <a:off x="3657693" y="3286326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TextBox 102"/>
          <p:cNvSpPr txBox="1"/>
          <p:nvPr/>
        </p:nvSpPr>
        <p:spPr>
          <a:xfrm>
            <a:off x="3545740" y="1216567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104" name="Straight Connector 103"/>
          <p:cNvCxnSpPr/>
          <p:nvPr/>
        </p:nvCxnSpPr>
        <p:spPr>
          <a:xfrm>
            <a:off x="3984184" y="4184583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5" name="Group 104"/>
          <p:cNvGrpSpPr/>
          <p:nvPr/>
        </p:nvGrpSpPr>
        <p:grpSpPr>
          <a:xfrm>
            <a:off x="4301755" y="4600748"/>
            <a:ext cx="326270" cy="21774"/>
            <a:chOff x="7667110" y="4183383"/>
            <a:chExt cx="326270" cy="21774"/>
          </a:xfrm>
        </p:grpSpPr>
        <p:cxnSp>
          <p:nvCxnSpPr>
            <p:cNvPr id="106" name="Straight Connector 10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TextBox 107"/>
          <p:cNvSpPr txBox="1"/>
          <p:nvPr/>
        </p:nvSpPr>
        <p:spPr>
          <a:xfrm>
            <a:off x="3944029" y="1218842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301768" y="121133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grpSp>
        <p:nvGrpSpPr>
          <p:cNvPr id="110" name="Group 109"/>
          <p:cNvGrpSpPr/>
          <p:nvPr/>
        </p:nvGrpSpPr>
        <p:grpSpPr>
          <a:xfrm>
            <a:off x="2803952" y="1693245"/>
            <a:ext cx="1824710" cy="372168"/>
            <a:chOff x="6811148" y="2979136"/>
            <a:chExt cx="1824710" cy="372168"/>
          </a:xfrm>
        </p:grpSpPr>
        <p:cxnSp>
          <p:nvCxnSpPr>
            <p:cNvPr id="12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8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Arc 12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62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108620" y="1087065"/>
            <a:ext cx="4893209" cy="5233976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3" name="TextBox 162"/>
          <p:cNvSpPr txBox="1"/>
          <p:nvPr/>
        </p:nvSpPr>
        <p:spPr>
          <a:xfrm>
            <a:off x="9425446" y="4126998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8724096" y="3662307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4	5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8724098" y="3216828"/>
            <a:ext cx="167716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4	8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6496636" y="157182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446742" y="4620455"/>
            <a:ext cx="27061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๑,๙๐๙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๓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8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128027" y="3357705"/>
            <a:ext cx="943374" cy="4601028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9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351495" y="5276377"/>
            <a:ext cx="457776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(5 × 1,909)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+ 3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9,548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1,909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3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7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471095" y="720203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9,548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5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8367207" y="1225632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8363134" y="2814850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5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8332290" y="2420171"/>
            <a:ext cx="108000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5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8332291" y="1989670"/>
            <a:ext cx="43946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7853476" y="1580336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332291" y="1584710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	5	4	8</a:t>
            </a:r>
          </a:p>
        </p:txBody>
      </p:sp>
      <p:cxnSp>
        <p:nvCxnSpPr>
          <p:cNvPr id="177" name="Straight Connector 176"/>
          <p:cNvCxnSpPr/>
          <p:nvPr/>
        </p:nvCxnSpPr>
        <p:spPr>
          <a:xfrm>
            <a:off x="8332291" y="2436279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Straight Connector 177"/>
          <p:cNvCxnSpPr/>
          <p:nvPr/>
        </p:nvCxnSpPr>
        <p:spPr>
          <a:xfrm>
            <a:off x="8421195" y="3282767"/>
            <a:ext cx="57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" name="TextBox 178"/>
          <p:cNvSpPr txBox="1"/>
          <p:nvPr/>
        </p:nvSpPr>
        <p:spPr>
          <a:xfrm>
            <a:off x="8672097" y="1213008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</a:t>
            </a:r>
          </a:p>
        </p:txBody>
      </p:sp>
      <p:cxnSp>
        <p:nvCxnSpPr>
          <p:cNvPr id="180" name="Straight Connector 179"/>
          <p:cNvCxnSpPr/>
          <p:nvPr/>
        </p:nvCxnSpPr>
        <p:spPr>
          <a:xfrm>
            <a:off x="9110540" y="4181024"/>
            <a:ext cx="61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1" name="Group 180"/>
          <p:cNvGrpSpPr/>
          <p:nvPr/>
        </p:nvGrpSpPr>
        <p:grpSpPr>
          <a:xfrm>
            <a:off x="9428111" y="4597189"/>
            <a:ext cx="326270" cy="21774"/>
            <a:chOff x="7667110" y="4183383"/>
            <a:chExt cx="326270" cy="21774"/>
          </a:xfrm>
        </p:grpSpPr>
        <p:cxnSp>
          <p:nvCxnSpPr>
            <p:cNvPr id="182" name="Straight Connector 18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TextBox 183"/>
          <p:cNvSpPr txBox="1"/>
          <p:nvPr/>
        </p:nvSpPr>
        <p:spPr>
          <a:xfrm>
            <a:off x="9070385" y="1200769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9428124" y="1207779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6" name="Group 185"/>
          <p:cNvGrpSpPr/>
          <p:nvPr/>
        </p:nvGrpSpPr>
        <p:grpSpPr>
          <a:xfrm>
            <a:off x="7930308" y="1689686"/>
            <a:ext cx="1824710" cy="372168"/>
            <a:chOff x="6811148" y="2979136"/>
            <a:chExt cx="1824710" cy="372168"/>
          </a:xfrm>
        </p:grpSpPr>
        <p:cxnSp>
          <p:nvCxnSpPr>
            <p:cNvPr id="18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8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Arc 18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9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9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095924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4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9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9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44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4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69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9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94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04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145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24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48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3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44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49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6350"/>
                            </p:stCondLst>
                            <p:childTnLst>
                              <p:par>
                                <p:cTn id="10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3735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885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9850"/>
                            </p:stCondLst>
                            <p:childTnLst>
                              <p:par>
                                <p:cTn id="1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40850"/>
                            </p:stCondLst>
                            <p:childTnLst>
                              <p:par>
                                <p:cTn id="1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41850"/>
                            </p:stCondLst>
                            <p:childTnLst>
                              <p:par>
                                <p:cTn id="1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2850"/>
                            </p:stCondLst>
                            <p:childTnLst>
                              <p:par>
                                <p:cTn id="1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43850"/>
                            </p:stCondLst>
                            <p:childTnLst>
                              <p:par>
                                <p:cTn id="1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1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45350"/>
                            </p:stCondLst>
                            <p:childTnLst>
                              <p:par>
                                <p:cTn id="1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6350"/>
                            </p:stCondLst>
                            <p:childTnLst>
                              <p:par>
                                <p:cTn id="1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1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47850"/>
                            </p:stCondLst>
                            <p:childTnLst>
                              <p:par>
                                <p:cTn id="1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4885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1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50350"/>
                            </p:stCondLst>
                            <p:childTnLst>
                              <p:par>
                                <p:cTn id="1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51350"/>
                            </p:stCondLst>
                            <p:childTnLst>
                              <p:par>
                                <p:cTn id="1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1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2850"/>
                            </p:stCondLst>
                            <p:childTnLst>
                              <p:par>
                                <p:cTn id="16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385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54850"/>
                            </p:stCondLst>
                            <p:childTnLst>
                              <p:par>
                                <p:cTn id="1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585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8200"/>
                            </p:stCondLst>
                            <p:childTnLst>
                              <p:par>
                                <p:cTn id="1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587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/>
      <p:bldP spid="61" grpId="0"/>
      <p:bldP spid="62" grpId="0"/>
      <p:bldP spid="63" grpId="0"/>
      <p:bldP spid="64" grpId="0"/>
      <p:bldP spid="65" grpId="0" animBg="1"/>
      <p:bldP spid="66" grpId="0"/>
      <p:bldP spid="90" grpId="0" animBg="1"/>
      <p:bldP spid="92" grpId="0"/>
      <p:bldP spid="93" grpId="0"/>
      <p:bldP spid="94" grpId="0"/>
      <p:bldP spid="95" grpId="0"/>
      <p:bldP spid="96" grpId="0"/>
      <p:bldP spid="103" grpId="0"/>
      <p:bldP spid="108" grpId="0"/>
      <p:bldP spid="109" grpId="0"/>
      <p:bldP spid="162" grpId="0" animBg="1"/>
      <p:bldP spid="163" grpId="0"/>
      <p:bldP spid="164" grpId="0"/>
      <p:bldP spid="165" grpId="0"/>
      <p:bldP spid="166" grpId="0"/>
      <p:bldP spid="167" grpId="0"/>
      <p:bldP spid="168" grpId="0" animBg="1"/>
      <p:bldP spid="169" grpId="0"/>
      <p:bldP spid="170" grpId="0" animBg="1"/>
      <p:bldP spid="171" grpId="0"/>
      <p:bldP spid="172" grpId="0"/>
      <p:bldP spid="173" grpId="0"/>
      <p:bldP spid="174" grpId="0"/>
      <p:bldP spid="175" grpId="0"/>
      <p:bldP spid="176" grpId="0"/>
      <p:bldP spid="179" grpId="0"/>
      <p:bldP spid="184" grpId="0"/>
      <p:bldP spid="185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65710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195454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51479" y="1794728"/>
              <a:ext cx="214353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,872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258882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188626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35447" y="1794728"/>
              <a:ext cx="217559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,663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2763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386844" y="2000842"/>
            <a:ext cx="3351825" cy="3782976"/>
            <a:chOff x="2393262" y="1868093"/>
            <a:chExt cx="3351825" cy="3782976"/>
          </a:xfrm>
        </p:grpSpPr>
        <p:sp>
          <p:nvSpPr>
            <p:cNvPr id="89" name="TextBox 88"/>
            <p:cNvSpPr txBox="1"/>
            <p:nvPr/>
          </p:nvSpPr>
          <p:spPr>
            <a:xfrm>
              <a:off x="2393262" y="221963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2407180" y="5097071"/>
              <a:ext cx="24609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๔๐๘ เศษ 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791829" y="455718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067925" y="416296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8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067927" y="380457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	2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4084335" y="340259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2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4082519" y="30804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7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76120" y="2649984"/>
              <a:ext cx="749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195702" y="2240650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3676120" y="224502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	7	2</a:t>
              </a: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3734176" y="309659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/>
            <p:cNvCxnSpPr/>
            <p:nvPr/>
          </p:nvCxnSpPr>
          <p:spPr>
            <a:xfrm>
              <a:off x="4127879" y="3870511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/>
            <p:cNvSpPr txBox="1"/>
            <p:nvPr/>
          </p:nvSpPr>
          <p:spPr>
            <a:xfrm>
              <a:off x="4018330" y="1873322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cxnSp>
          <p:nvCxnSpPr>
            <p:cNvPr id="119" name="Straight Connector 118"/>
            <p:cNvCxnSpPr/>
            <p:nvPr/>
          </p:nvCxnSpPr>
          <p:spPr>
            <a:xfrm>
              <a:off x="4468882" y="460911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" name="Group 119"/>
            <p:cNvGrpSpPr/>
            <p:nvPr/>
          </p:nvGrpSpPr>
          <p:grpSpPr>
            <a:xfrm>
              <a:off x="4794494" y="5027373"/>
              <a:ext cx="326270" cy="36288"/>
              <a:chOff x="7667110" y="4183383"/>
              <a:chExt cx="326270" cy="36288"/>
            </a:xfrm>
          </p:grpSpPr>
          <p:cxnSp>
            <p:nvCxnSpPr>
              <p:cNvPr id="144" name="Straight Connector 14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1" name="TextBox 120"/>
            <p:cNvSpPr txBox="1"/>
            <p:nvPr/>
          </p:nvSpPr>
          <p:spPr>
            <a:xfrm>
              <a:off x="4414214" y="187559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771953" y="186809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3274137" y="2350000"/>
              <a:ext cx="1824710" cy="372168"/>
              <a:chOff x="6811148" y="2979136"/>
              <a:chExt cx="1824710" cy="372168"/>
            </a:xfrm>
          </p:grpSpPr>
          <p:cxnSp>
            <p:nvCxnSpPr>
              <p:cNvPr id="14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" name="Arc 14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grpSp>
        <p:nvGrpSpPr>
          <p:cNvPr id="104" name="Group 103"/>
          <p:cNvGrpSpPr/>
          <p:nvPr/>
        </p:nvGrpSpPr>
        <p:grpSpPr>
          <a:xfrm>
            <a:off x="7182442" y="1933119"/>
            <a:ext cx="3351825" cy="3782976"/>
            <a:chOff x="2393262" y="1868093"/>
            <a:chExt cx="3351825" cy="3782976"/>
          </a:xfrm>
        </p:grpSpPr>
        <p:sp>
          <p:nvSpPr>
            <p:cNvPr id="105" name="TextBox 104"/>
            <p:cNvSpPr txBox="1"/>
            <p:nvPr/>
          </p:nvSpPr>
          <p:spPr>
            <a:xfrm>
              <a:off x="2393262" y="221963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2407180" y="5097071"/>
              <a:ext cx="24849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๙๓๒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4791829" y="455718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4067925" y="416296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0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4067927" y="380457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3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4084335" y="340259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5</a:t>
              </a: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4082519" y="30804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6</a:t>
              </a: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3676120" y="2649984"/>
              <a:ext cx="749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	5</a:t>
              </a: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3197305" y="224065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676120" y="224502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6	6	3</a:t>
              </a:r>
            </a:p>
          </p:txBody>
        </p:sp>
        <p:cxnSp>
          <p:nvCxnSpPr>
            <p:cNvPr id="126" name="Straight Connector 125"/>
            <p:cNvCxnSpPr/>
            <p:nvPr/>
          </p:nvCxnSpPr>
          <p:spPr>
            <a:xfrm>
              <a:off x="3734176" y="309659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127879" y="3870511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015925" y="187332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29" name="Straight Connector 128"/>
            <p:cNvCxnSpPr/>
            <p:nvPr/>
          </p:nvCxnSpPr>
          <p:spPr>
            <a:xfrm>
              <a:off x="4468882" y="460911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Group 129"/>
            <p:cNvGrpSpPr/>
            <p:nvPr/>
          </p:nvGrpSpPr>
          <p:grpSpPr>
            <a:xfrm>
              <a:off x="4794494" y="5027373"/>
              <a:ext cx="326270" cy="36288"/>
              <a:chOff x="7667110" y="4183383"/>
              <a:chExt cx="326270" cy="36288"/>
            </a:xfrm>
          </p:grpSpPr>
          <p:cxnSp>
            <p:nvCxnSpPr>
              <p:cNvPr id="136" name="Straight Connector 135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4414214" y="187559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4771953" y="186809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3274137" y="2350000"/>
              <a:ext cx="1824710" cy="372168"/>
              <a:chOff x="6811148" y="2979136"/>
              <a:chExt cx="1824710" cy="372168"/>
            </a:xfrm>
          </p:grpSpPr>
          <p:cxnSp>
            <p:nvCxnSpPr>
              <p:cNvPr id="13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Arc 13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sp>
        <p:nvSpPr>
          <p:cNvPr id="17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7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8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8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8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8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336100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8022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0997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99570" y="1794728"/>
              <a:ext cx="204735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,871 ÷ </a:t>
              </a: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27340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0314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71518" y="1794728"/>
              <a:ext cx="210346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,214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49145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214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6876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9" name="Group 88"/>
          <p:cNvGrpSpPr/>
          <p:nvPr/>
        </p:nvGrpSpPr>
        <p:grpSpPr>
          <a:xfrm>
            <a:off x="2386844" y="2000842"/>
            <a:ext cx="3351825" cy="3782976"/>
            <a:chOff x="2393262" y="1868093"/>
            <a:chExt cx="3351825" cy="3782976"/>
          </a:xfrm>
        </p:grpSpPr>
        <p:sp>
          <p:nvSpPr>
            <p:cNvPr id="90" name="TextBox 89"/>
            <p:cNvSpPr txBox="1"/>
            <p:nvPr/>
          </p:nvSpPr>
          <p:spPr>
            <a:xfrm>
              <a:off x="2393262" y="221963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407180" y="5097071"/>
              <a:ext cx="245932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๙๓๕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791829" y="455718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067925" y="416296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0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4067927" y="380457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1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4084335" y="340259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6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4082519" y="30804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76120" y="2649984"/>
              <a:ext cx="749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8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202114" y="2240650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3676120" y="224502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8	7	1</a:t>
              </a:r>
            </a:p>
          </p:txBody>
        </p:sp>
        <p:cxnSp>
          <p:nvCxnSpPr>
            <p:cNvPr id="114" name="Straight Connector 113"/>
            <p:cNvCxnSpPr/>
            <p:nvPr/>
          </p:nvCxnSpPr>
          <p:spPr>
            <a:xfrm>
              <a:off x="3734176" y="309659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/>
            <p:cNvCxnSpPr/>
            <p:nvPr/>
          </p:nvCxnSpPr>
          <p:spPr>
            <a:xfrm>
              <a:off x="4432679" y="387051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TextBox 117"/>
            <p:cNvSpPr txBox="1"/>
            <p:nvPr/>
          </p:nvSpPr>
          <p:spPr>
            <a:xfrm>
              <a:off x="4015925" y="187332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cxnSp>
          <p:nvCxnSpPr>
            <p:cNvPr id="119" name="Straight Connector 118"/>
            <p:cNvCxnSpPr/>
            <p:nvPr/>
          </p:nvCxnSpPr>
          <p:spPr>
            <a:xfrm>
              <a:off x="4468882" y="460911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" name="Group 119"/>
            <p:cNvGrpSpPr/>
            <p:nvPr/>
          </p:nvGrpSpPr>
          <p:grpSpPr>
            <a:xfrm>
              <a:off x="4794494" y="5027373"/>
              <a:ext cx="326270" cy="36288"/>
              <a:chOff x="7667110" y="4183383"/>
              <a:chExt cx="326270" cy="36288"/>
            </a:xfrm>
          </p:grpSpPr>
          <p:cxnSp>
            <p:nvCxnSpPr>
              <p:cNvPr id="141" name="Straight Connector 14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1" name="TextBox 120"/>
            <p:cNvSpPr txBox="1"/>
            <p:nvPr/>
          </p:nvSpPr>
          <p:spPr>
            <a:xfrm>
              <a:off x="4414214" y="187559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771953" y="186809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grpSp>
          <p:nvGrpSpPr>
            <p:cNvPr id="138" name="Group 137"/>
            <p:cNvGrpSpPr/>
            <p:nvPr/>
          </p:nvGrpSpPr>
          <p:grpSpPr>
            <a:xfrm>
              <a:off x="3274137" y="2350000"/>
              <a:ext cx="1824710" cy="372168"/>
              <a:chOff x="6811148" y="2979136"/>
              <a:chExt cx="1824710" cy="372168"/>
            </a:xfrm>
          </p:grpSpPr>
          <p:cxnSp>
            <p:nvCxnSpPr>
              <p:cNvPr id="13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0" name="Arc 13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grpSp>
        <p:nvGrpSpPr>
          <p:cNvPr id="143" name="Group 142"/>
          <p:cNvGrpSpPr/>
          <p:nvPr/>
        </p:nvGrpSpPr>
        <p:grpSpPr>
          <a:xfrm>
            <a:off x="7210905" y="1920854"/>
            <a:ext cx="3351825" cy="3782976"/>
            <a:chOff x="2393262" y="1868093"/>
            <a:chExt cx="3351825" cy="3782976"/>
          </a:xfrm>
        </p:grpSpPr>
        <p:sp>
          <p:nvSpPr>
            <p:cNvPr id="144" name="TextBox 143"/>
            <p:cNvSpPr txBox="1"/>
            <p:nvPr/>
          </p:nvSpPr>
          <p:spPr>
            <a:xfrm>
              <a:off x="2393262" y="221963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5" name="TextBox 144"/>
            <p:cNvSpPr txBox="1"/>
            <p:nvPr/>
          </p:nvSpPr>
          <p:spPr>
            <a:xfrm>
              <a:off x="2407180" y="5097071"/>
              <a:ext cx="247535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๘๐๓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6" name="TextBox 145"/>
            <p:cNvSpPr txBox="1"/>
            <p:nvPr/>
          </p:nvSpPr>
          <p:spPr>
            <a:xfrm>
              <a:off x="4791829" y="455718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47" name="TextBox 146"/>
            <p:cNvSpPr txBox="1"/>
            <p:nvPr/>
          </p:nvSpPr>
          <p:spPr>
            <a:xfrm>
              <a:off x="4067925" y="416296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2</a:t>
              </a: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4067927" y="380457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4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4084335" y="340259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4082519" y="30804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3676120" y="2649984"/>
              <a:ext cx="749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	2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3199710" y="2240650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3676120" y="224502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2	1	4</a:t>
              </a:r>
            </a:p>
          </p:txBody>
        </p:sp>
        <p:cxnSp>
          <p:nvCxnSpPr>
            <p:cNvPr id="154" name="Straight Connector 153"/>
            <p:cNvCxnSpPr/>
            <p:nvPr/>
          </p:nvCxnSpPr>
          <p:spPr>
            <a:xfrm>
              <a:off x="3734176" y="309659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/>
            <p:cNvCxnSpPr/>
            <p:nvPr/>
          </p:nvCxnSpPr>
          <p:spPr>
            <a:xfrm>
              <a:off x="4432679" y="387051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" name="TextBox 155"/>
            <p:cNvSpPr txBox="1"/>
            <p:nvPr/>
          </p:nvSpPr>
          <p:spPr>
            <a:xfrm>
              <a:off x="4015124" y="1873322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57" name="Straight Connector 156"/>
            <p:cNvCxnSpPr/>
            <p:nvPr/>
          </p:nvCxnSpPr>
          <p:spPr>
            <a:xfrm>
              <a:off x="4468882" y="460911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8" name="Group 157"/>
            <p:cNvGrpSpPr/>
            <p:nvPr/>
          </p:nvGrpSpPr>
          <p:grpSpPr>
            <a:xfrm>
              <a:off x="4794494" y="5027373"/>
              <a:ext cx="326270" cy="36288"/>
              <a:chOff x="7667110" y="4183383"/>
              <a:chExt cx="326270" cy="36288"/>
            </a:xfrm>
          </p:grpSpPr>
          <p:cxnSp>
            <p:nvCxnSpPr>
              <p:cNvPr id="164" name="Straight Connector 16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9" name="TextBox 158"/>
            <p:cNvSpPr txBox="1"/>
            <p:nvPr/>
          </p:nvSpPr>
          <p:spPr>
            <a:xfrm>
              <a:off x="4414214" y="187559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4771953" y="186809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61" name="Group 160"/>
            <p:cNvGrpSpPr/>
            <p:nvPr/>
          </p:nvGrpSpPr>
          <p:grpSpPr>
            <a:xfrm>
              <a:off x="3274137" y="2350000"/>
              <a:ext cx="1824710" cy="372168"/>
              <a:chOff x="6811148" y="2979136"/>
              <a:chExt cx="1824710" cy="372168"/>
            </a:xfrm>
          </p:grpSpPr>
          <p:cxnSp>
            <p:nvCxnSpPr>
              <p:cNvPr id="16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Arc 16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sp>
        <p:nvSpPr>
          <p:cNvPr id="1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113537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425367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355111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8272" y="1794728"/>
              <a:ext cx="214994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,758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418539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348283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6670" y="1794728"/>
              <a:ext cx="215315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9,974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028417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7094357" y="1949108"/>
            <a:ext cx="3358243" cy="4318555"/>
            <a:chOff x="2386844" y="1899729"/>
            <a:chExt cx="3358243" cy="4318555"/>
          </a:xfrm>
        </p:grpSpPr>
        <p:sp>
          <p:nvSpPr>
            <p:cNvPr id="165" name="TextBox 164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4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386844" y="5664286"/>
              <a:ext cx="26965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๑,๑๐๘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7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9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3197305" y="227228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9	7	4</a:t>
              </a:r>
            </a:p>
          </p:txBody>
        </p:sp>
        <p:cxnSp>
          <p:nvCxnSpPr>
            <p:cNvPr id="177" name="Straight Connector 176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/>
            <p:cNvCxnSpPr/>
            <p:nvPr/>
          </p:nvCxnSpPr>
          <p:spPr>
            <a:xfrm>
              <a:off x="4040791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TextBox 178"/>
            <p:cNvSpPr txBox="1"/>
            <p:nvPr/>
          </p:nvSpPr>
          <p:spPr>
            <a:xfrm>
              <a:off x="4041572" y="1904958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cxnSp>
          <p:nvCxnSpPr>
            <p:cNvPr id="180" name="Straight Connector 179"/>
            <p:cNvCxnSpPr/>
            <p:nvPr/>
          </p:nvCxnSpPr>
          <p:spPr>
            <a:xfrm>
              <a:off x="4454369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1" name="Group 180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89" name="Straight Connector 188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Connector 189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" name="TextBox 181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grpSp>
          <p:nvGrpSpPr>
            <p:cNvPr id="184" name="Group 183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87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" name="Arc 187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5" name="TextBox 184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</a:t>
              </a:r>
            </a:p>
          </p:txBody>
        </p:sp>
        <p:cxnSp>
          <p:nvCxnSpPr>
            <p:cNvPr id="186" name="Straight Connector 185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" name="Group 103"/>
          <p:cNvGrpSpPr/>
          <p:nvPr/>
        </p:nvGrpSpPr>
        <p:grpSpPr>
          <a:xfrm>
            <a:off x="2497009" y="2146119"/>
            <a:ext cx="3351825" cy="3782976"/>
            <a:chOff x="2393262" y="1868093"/>
            <a:chExt cx="3351825" cy="3782976"/>
          </a:xfrm>
        </p:grpSpPr>
        <p:sp>
          <p:nvSpPr>
            <p:cNvPr id="105" name="TextBox 104"/>
            <p:cNvSpPr txBox="1"/>
            <p:nvPr/>
          </p:nvSpPr>
          <p:spPr>
            <a:xfrm>
              <a:off x="2393262" y="221963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2407180" y="5097071"/>
              <a:ext cx="244810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๓๐๖ เศษ 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4791829" y="455718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4067925" y="416296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	4</a:t>
              </a: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4067927" y="380457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	8</a:t>
              </a: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4084335" y="340259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4082519" y="30804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</a:t>
              </a: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3676120" y="2649984"/>
              <a:ext cx="749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	7</a:t>
              </a:r>
            </a:p>
          </p:txBody>
        </p:sp>
        <p:sp>
          <p:nvSpPr>
            <p:cNvPr id="124" name="TextBox 123"/>
            <p:cNvSpPr txBox="1"/>
            <p:nvPr/>
          </p:nvSpPr>
          <p:spPr>
            <a:xfrm>
              <a:off x="3197305" y="2240650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3676120" y="224502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7	5	8</a:t>
              </a:r>
            </a:p>
          </p:txBody>
        </p:sp>
        <p:cxnSp>
          <p:nvCxnSpPr>
            <p:cNvPr id="126" name="Straight Connector 125"/>
            <p:cNvCxnSpPr/>
            <p:nvPr/>
          </p:nvCxnSpPr>
          <p:spPr>
            <a:xfrm>
              <a:off x="3734176" y="309659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/>
            <p:nvPr/>
          </p:nvCxnSpPr>
          <p:spPr>
            <a:xfrm>
              <a:off x="4432679" y="387051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TextBox 127"/>
            <p:cNvSpPr txBox="1"/>
            <p:nvPr/>
          </p:nvSpPr>
          <p:spPr>
            <a:xfrm>
              <a:off x="4020734" y="1873322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29" name="Straight Connector 128"/>
            <p:cNvCxnSpPr/>
            <p:nvPr/>
          </p:nvCxnSpPr>
          <p:spPr>
            <a:xfrm>
              <a:off x="4468882" y="4609114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0" name="Group 129"/>
            <p:cNvGrpSpPr/>
            <p:nvPr/>
          </p:nvGrpSpPr>
          <p:grpSpPr>
            <a:xfrm>
              <a:off x="4794494" y="5027373"/>
              <a:ext cx="326270" cy="36288"/>
              <a:chOff x="7667110" y="4183383"/>
              <a:chExt cx="326270" cy="36288"/>
            </a:xfrm>
          </p:grpSpPr>
          <p:cxnSp>
            <p:nvCxnSpPr>
              <p:cNvPr id="136" name="Straight Connector 135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1" name="TextBox 130"/>
            <p:cNvSpPr txBox="1"/>
            <p:nvPr/>
          </p:nvSpPr>
          <p:spPr>
            <a:xfrm>
              <a:off x="4414214" y="187559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4771953" y="186809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grpSp>
          <p:nvGrpSpPr>
            <p:cNvPr id="133" name="Group 132"/>
            <p:cNvGrpSpPr/>
            <p:nvPr/>
          </p:nvGrpSpPr>
          <p:grpSpPr>
            <a:xfrm>
              <a:off x="3274137" y="2350000"/>
              <a:ext cx="1824710" cy="372168"/>
              <a:chOff x="6811148" y="2979136"/>
              <a:chExt cx="1824710" cy="372168"/>
            </a:xfrm>
          </p:grpSpPr>
          <p:cxnSp>
            <p:nvCxnSpPr>
              <p:cNvPr id="13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5" name="Arc 13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sp>
        <p:nvSpPr>
          <p:cNvPr id="1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42736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45439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38414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83536" y="1794728"/>
              <a:ext cx="207941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,210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44757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37731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72319" y="1794728"/>
              <a:ext cx="210185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8,107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2323344" y="2060710"/>
            <a:ext cx="3358243" cy="4318555"/>
            <a:chOff x="2386844" y="1899729"/>
            <a:chExt cx="3358243" cy="4318555"/>
          </a:xfrm>
        </p:grpSpPr>
        <p:sp>
          <p:nvSpPr>
            <p:cNvPr id="154" name="TextBox 153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0</a:t>
              </a: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386844" y="5664286"/>
              <a:ext cx="270939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๒,๔๐๓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39" name="TextBox 138"/>
            <p:cNvSpPr txBox="1"/>
            <p:nvPr/>
          </p:nvSpPr>
          <p:spPr>
            <a:xfrm>
              <a:off x="3690197" y="1917582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2</a:t>
              </a: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43" name="TextBox 142"/>
            <p:cNvSpPr txBox="1"/>
            <p:nvPr/>
          </p:nvSpPr>
          <p:spPr>
            <a:xfrm>
              <a:off x="3196504" y="2272286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44" name="TextBox 143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2	1	0</a:t>
              </a:r>
            </a:p>
          </p:txBody>
        </p:sp>
        <p:cxnSp>
          <p:nvCxnSpPr>
            <p:cNvPr id="145" name="Straight Connector 144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" name="TextBox 146"/>
            <p:cNvSpPr txBox="1"/>
            <p:nvPr/>
          </p:nvSpPr>
          <p:spPr>
            <a:xfrm>
              <a:off x="4018330" y="1904958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48" name="Straight Connector 147"/>
            <p:cNvCxnSpPr/>
            <p:nvPr/>
          </p:nvCxnSpPr>
          <p:spPr>
            <a:xfrm>
              <a:off x="4410827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9" name="Group 148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58" name="Straight Connector 15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TextBox 149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52" name="Group 151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5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" name="Arc 15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53" name="TextBox 152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9</a:t>
              </a:r>
            </a:p>
          </p:txBody>
        </p:sp>
        <p:cxnSp>
          <p:nvCxnSpPr>
            <p:cNvPr id="155" name="Straight Connector 154"/>
            <p:cNvCxnSpPr/>
            <p:nvPr/>
          </p:nvCxnSpPr>
          <p:spPr>
            <a:xfrm>
              <a:off x="4527756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" name="Group 88"/>
          <p:cNvGrpSpPr/>
          <p:nvPr/>
        </p:nvGrpSpPr>
        <p:grpSpPr>
          <a:xfrm>
            <a:off x="6814078" y="1866443"/>
            <a:ext cx="3358243" cy="4318555"/>
            <a:chOff x="2386844" y="1899729"/>
            <a:chExt cx="3358243" cy="4318555"/>
          </a:xfrm>
        </p:grpSpPr>
        <p:sp>
          <p:nvSpPr>
            <p:cNvPr id="90" name="TextBox 89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7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386844" y="5664286"/>
              <a:ext cx="269817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๑,๐๑๓ เศษ 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0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</a:t>
              </a:r>
            </a:p>
          </p:txBody>
        </p:sp>
        <p:sp>
          <p:nvSpPr>
            <p:cNvPr id="104" name="TextBox 103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3197305" y="2272286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1	0	7</a:t>
              </a:r>
            </a:p>
          </p:txBody>
        </p:sp>
        <p:cxnSp>
          <p:nvCxnSpPr>
            <p:cNvPr id="107" name="Straight Connector 106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/>
            <p:cNvCxnSpPr/>
            <p:nvPr/>
          </p:nvCxnSpPr>
          <p:spPr>
            <a:xfrm>
              <a:off x="4040791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TextBox 108"/>
            <p:cNvSpPr txBox="1"/>
            <p:nvPr/>
          </p:nvSpPr>
          <p:spPr>
            <a:xfrm>
              <a:off x="4019932" y="1904958"/>
              <a:ext cx="33855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cxnSp>
          <p:nvCxnSpPr>
            <p:cNvPr id="110" name="Straight Connector 109"/>
            <p:cNvCxnSpPr/>
            <p:nvPr/>
          </p:nvCxnSpPr>
          <p:spPr>
            <a:xfrm>
              <a:off x="4120540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1" name="Group 110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22" name="Straight Connector 12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Straight Connector 122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2" name="TextBox 111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17" name="Group 116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2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1" name="Arc 12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18" name="TextBox 117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cxnSp>
          <p:nvCxnSpPr>
            <p:cNvPr id="119" name="Straight Connector 118"/>
            <p:cNvCxnSpPr/>
            <p:nvPr/>
          </p:nvCxnSpPr>
          <p:spPr>
            <a:xfrm>
              <a:off x="4513241" y="5375842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3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95542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8022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0997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1860" y="1794728"/>
              <a:ext cx="216277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,242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43643" y="1273400"/>
            <a:ext cx="622685" cy="468000"/>
            <a:chOff x="1175662" y="1722687"/>
            <a:chExt cx="622685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75662" y="1777497"/>
              <a:ext cx="622685" cy="3282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0314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7470" y="1794728"/>
              <a:ext cx="215155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9,805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6365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3595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8327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9" name="Group 88"/>
          <p:cNvGrpSpPr/>
          <p:nvPr/>
        </p:nvGrpSpPr>
        <p:grpSpPr>
          <a:xfrm>
            <a:off x="2386844" y="1803969"/>
            <a:ext cx="3358243" cy="4325565"/>
            <a:chOff x="2386844" y="1892719"/>
            <a:chExt cx="3358243" cy="4325565"/>
          </a:xfrm>
        </p:grpSpPr>
        <p:sp>
          <p:nvSpPr>
            <p:cNvPr id="90" name="TextBox 89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2386844" y="5664286"/>
              <a:ext cx="270138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๑,๐๓๐</a:t>
              </a:r>
              <a:r>
                <a:rPr kumimoji="0" lang="th-TH" sz="30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เศษ 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4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2</a:t>
              </a: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3196504" y="2272286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	2	4	2</a:t>
              </a:r>
            </a:p>
          </p:txBody>
        </p:sp>
        <p:cxnSp>
          <p:nvCxnSpPr>
            <p:cNvPr id="118" name="Straight Connector 117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/>
            <p:cNvCxnSpPr/>
            <p:nvPr/>
          </p:nvCxnSpPr>
          <p:spPr>
            <a:xfrm>
              <a:off x="4026277" y="3902147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TextBox 119"/>
            <p:cNvSpPr txBox="1"/>
            <p:nvPr/>
          </p:nvSpPr>
          <p:spPr>
            <a:xfrm>
              <a:off x="4020734" y="1904958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21" name="Straight Connector 120"/>
            <p:cNvCxnSpPr/>
            <p:nvPr/>
          </p:nvCxnSpPr>
          <p:spPr>
            <a:xfrm>
              <a:off x="4106026" y="4640750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2" name="Group 121"/>
            <p:cNvGrpSpPr/>
            <p:nvPr/>
          </p:nvGrpSpPr>
          <p:grpSpPr>
            <a:xfrm>
              <a:off x="4836625" y="5699522"/>
              <a:ext cx="326270" cy="21774"/>
              <a:chOff x="7667110" y="4183383"/>
              <a:chExt cx="326270" cy="21774"/>
            </a:xfrm>
          </p:grpSpPr>
          <p:cxnSp>
            <p:nvCxnSpPr>
              <p:cNvPr id="144" name="Straight Connector 143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/>
              <p:cNvCxnSpPr/>
              <p:nvPr/>
            </p:nvCxnSpPr>
            <p:spPr>
              <a:xfrm>
                <a:off x="7669380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7" name="TextBox 136"/>
            <p:cNvSpPr txBox="1"/>
            <p:nvPr/>
          </p:nvSpPr>
          <p:spPr>
            <a:xfrm>
              <a:off x="4414214" y="189271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39" name="Group 138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4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" name="Arc 14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40" name="TextBox 139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41" name="Straight Connector 140"/>
            <p:cNvCxnSpPr/>
            <p:nvPr/>
          </p:nvCxnSpPr>
          <p:spPr>
            <a:xfrm>
              <a:off x="4811990" y="535974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/>
          <p:cNvGrpSpPr/>
          <p:nvPr/>
        </p:nvGrpSpPr>
        <p:grpSpPr>
          <a:xfrm>
            <a:off x="7147442" y="1828832"/>
            <a:ext cx="3358243" cy="4318555"/>
            <a:chOff x="2386844" y="1899729"/>
            <a:chExt cx="3358243" cy="4318555"/>
          </a:xfrm>
        </p:grpSpPr>
        <p:sp>
          <p:nvSpPr>
            <p:cNvPr id="147" name="TextBox 146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48" name="TextBox 147"/>
            <p:cNvSpPr txBox="1"/>
            <p:nvPr/>
          </p:nvSpPr>
          <p:spPr>
            <a:xfrm>
              <a:off x="2386844" y="5664286"/>
              <a:ext cx="268855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๑,๔๐๐ เศษ 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	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3210129" y="2272286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	8	0	5</a:t>
              </a:r>
            </a:p>
          </p:txBody>
        </p:sp>
        <p:cxnSp>
          <p:nvCxnSpPr>
            <p:cNvPr id="158" name="Straight Connector 157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TextBox 191"/>
            <p:cNvSpPr txBox="1"/>
            <p:nvPr/>
          </p:nvSpPr>
          <p:spPr>
            <a:xfrm>
              <a:off x="4018330" y="1904958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93" name="Straight Connector 192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203" name="Straight Connector 202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5" name="TextBox 194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97" name="Group 196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201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" name="Arc 201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98" name="TextBox 197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5</a:t>
              </a:r>
            </a:p>
          </p:txBody>
        </p:sp>
        <p:cxnSp>
          <p:nvCxnSpPr>
            <p:cNvPr id="200" name="Straight Connector 199"/>
            <p:cNvCxnSpPr/>
            <p:nvPr/>
          </p:nvCxnSpPr>
          <p:spPr>
            <a:xfrm>
              <a:off x="4818039" y="537584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0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0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0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0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1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1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1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1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1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1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170964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28022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0997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1059" y="1794728"/>
              <a:ext cx="216437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3,605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273398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03142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77929" y="1794728"/>
              <a:ext cx="209063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9,100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หาผลหารและเศษโดยการหารยาว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376113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86" name="Group 85"/>
          <p:cNvGrpSpPr/>
          <p:nvPr/>
        </p:nvGrpSpPr>
        <p:grpSpPr>
          <a:xfrm>
            <a:off x="2386844" y="2000842"/>
            <a:ext cx="3351825" cy="3782976"/>
            <a:chOff x="2393262" y="1868093"/>
            <a:chExt cx="3351825" cy="3782976"/>
          </a:xfrm>
        </p:grpSpPr>
        <p:sp>
          <p:nvSpPr>
            <p:cNvPr id="87" name="TextBox 86"/>
            <p:cNvSpPr txBox="1"/>
            <p:nvPr/>
          </p:nvSpPr>
          <p:spPr>
            <a:xfrm>
              <a:off x="2393262" y="2219631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2407180" y="5097071"/>
              <a:ext cx="24288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๙๐๑ เศษ ๑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4791829" y="4557182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4067925" y="4162967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4</a:t>
              </a: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4067927" y="3804572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	5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084335" y="3402594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4082519" y="3080485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3676120" y="2649984"/>
              <a:ext cx="74922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	6</a:t>
              </a: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3210129" y="2240650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676120" y="2245024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6	0	5</a:t>
              </a:r>
            </a:p>
          </p:txBody>
        </p:sp>
        <p:cxnSp>
          <p:nvCxnSpPr>
            <p:cNvPr id="97" name="Straight Connector 96"/>
            <p:cNvCxnSpPr/>
            <p:nvPr/>
          </p:nvCxnSpPr>
          <p:spPr>
            <a:xfrm>
              <a:off x="3734176" y="3096593"/>
              <a:ext cx="612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/>
            <p:nvPr/>
          </p:nvCxnSpPr>
          <p:spPr>
            <a:xfrm>
              <a:off x="4447187" y="3870511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" name="TextBox 98"/>
            <p:cNvSpPr txBox="1"/>
            <p:nvPr/>
          </p:nvSpPr>
          <p:spPr>
            <a:xfrm>
              <a:off x="4015925" y="1873322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00" name="Straight Connector 99"/>
            <p:cNvCxnSpPr/>
            <p:nvPr/>
          </p:nvCxnSpPr>
          <p:spPr>
            <a:xfrm>
              <a:off x="4788196" y="4609114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1" name="Group 100"/>
            <p:cNvGrpSpPr/>
            <p:nvPr/>
          </p:nvGrpSpPr>
          <p:grpSpPr>
            <a:xfrm>
              <a:off x="4794494" y="5027373"/>
              <a:ext cx="326270" cy="36288"/>
              <a:chOff x="7667110" y="4183383"/>
              <a:chExt cx="326270" cy="36288"/>
            </a:xfrm>
          </p:grpSpPr>
          <p:cxnSp>
            <p:nvCxnSpPr>
              <p:cNvPr id="141" name="Straight Connector 14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2" name="Straight Connector 161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2" name="TextBox 101"/>
            <p:cNvSpPr txBox="1"/>
            <p:nvPr/>
          </p:nvSpPr>
          <p:spPr>
            <a:xfrm>
              <a:off x="4414214" y="1875597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4771953" y="186809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grpSp>
          <p:nvGrpSpPr>
            <p:cNvPr id="113" name="Group 112"/>
            <p:cNvGrpSpPr/>
            <p:nvPr/>
          </p:nvGrpSpPr>
          <p:grpSpPr>
            <a:xfrm>
              <a:off x="3274137" y="2350000"/>
              <a:ext cx="1824710" cy="372168"/>
              <a:chOff x="6811148" y="2979136"/>
              <a:chExt cx="1824710" cy="372168"/>
            </a:xfrm>
          </p:grpSpPr>
          <p:cxnSp>
            <p:nvCxnSpPr>
              <p:cNvPr id="115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6" name="Arc 115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grpSp>
        <p:nvGrpSpPr>
          <p:cNvPr id="163" name="Group 162"/>
          <p:cNvGrpSpPr/>
          <p:nvPr/>
        </p:nvGrpSpPr>
        <p:grpSpPr>
          <a:xfrm>
            <a:off x="7147442" y="1828832"/>
            <a:ext cx="3358243" cy="4318555"/>
            <a:chOff x="2386844" y="1899729"/>
            <a:chExt cx="3358243" cy="4318555"/>
          </a:xfrm>
        </p:grpSpPr>
        <p:sp>
          <p:nvSpPr>
            <p:cNvPr id="164" name="TextBox 163"/>
            <p:cNvSpPr txBox="1"/>
            <p:nvPr/>
          </p:nvSpPr>
          <p:spPr>
            <a:xfrm>
              <a:off x="2393262" y="2251267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2386844" y="5664286"/>
              <a:ext cx="195919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๑,๓๐๐ 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4833960" y="5229331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4067925" y="4194603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4067927" y="3836208"/>
              <a:ext cx="16771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3711036" y="1917582"/>
              <a:ext cx="29527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3677935" y="3434230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2	1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3676119" y="3112121"/>
              <a:ext cx="108000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	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3676120" y="2681620"/>
              <a:ext cx="43946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3210129" y="2272286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3676120" y="2276660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9	1	0	0</a:t>
              </a:r>
            </a:p>
          </p:txBody>
        </p:sp>
        <p:cxnSp>
          <p:nvCxnSpPr>
            <p:cNvPr id="175" name="Straight Connector 174"/>
            <p:cNvCxnSpPr/>
            <p:nvPr/>
          </p:nvCxnSpPr>
          <p:spPr>
            <a:xfrm>
              <a:off x="3676120" y="3128229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/>
            <p:cNvCxnSpPr/>
            <p:nvPr/>
          </p:nvCxnSpPr>
          <p:spPr>
            <a:xfrm>
              <a:off x="3765021" y="3902147"/>
              <a:ext cx="576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" name="TextBox 176"/>
            <p:cNvSpPr txBox="1"/>
            <p:nvPr/>
          </p:nvSpPr>
          <p:spPr>
            <a:xfrm>
              <a:off x="4020734" y="1904958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cxnSp>
          <p:nvCxnSpPr>
            <p:cNvPr id="178" name="Straight Connector 177"/>
            <p:cNvCxnSpPr/>
            <p:nvPr/>
          </p:nvCxnSpPr>
          <p:spPr>
            <a:xfrm>
              <a:off x="4425340" y="4640750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9" name="Group 178"/>
            <p:cNvGrpSpPr/>
            <p:nvPr/>
          </p:nvGrpSpPr>
          <p:grpSpPr>
            <a:xfrm>
              <a:off x="4836625" y="5699522"/>
              <a:ext cx="326270" cy="36288"/>
              <a:chOff x="7667110" y="4183383"/>
              <a:chExt cx="326270" cy="36288"/>
            </a:xfrm>
          </p:grpSpPr>
          <p:cxnSp>
            <p:nvCxnSpPr>
              <p:cNvPr id="188" name="Straight Connector 187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Connector 188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0" name="TextBox 179"/>
            <p:cNvSpPr txBox="1"/>
            <p:nvPr/>
          </p:nvSpPr>
          <p:spPr>
            <a:xfrm>
              <a:off x="4414214" y="1907233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771953" y="1899729"/>
              <a:ext cx="266949" cy="5694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82" name="Group 181"/>
            <p:cNvGrpSpPr/>
            <p:nvPr/>
          </p:nvGrpSpPr>
          <p:grpSpPr>
            <a:xfrm>
              <a:off x="3274137" y="2381636"/>
              <a:ext cx="1824710" cy="372168"/>
              <a:chOff x="6811148" y="2979136"/>
              <a:chExt cx="1824710" cy="372168"/>
            </a:xfrm>
          </p:grpSpPr>
          <p:cxnSp>
            <p:nvCxnSpPr>
              <p:cNvPr id="18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Arc 18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3" name="TextBox 182"/>
            <p:cNvSpPr txBox="1"/>
            <p:nvPr/>
          </p:nvSpPr>
          <p:spPr>
            <a:xfrm>
              <a:off x="4469088" y="4913602"/>
              <a:ext cx="80831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4469090" y="4555207"/>
              <a:ext cx="79226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0</a:t>
              </a:r>
            </a:p>
          </p:txBody>
        </p:sp>
        <p:cxnSp>
          <p:nvCxnSpPr>
            <p:cNvPr id="185" name="Straight Connector 184"/>
            <p:cNvCxnSpPr/>
            <p:nvPr/>
          </p:nvCxnSpPr>
          <p:spPr>
            <a:xfrm>
              <a:off x="4818039" y="537584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9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0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978179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370281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การหาผลหารและเศษที่ตัวตั้งสี่หลักและตัวหารหนึ่งหลักโดยการหารยาว เริ่มจากหารจำนวนในหลักพัน หลักร้อย หลักสิบ และหลักหน่วยตามลำดับ เมื่อหารจำนวนในหลักใดให้เขียนเลขโดดที่เป็นผลหารในหลักนั้น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0031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หาผลหารและเศษที่ตัวตั้งไม่เกินสี่หลักและตัวหารหนึ่งหลักโดยการหารสั้น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405444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175657" y="2308058"/>
            <a:ext cx="9985829" cy="3918825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07400" y="218789"/>
            <a:ext cx="3648685" cy="2059987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1414301" y="2413653"/>
            <a:ext cx="5462118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ประโยคสัญลักษณ์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	476 ÷ 4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=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หาผลหารโดยการหารยาว ดังนี้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5413827" y="872258"/>
            <a:ext cx="5166629" cy="915755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5656324" y="1017736"/>
            <a:ext cx="4716098" cy="6283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จัดใส่กล่อง กล่องละ 4 ชิ้น ได้คุกกี้กี่กล่อง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7467190" y="3726323"/>
            <a:ext cx="84501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6990780" y="3266189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7467190" y="3270563"/>
            <a:ext cx="12636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  <a:tab pos="90011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	6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498478" y="2938699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cxnSp>
        <p:nvCxnSpPr>
          <p:cNvPr id="31" name="Straight Connector 30"/>
          <p:cNvCxnSpPr/>
          <p:nvPr/>
        </p:nvCxnSpPr>
        <p:spPr>
          <a:xfrm>
            <a:off x="7467190" y="4172932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902868" y="4065726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7474972" y="2350117"/>
            <a:ext cx="1224000" cy="789018"/>
            <a:chOff x="8132024" y="2005260"/>
            <a:chExt cx="1224000" cy="789018"/>
          </a:xfrm>
        </p:grpSpPr>
        <p:cxnSp>
          <p:nvCxnSpPr>
            <p:cNvPr id="40" name="Straight Arrow Connector 39"/>
            <p:cNvCxnSpPr/>
            <p:nvPr/>
          </p:nvCxnSpPr>
          <p:spPr>
            <a:xfrm>
              <a:off x="8740221" y="2228755"/>
              <a:ext cx="0" cy="565523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" name="Group 41"/>
            <p:cNvGrpSpPr/>
            <p:nvPr/>
          </p:nvGrpSpPr>
          <p:grpSpPr>
            <a:xfrm>
              <a:off x="8132024" y="2005260"/>
              <a:ext cx="1224000" cy="468000"/>
              <a:chOff x="2260737" y="3333137"/>
              <a:chExt cx="1308371" cy="468000"/>
            </a:xfrm>
          </p:grpSpPr>
          <p:sp>
            <p:nvSpPr>
              <p:cNvPr id="43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424106" y="3335683"/>
                <a:ext cx="109770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ผลหาร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8689580" y="3352187"/>
            <a:ext cx="1684853" cy="468000"/>
            <a:chOff x="9346632" y="3021844"/>
            <a:chExt cx="1684853" cy="468000"/>
          </a:xfrm>
        </p:grpSpPr>
        <p:cxnSp>
          <p:nvCxnSpPr>
            <p:cNvPr id="41" name="Straight Arrow Connector 40"/>
            <p:cNvCxnSpPr/>
            <p:nvPr/>
          </p:nvCxnSpPr>
          <p:spPr>
            <a:xfrm flipH="1" flipV="1">
              <a:off x="9346632" y="3248078"/>
              <a:ext cx="6624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" name="Group 44"/>
            <p:cNvGrpSpPr/>
            <p:nvPr/>
          </p:nvGrpSpPr>
          <p:grpSpPr>
            <a:xfrm>
              <a:off x="9807485" y="3021844"/>
              <a:ext cx="1224000" cy="468000"/>
              <a:chOff x="2260737" y="3333137"/>
              <a:chExt cx="1308371" cy="468000"/>
            </a:xfrm>
          </p:grpSpPr>
          <p:sp>
            <p:nvSpPr>
              <p:cNvPr id="46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502930" y="3365179"/>
                <a:ext cx="83643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ตัวตั้ง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8760713" y="5600765"/>
            <a:ext cx="1716383" cy="468000"/>
            <a:chOff x="7634212" y="4788753"/>
            <a:chExt cx="1716383" cy="468000"/>
          </a:xfrm>
        </p:grpSpPr>
        <p:cxnSp>
          <p:nvCxnSpPr>
            <p:cNvPr id="48" name="Straight Arrow Connector 47"/>
            <p:cNvCxnSpPr/>
            <p:nvPr/>
          </p:nvCxnSpPr>
          <p:spPr>
            <a:xfrm flipH="1" flipV="1">
              <a:off x="7634212" y="5003333"/>
              <a:ext cx="733004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" name="Group 48"/>
            <p:cNvGrpSpPr/>
            <p:nvPr/>
          </p:nvGrpSpPr>
          <p:grpSpPr>
            <a:xfrm>
              <a:off x="8126595" y="4788753"/>
              <a:ext cx="1224000" cy="468000"/>
              <a:chOff x="2260737" y="3333137"/>
              <a:chExt cx="1308371" cy="468000"/>
            </a:xfrm>
          </p:grpSpPr>
          <p:sp>
            <p:nvSpPr>
              <p:cNvPr id="50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471401" y="3335683"/>
                <a:ext cx="929681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เศษ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22" name="Group 21"/>
          <p:cNvGrpSpPr/>
          <p:nvPr/>
        </p:nvGrpSpPr>
        <p:grpSpPr>
          <a:xfrm>
            <a:off x="7065207" y="3375539"/>
            <a:ext cx="1644710" cy="372168"/>
            <a:chOff x="6811148" y="2979136"/>
            <a:chExt cx="1644710" cy="372168"/>
          </a:xfrm>
        </p:grpSpPr>
        <p:cxnSp>
          <p:nvCxnSpPr>
            <p:cNvPr id="2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40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Arc 2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7944052" y="2945674"/>
            <a:ext cx="2952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7889556" y="445563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cxnSp>
        <p:nvCxnSpPr>
          <p:cNvPr id="62" name="Straight Connector 61"/>
          <p:cNvCxnSpPr/>
          <p:nvPr/>
        </p:nvCxnSpPr>
        <p:spPr>
          <a:xfrm>
            <a:off x="7906501" y="4908707"/>
            <a:ext cx="324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>
            <a:off x="7908017" y="4795036"/>
            <a:ext cx="8018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7675" algn="l"/>
                <a:tab pos="900113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	6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8360322" y="2940166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926478" y="5122497"/>
            <a:ext cx="8018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7675" algn="l"/>
                <a:tab pos="900113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	6</a:t>
            </a:r>
          </a:p>
        </p:txBody>
      </p:sp>
      <p:cxnSp>
        <p:nvCxnSpPr>
          <p:cNvPr id="66" name="Straight Connector 65"/>
          <p:cNvCxnSpPr/>
          <p:nvPr/>
        </p:nvCxnSpPr>
        <p:spPr>
          <a:xfrm>
            <a:off x="7978599" y="5581338"/>
            <a:ext cx="72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67"/>
          <p:cNvSpPr txBox="1"/>
          <p:nvPr/>
        </p:nvSpPr>
        <p:spPr>
          <a:xfrm>
            <a:off x="8389616" y="5502586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0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8389486" y="5995827"/>
            <a:ext cx="326270" cy="21774"/>
            <a:chOff x="7667110" y="4183383"/>
            <a:chExt cx="326270" cy="21774"/>
          </a:xfrm>
        </p:grpSpPr>
        <p:cxnSp>
          <p:nvCxnSpPr>
            <p:cNvPr id="70" name="Straight Connector 6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/>
            <p:cNvCxnSpPr/>
            <p:nvPr/>
          </p:nvCxnSpPr>
          <p:spPr>
            <a:xfrm>
              <a:off x="766938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Group 6"/>
          <p:cNvGrpSpPr/>
          <p:nvPr/>
        </p:nvGrpSpPr>
        <p:grpSpPr>
          <a:xfrm>
            <a:off x="5390370" y="3344733"/>
            <a:ext cx="1611615" cy="468000"/>
            <a:chOff x="5801583" y="2999564"/>
            <a:chExt cx="1611615" cy="468000"/>
          </a:xfrm>
        </p:grpSpPr>
        <p:cxnSp>
          <p:nvCxnSpPr>
            <p:cNvPr id="39" name="Straight Arrow Connector 38"/>
            <p:cNvCxnSpPr/>
            <p:nvPr/>
          </p:nvCxnSpPr>
          <p:spPr>
            <a:xfrm flipH="1" flipV="1">
              <a:off x="6749812" y="3233564"/>
              <a:ext cx="663386" cy="0"/>
            </a:xfrm>
            <a:prstGeom prst="straightConnector1">
              <a:avLst/>
            </a:prstGeom>
            <a:ln w="12700">
              <a:headEnd type="triangle" w="lg" len="lg"/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Group 35"/>
            <p:cNvGrpSpPr/>
            <p:nvPr/>
          </p:nvGrpSpPr>
          <p:grpSpPr>
            <a:xfrm>
              <a:off x="5801583" y="2999564"/>
              <a:ext cx="1224000" cy="468000"/>
              <a:chOff x="2260737" y="3333137"/>
              <a:chExt cx="1308371" cy="468000"/>
            </a:xfrm>
          </p:grpSpPr>
          <p:sp>
            <p:nvSpPr>
              <p:cNvPr id="37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8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471401" y="3335683"/>
                <a:ext cx="929681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ตัวหาร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sp>
        <p:nvSpPr>
          <p:cNvPr id="72" name="Rectangle 71"/>
          <p:cNvSpPr/>
          <p:nvPr/>
        </p:nvSpPr>
        <p:spPr>
          <a:xfrm>
            <a:off x="1407908" y="4372355"/>
            <a:ext cx="30624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ดังนั้น 476 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÷ 4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= 119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407908" y="4979366"/>
            <a:ext cx="329472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จัดคุกกี้ได้ 119 กล่อง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9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300786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7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2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1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31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6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6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6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6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86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6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16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2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36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46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56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6600"/>
                            </p:stCondLst>
                            <p:childTnLst>
                              <p:par>
                                <p:cTn id="8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76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6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0100"/>
                            </p:stCondLst>
                            <p:childTnLst>
                              <p:par>
                                <p:cTn id="9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1600"/>
                            </p:stCondLst>
                            <p:childTnLst>
                              <p:par>
                                <p:cTn id="9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3100"/>
                            </p:stCondLst>
                            <p:childTnLst>
                              <p:par>
                                <p:cTn id="1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46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785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30" grpId="0"/>
      <p:bldP spid="20" grpId="0"/>
      <p:bldP spid="21" grpId="0"/>
      <p:bldP spid="25" grpId="0"/>
      <p:bldP spid="29" grpId="0"/>
      <p:bldP spid="32" grpId="0"/>
      <p:bldP spid="60" grpId="0"/>
      <p:bldP spid="61" grpId="0"/>
      <p:bldP spid="63" grpId="0"/>
      <p:bldP spid="64" grpId="0"/>
      <p:bldP spid="65" grpId="0"/>
      <p:bldP spid="68" grpId="0"/>
      <p:bldP spid="72" grpId="0"/>
      <p:bldP spid="7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175657" y="2308058"/>
            <a:ext cx="9985829" cy="3918825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07400" y="218789"/>
            <a:ext cx="3648685" cy="2059987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1414301" y="2413653"/>
            <a:ext cx="6452442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ประโยคสัญลักษณ์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	476 ÷ 4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=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476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÷ 4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= 119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แสดงการหาผลหารโดยการ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หารสั้น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ดังนี้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5413827" y="872258"/>
            <a:ext cx="5166629" cy="915755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5656324" y="1017736"/>
            <a:ext cx="4716098" cy="6283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จัดใส่กล่อง กล่องละ 4 ชิ้น ได้คุกกี้กี่กล่อง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285634" y="3875983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809224" y="3415849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285634" y="3420223"/>
            <a:ext cx="12636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  <a:tab pos="90011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	7	6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4883651" y="3525199"/>
            <a:ext cx="1644710" cy="372168"/>
            <a:chOff x="6811148" y="2979136"/>
            <a:chExt cx="1644710" cy="372168"/>
          </a:xfrm>
        </p:grpSpPr>
        <p:cxnSp>
          <p:nvCxnSpPr>
            <p:cNvPr id="2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40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Arc 2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6072158" y="3342980"/>
            <a:ext cx="30649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grpSp>
        <p:nvGrpSpPr>
          <p:cNvPr id="69" name="Group 68"/>
          <p:cNvGrpSpPr/>
          <p:nvPr/>
        </p:nvGrpSpPr>
        <p:grpSpPr>
          <a:xfrm>
            <a:off x="5206114" y="4345115"/>
            <a:ext cx="1325652" cy="21774"/>
            <a:chOff x="7667110" y="4183383"/>
            <a:chExt cx="324715" cy="21774"/>
          </a:xfrm>
        </p:grpSpPr>
        <p:cxnSp>
          <p:nvCxnSpPr>
            <p:cNvPr id="70" name="Straight Connector 6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/>
            <p:cNvCxnSpPr/>
            <p:nvPr/>
          </p:nvCxnSpPr>
          <p:spPr>
            <a:xfrm>
              <a:off x="7667825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5754196" y="3873367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6213933" y="3862955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6565004" y="3520333"/>
            <a:ext cx="1684853" cy="468000"/>
            <a:chOff x="9346632" y="3021844"/>
            <a:chExt cx="1684853" cy="468000"/>
          </a:xfrm>
        </p:grpSpPr>
        <p:cxnSp>
          <p:nvCxnSpPr>
            <p:cNvPr id="74" name="Straight Arrow Connector 73"/>
            <p:cNvCxnSpPr/>
            <p:nvPr/>
          </p:nvCxnSpPr>
          <p:spPr>
            <a:xfrm flipH="1" flipV="1">
              <a:off x="9346632" y="3248078"/>
              <a:ext cx="662400" cy="0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Group 74"/>
            <p:cNvGrpSpPr/>
            <p:nvPr/>
          </p:nvGrpSpPr>
          <p:grpSpPr>
            <a:xfrm>
              <a:off x="9807485" y="3021844"/>
              <a:ext cx="1224000" cy="468000"/>
              <a:chOff x="2260737" y="3333137"/>
              <a:chExt cx="1308371" cy="468000"/>
            </a:xfrm>
          </p:grpSpPr>
          <p:sp>
            <p:nvSpPr>
              <p:cNvPr id="76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502930" y="3365179"/>
                <a:ext cx="83643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ตัวตั้ง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78" name="Group 77"/>
          <p:cNvGrpSpPr/>
          <p:nvPr/>
        </p:nvGrpSpPr>
        <p:grpSpPr>
          <a:xfrm>
            <a:off x="3209869" y="3492889"/>
            <a:ext cx="1611615" cy="468000"/>
            <a:chOff x="5801583" y="2999564"/>
            <a:chExt cx="1611615" cy="468000"/>
          </a:xfrm>
        </p:grpSpPr>
        <p:cxnSp>
          <p:nvCxnSpPr>
            <p:cNvPr id="79" name="Straight Arrow Connector 78"/>
            <p:cNvCxnSpPr/>
            <p:nvPr/>
          </p:nvCxnSpPr>
          <p:spPr>
            <a:xfrm flipH="1" flipV="1">
              <a:off x="6749812" y="3233564"/>
              <a:ext cx="663386" cy="0"/>
            </a:xfrm>
            <a:prstGeom prst="straightConnector1">
              <a:avLst/>
            </a:prstGeom>
            <a:ln w="12700">
              <a:headEnd type="triangle" w="lg" len="lg"/>
              <a:tailEnd type="non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" name="Group 79"/>
            <p:cNvGrpSpPr/>
            <p:nvPr/>
          </p:nvGrpSpPr>
          <p:grpSpPr>
            <a:xfrm>
              <a:off x="5801583" y="2999564"/>
              <a:ext cx="1224000" cy="468000"/>
              <a:chOff x="2260737" y="3333137"/>
              <a:chExt cx="1308371" cy="468000"/>
            </a:xfrm>
          </p:grpSpPr>
          <p:sp>
            <p:nvSpPr>
              <p:cNvPr id="81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2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471401" y="3335683"/>
                <a:ext cx="929681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ตัวหาร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grpSp>
        <p:nvGrpSpPr>
          <p:cNvPr id="83" name="Group 82"/>
          <p:cNvGrpSpPr/>
          <p:nvPr/>
        </p:nvGrpSpPr>
        <p:grpSpPr>
          <a:xfrm>
            <a:off x="5299593" y="4396172"/>
            <a:ext cx="1224000" cy="825075"/>
            <a:chOff x="8132024" y="1648185"/>
            <a:chExt cx="1224000" cy="825075"/>
          </a:xfrm>
        </p:grpSpPr>
        <p:cxnSp>
          <p:nvCxnSpPr>
            <p:cNvPr id="84" name="Straight Arrow Connector 83"/>
            <p:cNvCxnSpPr/>
            <p:nvPr/>
          </p:nvCxnSpPr>
          <p:spPr>
            <a:xfrm flipV="1">
              <a:off x="8740221" y="1648185"/>
              <a:ext cx="0" cy="565523"/>
            </a:xfrm>
            <a:prstGeom prst="straightConnector1">
              <a:avLst/>
            </a:prstGeom>
            <a:ln w="12700"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Group 84"/>
            <p:cNvGrpSpPr/>
            <p:nvPr/>
          </p:nvGrpSpPr>
          <p:grpSpPr>
            <a:xfrm>
              <a:off x="8132024" y="2005260"/>
              <a:ext cx="1224000" cy="468000"/>
              <a:chOff x="2260737" y="3333137"/>
              <a:chExt cx="1308371" cy="468000"/>
            </a:xfrm>
          </p:grpSpPr>
          <p:sp>
            <p:nvSpPr>
              <p:cNvPr id="86" name="Google Shape;3832;p61">
                <a:extLst>
                  <a:ext uri="{FF2B5EF4-FFF2-40B4-BE49-F238E27FC236}">
                    <a16:creationId xmlns:a16="http://schemas.microsoft.com/office/drawing/2014/main" id="{E64B2301-7D35-4D90-A7CC-01E887EA1B0B}"/>
                  </a:ext>
                </a:extLst>
              </p:cNvPr>
              <p:cNvSpPr/>
              <p:nvPr/>
            </p:nvSpPr>
            <p:spPr>
              <a:xfrm rot="5400000" flipH="1">
                <a:off x="2680923" y="2912951"/>
                <a:ext cx="468000" cy="1308371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3842;p61">
                <a:extLst>
                  <a:ext uri="{FF2B5EF4-FFF2-40B4-BE49-F238E27FC236}">
                    <a16:creationId xmlns:a16="http://schemas.microsoft.com/office/drawing/2014/main" id="{C4E3049D-9575-4694-A102-96E404BC2251}"/>
                  </a:ext>
                </a:extLst>
              </p:cNvPr>
              <p:cNvSpPr txBox="1"/>
              <p:nvPr/>
            </p:nvSpPr>
            <p:spPr>
              <a:xfrm>
                <a:off x="2424106" y="3335683"/>
                <a:ext cx="109770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Fira Sans Extra Condensed"/>
                    <a:cs typeface="CmPrasanmit" panose="02000000000000000000" pitchFamily="2" charset="-34"/>
                    <a:sym typeface="Fira Sans Extra Condensed"/>
                  </a:rPr>
                  <a:t>ผลหาร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endParaRPr>
              </a:p>
            </p:txBody>
          </p:sp>
        </p:grp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2923420" y="5329358"/>
            <a:ext cx="1114581" cy="619211"/>
          </a:xfrm>
          <a:prstGeom prst="rect">
            <a:avLst/>
          </a:prstGeom>
        </p:spPr>
      </p:pic>
      <p:sp>
        <p:nvSpPr>
          <p:cNvPr id="88" name="Rectangle 87"/>
          <p:cNvSpPr/>
          <p:nvPr/>
        </p:nvSpPr>
        <p:spPr>
          <a:xfrm>
            <a:off x="4186970" y="5425349"/>
            <a:ext cx="463771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เป็นเครื่องหมายหาร ใช้สำหรับการหารสั้น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0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0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0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0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0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05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0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462720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7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2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25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2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7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7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2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2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12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225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32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475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6250"/>
                            </p:stCondLst>
                            <p:childTnLst>
                              <p:par>
                                <p:cTn id="6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775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92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30" grpId="0"/>
      <p:bldP spid="20" grpId="0"/>
      <p:bldP spid="21" grpId="0"/>
      <p:bldP spid="25" grpId="0"/>
      <p:bldP spid="60" grpId="0"/>
      <p:bldP spid="58" grpId="0"/>
      <p:bldP spid="59" grpId="0"/>
      <p:bldP spid="88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703731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67605" y="733600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348 ÷ 3 โดยการหารสั้น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407604" y="1659084"/>
            <a:ext cx="26709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457199" y="1415353"/>
            <a:ext cx="847490" cy="2946682"/>
          </a:xfrm>
          <a:prstGeom prst="round2SameRect">
            <a:avLst>
              <a:gd name="adj1" fmla="val 17436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611138" y="2522291"/>
            <a:ext cx="2539962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ร้อย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หารด้วย 3 ได้ 1 ร้อย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2463576" y="3971971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1975056" y="351183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2449062" y="3516211"/>
            <a:ext cx="12636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  <a:tab pos="90011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4	8</a:t>
            </a:r>
          </a:p>
        </p:txBody>
      </p:sp>
      <p:grpSp>
        <p:nvGrpSpPr>
          <p:cNvPr id="95" name="Group 94"/>
          <p:cNvGrpSpPr/>
          <p:nvPr/>
        </p:nvGrpSpPr>
        <p:grpSpPr>
          <a:xfrm>
            <a:off x="2047079" y="3621187"/>
            <a:ext cx="1644710" cy="372168"/>
            <a:chOff x="6811148" y="2979136"/>
            <a:chExt cx="1644710" cy="372168"/>
          </a:xfrm>
        </p:grpSpPr>
        <p:cxnSp>
          <p:nvCxnSpPr>
            <p:cNvPr id="96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40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Arc 10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0" name="Group 109"/>
          <p:cNvGrpSpPr/>
          <p:nvPr/>
        </p:nvGrpSpPr>
        <p:grpSpPr>
          <a:xfrm>
            <a:off x="2362948" y="4441103"/>
            <a:ext cx="1329339" cy="21774"/>
            <a:chOff x="7665492" y="4183383"/>
            <a:chExt cx="325618" cy="21774"/>
          </a:xfrm>
        </p:grpSpPr>
        <p:cxnSp>
          <p:nvCxnSpPr>
            <p:cNvPr id="111" name="Straight Connector 11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/>
            <p:cNvCxnSpPr/>
            <p:nvPr/>
          </p:nvCxnSpPr>
          <p:spPr>
            <a:xfrm>
              <a:off x="7665492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" name="TextBox 143"/>
          <p:cNvSpPr txBox="1"/>
          <p:nvPr/>
        </p:nvSpPr>
        <p:spPr>
          <a:xfrm>
            <a:off x="6625490" y="1662644"/>
            <a:ext cx="2600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777126" y="1313327"/>
            <a:ext cx="1507022" cy="3636097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7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916124" y="2377151"/>
            <a:ext cx="3432562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 สิบ หารด้วย 3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ได้ 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สิบ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เหลือ </a:t>
            </a:r>
            <a:r>
              <a:rPr lang="th-TH" b="0" kern="0" baseline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</a:t>
            </a:r>
            <a:r>
              <a:rPr lang="th-TH" b="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สิบ หรือ 10 หน่วย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รวมกับ 8 หน่วย เป็น 18 หน่วย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7699956" y="4067176"/>
            <a:ext cx="1737692" cy="1014132"/>
            <a:chOff x="7699956" y="4067176"/>
            <a:chExt cx="1737692" cy="1014132"/>
          </a:xfrm>
        </p:grpSpPr>
        <p:sp>
          <p:nvSpPr>
            <p:cNvPr id="148" name="TextBox 147"/>
            <p:cNvSpPr txBox="1"/>
            <p:nvPr/>
          </p:nvSpPr>
          <p:spPr>
            <a:xfrm>
              <a:off x="8188476" y="4527310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7699956" y="4067176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8173962" y="4071550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	4	8</a:t>
              </a:r>
            </a:p>
          </p:txBody>
        </p:sp>
        <p:grpSp>
          <p:nvGrpSpPr>
            <p:cNvPr id="151" name="Group 150"/>
            <p:cNvGrpSpPr/>
            <p:nvPr/>
          </p:nvGrpSpPr>
          <p:grpSpPr>
            <a:xfrm>
              <a:off x="7771979" y="4176526"/>
              <a:ext cx="1644710" cy="372168"/>
              <a:chOff x="6811148" y="2979136"/>
              <a:chExt cx="1644710" cy="372168"/>
            </a:xfrm>
          </p:grpSpPr>
          <p:cxnSp>
            <p:nvCxnSpPr>
              <p:cNvPr id="15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" name="Arc 15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grpSp>
          <p:nvGrpSpPr>
            <p:cNvPr id="154" name="Group 153"/>
            <p:cNvGrpSpPr/>
            <p:nvPr/>
          </p:nvGrpSpPr>
          <p:grpSpPr>
            <a:xfrm>
              <a:off x="8087848" y="4996442"/>
              <a:ext cx="1329339" cy="31299"/>
              <a:chOff x="7665492" y="4183383"/>
              <a:chExt cx="325618" cy="31299"/>
            </a:xfrm>
          </p:grpSpPr>
          <p:cxnSp>
            <p:nvCxnSpPr>
              <p:cNvPr id="155" name="Straight Connector 15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Straight Connector 155"/>
              <p:cNvCxnSpPr/>
              <p:nvPr/>
            </p:nvCxnSpPr>
            <p:spPr>
              <a:xfrm>
                <a:off x="7665492" y="4214682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7" name="TextBox 156"/>
          <p:cNvSpPr txBox="1"/>
          <p:nvPr/>
        </p:nvSpPr>
        <p:spPr>
          <a:xfrm>
            <a:off x="8652091" y="4525969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58" name="TextBox 157"/>
          <p:cNvSpPr txBox="1"/>
          <p:nvPr/>
        </p:nvSpPr>
        <p:spPr>
          <a:xfrm>
            <a:off x="8997829" y="4001212"/>
            <a:ext cx="27283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429132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65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6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1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1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5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1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66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81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91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31" grpId="0"/>
      <p:bldP spid="89" grpId="0" animBg="1"/>
      <p:bldP spid="90" grpId="0"/>
      <p:bldP spid="91" grpId="0"/>
      <p:bldP spid="93" grpId="0"/>
      <p:bldP spid="94" grpId="0"/>
      <p:bldP spid="144" grpId="0"/>
      <p:bldP spid="146" grpId="0" animBg="1"/>
      <p:bldP spid="147" grpId="0"/>
      <p:bldP spid="157" grpId="0"/>
      <p:bldP spid="158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TextBox 47"/>
          <p:cNvSpPr txBox="1"/>
          <p:nvPr/>
        </p:nvSpPr>
        <p:spPr>
          <a:xfrm>
            <a:off x="1429376" y="933614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9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765569" y="399740"/>
            <a:ext cx="1137908" cy="3636097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720010" y="1648121"/>
            <a:ext cx="3113247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18 หน่วย หารด้วย 3 ได้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6 หน่วย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503842" y="3272182"/>
            <a:ext cx="1737692" cy="1080096"/>
            <a:chOff x="2503842" y="3272182"/>
            <a:chExt cx="1737692" cy="1080096"/>
          </a:xfrm>
        </p:grpSpPr>
        <p:grpSp>
          <p:nvGrpSpPr>
            <p:cNvPr id="51" name="Group 50"/>
            <p:cNvGrpSpPr/>
            <p:nvPr/>
          </p:nvGrpSpPr>
          <p:grpSpPr>
            <a:xfrm>
              <a:off x="2503842" y="3338146"/>
              <a:ext cx="1737692" cy="1014132"/>
              <a:chOff x="7699956" y="4067176"/>
              <a:chExt cx="1737692" cy="1014132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8188476" y="4527310"/>
                <a:ext cx="326561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</a:tabLst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  <a:endParaRPr kumimoji="0" lang="th-TH" sz="30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7699956" y="4067176"/>
                <a:ext cx="33695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3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8173962" y="4071550"/>
                <a:ext cx="1263686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  <a:tab pos="900113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	4	8</a:t>
                </a:r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7771979" y="4176526"/>
                <a:ext cx="1644710" cy="372168"/>
                <a:chOff x="6811148" y="2979136"/>
                <a:chExt cx="1644710" cy="372168"/>
              </a:xfrm>
            </p:grpSpPr>
            <p:cxnSp>
              <p:nvCxnSpPr>
                <p:cNvPr id="59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3332597"/>
                  <a:ext cx="140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Arc 59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  <p:grpSp>
            <p:nvGrpSpPr>
              <p:cNvPr id="56" name="Group 55"/>
              <p:cNvGrpSpPr/>
              <p:nvPr/>
            </p:nvGrpSpPr>
            <p:grpSpPr>
              <a:xfrm>
                <a:off x="8087848" y="4996442"/>
                <a:ext cx="1329339" cy="31299"/>
                <a:chOff x="7665492" y="4183383"/>
                <a:chExt cx="325618" cy="31299"/>
              </a:xfrm>
            </p:grpSpPr>
            <p:cxnSp>
              <p:nvCxnSpPr>
                <p:cNvPr id="57" name="Straight Connector 56"/>
                <p:cNvCxnSpPr/>
                <p:nvPr/>
              </p:nvCxnSpPr>
              <p:spPr>
                <a:xfrm>
                  <a:off x="7667110" y="4183383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Straight Connector 57"/>
                <p:cNvCxnSpPr/>
                <p:nvPr/>
              </p:nvCxnSpPr>
              <p:spPr>
                <a:xfrm>
                  <a:off x="7665492" y="4214682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1" name="TextBox 60"/>
            <p:cNvSpPr txBox="1"/>
            <p:nvPr/>
          </p:nvSpPr>
          <p:spPr>
            <a:xfrm>
              <a:off x="3455977" y="379693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3801715" y="3272182"/>
              <a:ext cx="2728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3874481" y="3796939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65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960461" y="1392407"/>
            <a:ext cx="4477025" cy="2958530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6093757" y="1552915"/>
            <a:ext cx="438409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แสดงวิธีหาผลหารโดยการหารสั้น ดังนี้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902023" y="2800425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428017" y="2340291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902023" y="2344665"/>
            <a:ext cx="12636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  <a:tab pos="90011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4	8</a:t>
            </a:r>
          </a:p>
        </p:txBody>
      </p:sp>
      <p:grpSp>
        <p:nvGrpSpPr>
          <p:cNvPr id="70" name="Group 69"/>
          <p:cNvGrpSpPr/>
          <p:nvPr/>
        </p:nvGrpSpPr>
        <p:grpSpPr>
          <a:xfrm>
            <a:off x="7500040" y="2449641"/>
            <a:ext cx="1644710" cy="372168"/>
            <a:chOff x="6811148" y="2979136"/>
            <a:chExt cx="1644710" cy="372168"/>
          </a:xfrm>
        </p:grpSpPr>
        <p:cxnSp>
          <p:nvCxnSpPr>
            <p:cNvPr id="7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40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Arc 7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8705378" y="2267422"/>
            <a:ext cx="27283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7822503" y="3269557"/>
            <a:ext cx="1325652" cy="21774"/>
            <a:chOff x="7667110" y="4183383"/>
            <a:chExt cx="324715" cy="21774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7825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TextBox 76"/>
          <p:cNvSpPr txBox="1"/>
          <p:nvPr/>
        </p:nvSpPr>
        <p:spPr>
          <a:xfrm>
            <a:off x="8370585" y="2797809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8830322" y="2787397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33" name="Rectangle 132"/>
          <p:cNvSpPr/>
          <p:nvPr/>
        </p:nvSpPr>
        <p:spPr>
          <a:xfrm>
            <a:off x="6204153" y="3532422"/>
            <a:ext cx="306249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ดังนั้น 348 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÷ 3 </a:t>
            </a: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= 116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3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4937794" y="3231468"/>
            <a:ext cx="943374" cy="418111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3448027" y="4954699"/>
            <a:ext cx="412458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ตัวหารคูณผลหารเท่ากับตัวตั้ง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× 116 </a:t>
            </a:r>
            <a:r>
              <a:rPr lang="en-US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348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875825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6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6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6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1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75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72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82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87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975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75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175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275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60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6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 animBg="1"/>
      <p:bldP spid="50" grpId="0"/>
      <p:bldP spid="64" grpId="0"/>
      <p:bldP spid="65" grpId="0" animBg="1"/>
      <p:bldP spid="66" grpId="0"/>
      <p:bldP spid="67" grpId="0"/>
      <p:bldP spid="68" grpId="0"/>
      <p:bldP spid="69" grpId="0"/>
      <p:bldP spid="73" grpId="0"/>
      <p:bldP spid="77" grpId="0"/>
      <p:bldP spid="78" grpId="0"/>
      <p:bldP spid="133" grpId="0"/>
      <p:bldP spid="134" grpId="0" animBg="1"/>
      <p:bldP spid="135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55529" y="1391265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241531" y="1321009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54872" y="1794728"/>
              <a:ext cx="193674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492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78729" y="1361893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01231" y="1291637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43653" y="1794728"/>
              <a:ext cx="195919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684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9128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6358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1090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179564" y="2125956"/>
            <a:ext cx="2655294" cy="1579174"/>
            <a:chOff x="2179564" y="2125956"/>
            <a:chExt cx="2655294" cy="1579174"/>
          </a:xfrm>
        </p:grpSpPr>
        <p:sp>
          <p:nvSpPr>
            <p:cNvPr id="104" name="TextBox 103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94006" y="3151132"/>
              <a:ext cx="16065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๑๒๓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094762" y="2198825"/>
              <a:ext cx="34176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	9	2</a:t>
              </a: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3" name="TextBox 122"/>
            <p:cNvSpPr txBox="1"/>
            <p:nvPr/>
          </p:nvSpPr>
          <p:spPr>
            <a:xfrm>
              <a:off x="4374527" y="2125956"/>
              <a:ext cx="2728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24" name="Group 123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125" name="Straight Connector 12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TextBox 126"/>
            <p:cNvSpPr txBox="1"/>
            <p:nvPr/>
          </p:nvSpPr>
          <p:spPr>
            <a:xfrm>
              <a:off x="4039734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4499471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129" name="Group 128"/>
          <p:cNvGrpSpPr/>
          <p:nvPr/>
        </p:nvGrpSpPr>
        <p:grpSpPr>
          <a:xfrm>
            <a:off x="7093435" y="2048174"/>
            <a:ext cx="2655294" cy="1593922"/>
            <a:chOff x="2179564" y="2125956"/>
            <a:chExt cx="2655294" cy="1593922"/>
          </a:xfrm>
        </p:grpSpPr>
        <p:sp>
          <p:nvSpPr>
            <p:cNvPr id="130" name="TextBox 129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294006" y="3165880"/>
              <a:ext cx="157927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๑๑๔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3090754" y="2198825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	8	4</a:t>
              </a:r>
            </a:p>
          </p:txBody>
        </p:sp>
        <p:grpSp>
          <p:nvGrpSpPr>
            <p:cNvPr id="135" name="Group 134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17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Arc 17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36" name="TextBox 135"/>
            <p:cNvSpPr txBox="1"/>
            <p:nvPr/>
          </p:nvSpPr>
          <p:spPr>
            <a:xfrm>
              <a:off x="4357695" y="2125956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</a:p>
          </p:txBody>
        </p:sp>
        <p:grpSp>
          <p:nvGrpSpPr>
            <p:cNvPr id="137" name="Group 136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171" name="Straight Connector 170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2" name="TextBox 141"/>
            <p:cNvSpPr txBox="1"/>
            <p:nvPr/>
          </p:nvSpPr>
          <p:spPr>
            <a:xfrm>
              <a:off x="4039734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4499471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</a:p>
          </p:txBody>
        </p:sp>
      </p:grpSp>
      <p:grpSp>
        <p:nvGrpSpPr>
          <p:cNvPr id="17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971" y="3942223"/>
            <a:ext cx="468000" cy="468000"/>
            <a:chOff x="1239484" y="1722687"/>
            <a:chExt cx="468000" cy="468000"/>
          </a:xfrm>
        </p:grpSpPr>
        <p:sp>
          <p:nvSpPr>
            <p:cNvPr id="17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2355973" y="3871967"/>
            <a:ext cx="2312872" cy="639366"/>
            <a:chOff x="1611428" y="1752066"/>
            <a:chExt cx="2312872" cy="639366"/>
          </a:xfrm>
        </p:grpSpPr>
        <p:grpSp>
          <p:nvGrpSpPr>
            <p:cNvPr id="17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8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0" name="Rectangle 179"/>
            <p:cNvSpPr/>
            <p:nvPr/>
          </p:nvSpPr>
          <p:spPr>
            <a:xfrm>
              <a:off x="1870101" y="1794728"/>
              <a:ext cx="190629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918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8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93171" y="3912851"/>
            <a:ext cx="468000" cy="468000"/>
            <a:chOff x="1239484" y="1722687"/>
            <a:chExt cx="468000" cy="468000"/>
          </a:xfrm>
        </p:grpSpPr>
        <p:sp>
          <p:nvSpPr>
            <p:cNvPr id="18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86" name="Group 185"/>
          <p:cNvGrpSpPr/>
          <p:nvPr/>
        </p:nvGrpSpPr>
        <p:grpSpPr>
          <a:xfrm>
            <a:off x="7215673" y="3842595"/>
            <a:ext cx="2312872" cy="639366"/>
            <a:chOff x="1611428" y="1752066"/>
            <a:chExt cx="2312872" cy="639366"/>
          </a:xfrm>
        </p:grpSpPr>
        <p:grpSp>
          <p:nvGrpSpPr>
            <p:cNvPr id="187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89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0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8" name="Rectangle 187"/>
            <p:cNvSpPr/>
            <p:nvPr/>
          </p:nvSpPr>
          <p:spPr>
            <a:xfrm>
              <a:off x="1853271" y="1794728"/>
              <a:ext cx="193995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832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</a:t>
              </a: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91" name="Group 190"/>
          <p:cNvGrpSpPr/>
          <p:nvPr/>
        </p:nvGrpSpPr>
        <p:grpSpPr>
          <a:xfrm>
            <a:off x="2294006" y="4676914"/>
            <a:ext cx="2655294" cy="1579174"/>
            <a:chOff x="2179564" y="2125956"/>
            <a:chExt cx="2655294" cy="1579174"/>
          </a:xfrm>
        </p:grpSpPr>
        <p:sp>
          <p:nvSpPr>
            <p:cNvPr id="192" name="TextBox 191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294006" y="3151132"/>
              <a:ext cx="159050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๑๐๒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3092357" y="2198825"/>
              <a:ext cx="3465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9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1	8</a:t>
              </a:r>
            </a:p>
          </p:txBody>
        </p:sp>
        <p:grpSp>
          <p:nvGrpSpPr>
            <p:cNvPr id="197" name="Group 196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20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5" name="Arc 20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98" name="TextBox 197"/>
            <p:cNvSpPr txBox="1"/>
            <p:nvPr/>
          </p:nvSpPr>
          <p:spPr>
            <a:xfrm>
              <a:off x="4374527" y="2125956"/>
              <a:ext cx="27283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grpSp>
          <p:nvGrpSpPr>
            <p:cNvPr id="199" name="Group 198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202" name="Straight Connector 20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/>
            <p:cNvSpPr txBox="1"/>
            <p:nvPr/>
          </p:nvSpPr>
          <p:spPr>
            <a:xfrm>
              <a:off x="4010238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4484723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7207877" y="4599132"/>
            <a:ext cx="2655294" cy="1579174"/>
            <a:chOff x="2179564" y="2125956"/>
            <a:chExt cx="2655294" cy="1579174"/>
          </a:xfrm>
        </p:grpSpPr>
        <p:sp>
          <p:nvSpPr>
            <p:cNvPr id="207" name="TextBox 206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294006" y="3151132"/>
              <a:ext cx="158408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๑๐๔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9" name="TextBox 208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3091556" y="2198825"/>
              <a:ext cx="34817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3	2</a:t>
              </a:r>
            </a:p>
          </p:txBody>
        </p:sp>
        <p:grpSp>
          <p:nvGrpSpPr>
            <p:cNvPr id="212" name="Group 211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21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Arc 21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213" name="TextBox 212"/>
            <p:cNvSpPr txBox="1"/>
            <p:nvPr/>
          </p:nvSpPr>
          <p:spPr>
            <a:xfrm>
              <a:off x="4357695" y="2125956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</a:p>
          </p:txBody>
        </p:sp>
        <p:grpSp>
          <p:nvGrpSpPr>
            <p:cNvPr id="214" name="Group 213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217" name="Straight Connector 21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5" name="TextBox 214"/>
            <p:cNvSpPr txBox="1"/>
            <p:nvPr/>
          </p:nvSpPr>
          <p:spPr>
            <a:xfrm>
              <a:off x="4039734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4499471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</a:p>
          </p:txBody>
        </p:sp>
      </p:grpSp>
      <p:sp>
        <p:nvSpPr>
          <p:cNvPr id="22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2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500447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55529" y="1391265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241531" y="1321009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875711" y="1794728"/>
              <a:ext cx="189507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735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78729" y="1361893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01231" y="1291637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843653" y="1794728"/>
              <a:ext cx="195919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684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9128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6358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1090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179564" y="2125956"/>
            <a:ext cx="2655294" cy="1579174"/>
            <a:chOff x="2179564" y="2125956"/>
            <a:chExt cx="2655294" cy="1579174"/>
          </a:xfrm>
        </p:grpSpPr>
        <p:sp>
          <p:nvSpPr>
            <p:cNvPr id="104" name="TextBox 103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294006" y="3151132"/>
              <a:ext cx="158569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๑๐๕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3105181" y="2198825"/>
              <a:ext cx="320921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108" name="TextBox 107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	3	5</a:t>
              </a: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110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" name="Arc 110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23" name="TextBox 122"/>
            <p:cNvSpPr txBox="1"/>
            <p:nvPr/>
          </p:nvSpPr>
          <p:spPr>
            <a:xfrm>
              <a:off x="4357695" y="2125956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grpSp>
          <p:nvGrpSpPr>
            <p:cNvPr id="124" name="Group 123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125" name="Straight Connector 124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TextBox 126"/>
            <p:cNvSpPr txBox="1"/>
            <p:nvPr/>
          </p:nvSpPr>
          <p:spPr>
            <a:xfrm>
              <a:off x="4039734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4499471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7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971" y="3942223"/>
            <a:ext cx="468000" cy="468000"/>
            <a:chOff x="1239484" y="1722687"/>
            <a:chExt cx="468000" cy="468000"/>
          </a:xfrm>
        </p:grpSpPr>
        <p:sp>
          <p:nvSpPr>
            <p:cNvPr id="17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2355973" y="3871967"/>
            <a:ext cx="2312872" cy="639366"/>
            <a:chOff x="1611428" y="1752066"/>
            <a:chExt cx="2312872" cy="639366"/>
          </a:xfrm>
        </p:grpSpPr>
        <p:grpSp>
          <p:nvGrpSpPr>
            <p:cNvPr id="17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8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0" name="Rectangle 179"/>
            <p:cNvSpPr/>
            <p:nvPr/>
          </p:nvSpPr>
          <p:spPr>
            <a:xfrm>
              <a:off x="1870101" y="1794728"/>
              <a:ext cx="190629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918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8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93171" y="3912851"/>
            <a:ext cx="468000" cy="468000"/>
            <a:chOff x="1239484" y="1722687"/>
            <a:chExt cx="468000" cy="468000"/>
          </a:xfrm>
        </p:grpSpPr>
        <p:sp>
          <p:nvSpPr>
            <p:cNvPr id="18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86" name="Group 185"/>
          <p:cNvGrpSpPr/>
          <p:nvPr/>
        </p:nvGrpSpPr>
        <p:grpSpPr>
          <a:xfrm>
            <a:off x="7215673" y="3842595"/>
            <a:ext cx="2312872" cy="639366"/>
            <a:chOff x="1611428" y="1752066"/>
            <a:chExt cx="2312872" cy="639366"/>
          </a:xfrm>
        </p:grpSpPr>
        <p:grpSp>
          <p:nvGrpSpPr>
            <p:cNvPr id="187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89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0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8" name="Rectangle 187"/>
            <p:cNvSpPr/>
            <p:nvPr/>
          </p:nvSpPr>
          <p:spPr>
            <a:xfrm>
              <a:off x="1853271" y="1794728"/>
              <a:ext cx="193995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832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91" name="Group 190"/>
          <p:cNvGrpSpPr/>
          <p:nvPr/>
        </p:nvGrpSpPr>
        <p:grpSpPr>
          <a:xfrm>
            <a:off x="2294006" y="4741080"/>
            <a:ext cx="2655294" cy="1515008"/>
            <a:chOff x="2179564" y="2190122"/>
            <a:chExt cx="2655294" cy="1515008"/>
          </a:xfrm>
        </p:grpSpPr>
        <p:sp>
          <p:nvSpPr>
            <p:cNvPr id="192" name="TextBox 191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294006" y="3151132"/>
              <a:ext cx="1619354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๔๒๓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3097166" y="2198825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	4	6</a:t>
              </a:r>
            </a:p>
          </p:txBody>
        </p:sp>
        <p:grpSp>
          <p:nvGrpSpPr>
            <p:cNvPr id="197" name="Group 196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204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5" name="Arc 204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grpSp>
          <p:nvGrpSpPr>
            <p:cNvPr id="199" name="Group 198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202" name="Straight Connector 201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/>
            <p:cNvSpPr txBox="1"/>
            <p:nvPr/>
          </p:nvSpPr>
          <p:spPr>
            <a:xfrm>
              <a:off x="4010238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4484723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7207877" y="4599132"/>
            <a:ext cx="2655294" cy="1579174"/>
            <a:chOff x="2179564" y="2125956"/>
            <a:chExt cx="2655294" cy="1579174"/>
          </a:xfrm>
        </p:grpSpPr>
        <p:sp>
          <p:nvSpPr>
            <p:cNvPr id="207" name="TextBox 206"/>
            <p:cNvSpPr txBox="1"/>
            <p:nvPr/>
          </p:nvSpPr>
          <p:spPr>
            <a:xfrm>
              <a:off x="2179564" y="2190122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294006" y="3151132"/>
              <a:ext cx="160653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ตอบ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   ๓๐๙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9" name="TextBox 208"/>
            <p:cNvSpPr txBox="1"/>
            <p:nvPr/>
          </p:nvSpPr>
          <p:spPr>
            <a:xfrm>
              <a:off x="3571172" y="265895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3097166" y="2198825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3571172" y="2203199"/>
              <a:ext cx="1263686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  <a:tab pos="900113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	2	7</a:t>
              </a:r>
            </a:p>
          </p:txBody>
        </p:sp>
        <p:grpSp>
          <p:nvGrpSpPr>
            <p:cNvPr id="212" name="Group 211"/>
            <p:cNvGrpSpPr/>
            <p:nvPr/>
          </p:nvGrpSpPr>
          <p:grpSpPr>
            <a:xfrm>
              <a:off x="3169189" y="2308175"/>
              <a:ext cx="1644710" cy="372168"/>
              <a:chOff x="6811148" y="2979136"/>
              <a:chExt cx="1644710" cy="372168"/>
            </a:xfrm>
          </p:grpSpPr>
          <p:cxnSp>
            <p:nvCxnSpPr>
              <p:cNvPr id="219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3332597"/>
                <a:ext cx="140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Arc 219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213" name="TextBox 212"/>
            <p:cNvSpPr txBox="1"/>
            <p:nvPr/>
          </p:nvSpPr>
          <p:spPr>
            <a:xfrm>
              <a:off x="4357695" y="2125956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grpSp>
          <p:nvGrpSpPr>
            <p:cNvPr id="214" name="Group 213"/>
            <p:cNvGrpSpPr/>
            <p:nvPr/>
          </p:nvGrpSpPr>
          <p:grpSpPr>
            <a:xfrm>
              <a:off x="3491652" y="3128091"/>
              <a:ext cx="1325652" cy="21774"/>
              <a:chOff x="7667110" y="4183383"/>
              <a:chExt cx="324715" cy="21774"/>
            </a:xfrm>
          </p:grpSpPr>
          <p:cxnSp>
            <p:nvCxnSpPr>
              <p:cNvPr id="217" name="Straight Connector 216"/>
              <p:cNvCxnSpPr/>
              <p:nvPr/>
            </p:nvCxnSpPr>
            <p:spPr>
              <a:xfrm>
                <a:off x="7667110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Straight Connector 217"/>
              <p:cNvCxnSpPr/>
              <p:nvPr/>
            </p:nvCxnSpPr>
            <p:spPr>
              <a:xfrm>
                <a:off x="7667825" y="4205157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5" name="TextBox 214"/>
            <p:cNvSpPr txBox="1"/>
            <p:nvPr/>
          </p:nvSpPr>
          <p:spPr>
            <a:xfrm>
              <a:off x="4039734" y="2656343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4469975" y="2645931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7093435" y="2018678"/>
            <a:ext cx="2655294" cy="1623418"/>
            <a:chOff x="7093435" y="2018678"/>
            <a:chExt cx="2655294" cy="1623418"/>
          </a:xfrm>
        </p:grpSpPr>
        <p:grpSp>
          <p:nvGrpSpPr>
            <p:cNvPr id="129" name="Group 128"/>
            <p:cNvGrpSpPr/>
            <p:nvPr/>
          </p:nvGrpSpPr>
          <p:grpSpPr>
            <a:xfrm>
              <a:off x="7093435" y="2018678"/>
              <a:ext cx="2655294" cy="1623418"/>
              <a:chOff x="2179564" y="2096460"/>
              <a:chExt cx="2655294" cy="1623418"/>
            </a:xfrm>
          </p:grpSpPr>
          <p:sp>
            <p:nvSpPr>
              <p:cNvPr id="130" name="TextBox 129"/>
              <p:cNvSpPr txBox="1"/>
              <p:nvPr/>
            </p:nvSpPr>
            <p:spPr>
              <a:xfrm>
                <a:off x="2179564" y="2190122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31" name="TextBox 130"/>
              <p:cNvSpPr txBox="1"/>
              <p:nvPr/>
            </p:nvSpPr>
            <p:spPr>
              <a:xfrm>
                <a:off x="2294006" y="3165880"/>
                <a:ext cx="158569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ตอบ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   ๑๒๖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32" name="TextBox 131"/>
              <p:cNvSpPr txBox="1"/>
              <p:nvPr/>
            </p:nvSpPr>
            <p:spPr>
              <a:xfrm>
                <a:off x="3571172" y="2658959"/>
                <a:ext cx="326561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  <p:sp>
            <p:nvSpPr>
              <p:cNvPr id="133" name="TextBox 132"/>
              <p:cNvSpPr txBox="1"/>
              <p:nvPr/>
            </p:nvSpPr>
            <p:spPr>
              <a:xfrm>
                <a:off x="3092357" y="2198825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34" name="TextBox 133"/>
              <p:cNvSpPr txBox="1"/>
              <p:nvPr/>
            </p:nvSpPr>
            <p:spPr>
              <a:xfrm>
                <a:off x="3571172" y="2203199"/>
                <a:ext cx="1263686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  <a:tab pos="900113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6	3	0</a:t>
                </a:r>
              </a:p>
            </p:txBody>
          </p:sp>
          <p:grpSp>
            <p:nvGrpSpPr>
              <p:cNvPr id="135" name="Group 134"/>
              <p:cNvGrpSpPr/>
              <p:nvPr/>
            </p:nvGrpSpPr>
            <p:grpSpPr>
              <a:xfrm>
                <a:off x="3169189" y="2308175"/>
                <a:ext cx="1644710" cy="372168"/>
                <a:chOff x="6811148" y="2979136"/>
                <a:chExt cx="1644710" cy="372168"/>
              </a:xfrm>
            </p:grpSpPr>
            <p:cxnSp>
              <p:nvCxnSpPr>
                <p:cNvPr id="173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3332597"/>
                  <a:ext cx="140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4" name="Arc 173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  <p:sp>
            <p:nvSpPr>
              <p:cNvPr id="136" name="TextBox 135"/>
              <p:cNvSpPr txBox="1"/>
              <p:nvPr/>
            </p:nvSpPr>
            <p:spPr>
              <a:xfrm>
                <a:off x="3932075" y="2096460"/>
                <a:ext cx="27283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  <p:grpSp>
            <p:nvGrpSpPr>
              <p:cNvPr id="137" name="Group 136"/>
              <p:cNvGrpSpPr/>
              <p:nvPr/>
            </p:nvGrpSpPr>
            <p:grpSpPr>
              <a:xfrm>
                <a:off x="3491652" y="3128091"/>
                <a:ext cx="1325652" cy="21774"/>
                <a:chOff x="7667110" y="4183383"/>
                <a:chExt cx="324715" cy="21774"/>
              </a:xfrm>
            </p:grpSpPr>
            <p:cxnSp>
              <p:nvCxnSpPr>
                <p:cNvPr id="171" name="Straight Connector 170"/>
                <p:cNvCxnSpPr/>
                <p:nvPr/>
              </p:nvCxnSpPr>
              <p:spPr>
                <a:xfrm>
                  <a:off x="7667110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2" name="Straight Connector 171"/>
                <p:cNvCxnSpPr/>
                <p:nvPr/>
              </p:nvCxnSpPr>
              <p:spPr>
                <a:xfrm>
                  <a:off x="7667825" y="4205157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2" name="TextBox 141"/>
              <p:cNvSpPr txBox="1"/>
              <p:nvPr/>
            </p:nvSpPr>
            <p:spPr>
              <a:xfrm>
                <a:off x="4039734" y="2656343"/>
                <a:ext cx="326561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  <p:sp>
            <p:nvSpPr>
              <p:cNvPr id="170" name="TextBox 169"/>
              <p:cNvSpPr txBox="1"/>
              <p:nvPr/>
            </p:nvSpPr>
            <p:spPr>
              <a:xfrm>
                <a:off x="4499471" y="2645931"/>
                <a:ext cx="326561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6</a:t>
                </a:r>
              </a:p>
            </p:txBody>
          </p:sp>
        </p:grpSp>
        <p:sp>
          <p:nvSpPr>
            <p:cNvPr id="112" name="TextBox 111"/>
            <p:cNvSpPr txBox="1"/>
            <p:nvPr/>
          </p:nvSpPr>
          <p:spPr>
            <a:xfrm>
              <a:off x="9290389" y="2023925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sp>
        <p:nvSpPr>
          <p:cNvPr id="11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1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1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1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2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2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738944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259564" y="1742600"/>
            <a:ext cx="4669234" cy="3590372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1428337" y="222735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481396" y="3349146"/>
            <a:ext cx="14077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๔๐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5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191494" y="2707780"/>
            <a:ext cx="943374" cy="3731205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964205" y="4191541"/>
            <a:ext cx="3462977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8 × 40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320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40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547942" y="1375738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320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8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2787582" y="2235871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263992" y="2240245"/>
            <a:ext cx="117987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	2	0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269330" y="2607107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05" name="Group 104"/>
          <p:cNvGrpSpPr/>
          <p:nvPr/>
        </p:nvGrpSpPr>
        <p:grpSpPr>
          <a:xfrm>
            <a:off x="3166218" y="3113563"/>
            <a:ext cx="1181650" cy="21774"/>
            <a:chOff x="7667110" y="4183383"/>
            <a:chExt cx="324526" cy="21774"/>
          </a:xfrm>
        </p:grpSpPr>
        <p:cxnSp>
          <p:nvCxnSpPr>
            <p:cNvPr id="106" name="Straight Connector 10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/>
            <p:cNvCxnSpPr/>
            <p:nvPr/>
          </p:nvCxnSpPr>
          <p:spPr>
            <a:xfrm>
              <a:off x="7667636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TextBox 107"/>
          <p:cNvSpPr txBox="1"/>
          <p:nvPr/>
        </p:nvSpPr>
        <p:spPr>
          <a:xfrm>
            <a:off x="3663182" y="2626195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06215" y="2633920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10" name="Group 109"/>
          <p:cNvGrpSpPr/>
          <p:nvPr/>
        </p:nvGrpSpPr>
        <p:grpSpPr>
          <a:xfrm flipV="1">
            <a:off x="2876757" y="2345221"/>
            <a:ext cx="1464710" cy="372168"/>
            <a:chOff x="6811148" y="2979136"/>
            <a:chExt cx="1464710" cy="372168"/>
          </a:xfrm>
        </p:grpSpPr>
        <p:cxnSp>
          <p:nvCxnSpPr>
            <p:cNvPr id="12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Arc 12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62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239248" y="1739041"/>
            <a:ext cx="4762580" cy="3593931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6554693" y="226734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570235" y="3414722"/>
            <a:ext cx="18614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๑,๒๓๔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8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180795" y="2525859"/>
            <a:ext cx="943374" cy="4143058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9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705819" y="4215546"/>
            <a:ext cx="3960134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6 × 1,234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7,404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1,234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7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529152" y="1372179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7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,404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6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8439773" y="2656311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7911533" y="2275854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390348" y="2280228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4	0	4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749472" y="2643687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1" name="Group 180"/>
          <p:cNvGrpSpPr/>
          <p:nvPr/>
        </p:nvGrpSpPr>
        <p:grpSpPr>
          <a:xfrm>
            <a:off x="8383552" y="3158959"/>
            <a:ext cx="1430476" cy="31299"/>
            <a:chOff x="7667110" y="4183383"/>
            <a:chExt cx="324112" cy="31299"/>
          </a:xfrm>
        </p:grpSpPr>
        <p:cxnSp>
          <p:nvCxnSpPr>
            <p:cNvPr id="182" name="Straight Connector 18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/>
            <p:cNvCxnSpPr/>
            <p:nvPr/>
          </p:nvCxnSpPr>
          <p:spPr>
            <a:xfrm>
              <a:off x="766722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TextBox 183"/>
          <p:cNvSpPr txBox="1"/>
          <p:nvPr/>
        </p:nvSpPr>
        <p:spPr>
          <a:xfrm>
            <a:off x="9142951" y="263144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9500690" y="263845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186" name="Group 185"/>
          <p:cNvGrpSpPr/>
          <p:nvPr/>
        </p:nvGrpSpPr>
        <p:grpSpPr>
          <a:xfrm flipV="1">
            <a:off x="7988365" y="2385204"/>
            <a:ext cx="1824710" cy="372168"/>
            <a:chOff x="6811148" y="2979136"/>
            <a:chExt cx="1824710" cy="372168"/>
          </a:xfrm>
        </p:grpSpPr>
        <p:cxnSp>
          <p:nvCxnSpPr>
            <p:cNvPr id="18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8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Arc 18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3538779" y="2154897"/>
            <a:ext cx="3064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8680313" y="2234805"/>
            <a:ext cx="27283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9004566" y="2213032"/>
            <a:ext cx="3064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9406223" y="2205253"/>
            <a:ext cx="3064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7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7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999372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4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45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4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9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4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08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13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2750"/>
                            </p:stCondLst>
                            <p:childTnLst>
                              <p:par>
                                <p:cTn id="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375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25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625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725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825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2925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02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125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3225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3250"/>
                            </p:stCondLst>
                            <p:childTnLst>
                              <p:par>
                                <p:cTn id="1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4250"/>
                            </p:stCondLst>
                            <p:childTnLst>
                              <p:par>
                                <p:cTn id="1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35700"/>
                            </p:stCondLst>
                            <p:childTnLst>
                              <p:par>
                                <p:cTn id="1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362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3" grpId="0"/>
      <p:bldP spid="64" grpId="0"/>
      <p:bldP spid="65" grpId="0" animBg="1"/>
      <p:bldP spid="66" grpId="0"/>
      <p:bldP spid="90" grpId="0" animBg="1"/>
      <p:bldP spid="95" grpId="0"/>
      <p:bldP spid="96" grpId="0"/>
      <p:bldP spid="103" grpId="0"/>
      <p:bldP spid="108" grpId="0"/>
      <p:bldP spid="109" grpId="0"/>
      <p:bldP spid="162" grpId="0" animBg="1"/>
      <p:bldP spid="166" grpId="0"/>
      <p:bldP spid="167" grpId="0"/>
      <p:bldP spid="168" grpId="0" animBg="1"/>
      <p:bldP spid="169" grpId="0"/>
      <p:bldP spid="170" grpId="0" animBg="1"/>
      <p:bldP spid="171" grpId="0"/>
      <p:bldP spid="175" grpId="0"/>
      <p:bldP spid="176" grpId="0"/>
      <p:bldP spid="179" grpId="0"/>
      <p:bldP spid="184" grpId="0"/>
      <p:bldP spid="185" grpId="0"/>
      <p:bldP spid="67" grpId="0"/>
      <p:bldP spid="68" grpId="0"/>
      <p:bldP spid="69" grpId="0"/>
      <p:bldP spid="7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6730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9705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1060" y="1794728"/>
              <a:ext cx="216437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2,468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6048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9022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7471" y="1794728"/>
              <a:ext cx="215155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,728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386844" y="2058900"/>
            <a:ext cx="2857568" cy="1585984"/>
            <a:chOff x="2386844" y="2352380"/>
            <a:chExt cx="2857568" cy="1585984"/>
          </a:xfrm>
        </p:grpSpPr>
        <p:sp>
          <p:nvSpPr>
            <p:cNvPr id="89" name="TextBox 88"/>
            <p:cNvSpPr txBox="1"/>
            <p:nvPr/>
          </p:nvSpPr>
          <p:spPr>
            <a:xfrm>
              <a:off x="2386844" y="2352380"/>
              <a:ext cx="756938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วิธีทำ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2439319" y="3384366"/>
              <a:ext cx="174118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ตอ</a:t>
              </a:r>
              <a:r>
                <a:rPr lang="th-TH" sz="3000" b="1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บ </a:t>
              </a: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 ๑,๒๓๔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3669701" y="2782733"/>
              <a:ext cx="149955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	2	3	4</a:t>
              </a: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3189284" y="2373399"/>
              <a:ext cx="3497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3669702" y="2377773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	8	7	2</a:t>
              </a:r>
            </a:p>
          </p:txBody>
        </p:sp>
        <p:grpSp>
          <p:nvGrpSpPr>
            <p:cNvPr id="120" name="Group 119"/>
            <p:cNvGrpSpPr/>
            <p:nvPr/>
          </p:nvGrpSpPr>
          <p:grpSpPr>
            <a:xfrm>
              <a:off x="3632786" y="3255739"/>
              <a:ext cx="1469974" cy="36288"/>
              <a:chOff x="7669380" y="4183383"/>
              <a:chExt cx="324938" cy="36288"/>
            </a:xfrm>
          </p:grpSpPr>
          <p:cxnSp>
            <p:nvCxnSpPr>
              <p:cNvPr id="144" name="Straight Connector 143"/>
              <p:cNvCxnSpPr/>
              <p:nvPr/>
            </p:nvCxnSpPr>
            <p:spPr>
              <a:xfrm>
                <a:off x="7670318" y="4183383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8" name="Group 137"/>
            <p:cNvGrpSpPr/>
            <p:nvPr/>
          </p:nvGrpSpPr>
          <p:grpSpPr>
            <a:xfrm flipV="1">
              <a:off x="3267719" y="2511777"/>
              <a:ext cx="1824710" cy="372168"/>
              <a:chOff x="6811148" y="2979136"/>
              <a:chExt cx="1824710" cy="372168"/>
            </a:xfrm>
          </p:grpSpPr>
          <p:cxnSp>
            <p:nvCxnSpPr>
              <p:cNvPr id="142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84000" cy="0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" name="Arc 142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7182442" y="1939897"/>
            <a:ext cx="2857568" cy="1675686"/>
            <a:chOff x="7182442" y="1780243"/>
            <a:chExt cx="2857568" cy="1675686"/>
          </a:xfrm>
        </p:grpSpPr>
        <p:grpSp>
          <p:nvGrpSpPr>
            <p:cNvPr id="86" name="Group 85"/>
            <p:cNvGrpSpPr/>
            <p:nvPr/>
          </p:nvGrpSpPr>
          <p:grpSpPr>
            <a:xfrm>
              <a:off x="7182442" y="1869945"/>
              <a:ext cx="2857568" cy="1585984"/>
              <a:chOff x="2386844" y="2352380"/>
              <a:chExt cx="2857568" cy="1585984"/>
            </a:xfrm>
          </p:grpSpPr>
          <p:sp>
            <p:nvSpPr>
              <p:cNvPr id="94" name="TextBox 93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39" name="TextBox 138"/>
              <p:cNvSpPr txBox="1"/>
              <p:nvPr/>
            </p:nvSpPr>
            <p:spPr>
              <a:xfrm>
                <a:off x="2439319" y="3384366"/>
                <a:ext cx="174118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</a:t>
                </a:r>
                <a:r>
                  <a:rPr lang="th-TH" sz="3000" b="1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บ </a:t>
                </a: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 ๑,๒๓๔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40" name="TextBox 139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0	7	1	6</a:t>
                </a:r>
              </a:p>
            </p:txBody>
          </p:sp>
          <p:sp>
            <p:nvSpPr>
              <p:cNvPr id="141" name="TextBox 140"/>
              <p:cNvSpPr txBox="1"/>
              <p:nvPr/>
            </p:nvSpPr>
            <p:spPr>
              <a:xfrm>
                <a:off x="3190086" y="2373399"/>
                <a:ext cx="34817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8</a:t>
                </a:r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	7	2	8</a:t>
                </a:r>
              </a:p>
            </p:txBody>
          </p:sp>
          <p:grpSp>
            <p:nvGrpSpPr>
              <p:cNvPr id="147" name="Group 146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51" name="Straight Connector 150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Straight Connector 151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8" name="Group 147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49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0" name="Arc 149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53" name="TextBox 152"/>
            <p:cNvSpPr txBox="1"/>
            <p:nvPr/>
          </p:nvSpPr>
          <p:spPr>
            <a:xfrm>
              <a:off x="8711216" y="1788416"/>
              <a:ext cx="324128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9103322" y="1780243"/>
              <a:ext cx="28084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9475248" y="1780525"/>
              <a:ext cx="23684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</p:grp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395406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386844" y="3883807"/>
            <a:ext cx="2312872" cy="639366"/>
            <a:chOff x="1611428" y="1752066"/>
            <a:chExt cx="2312872" cy="639366"/>
          </a:xfrm>
        </p:grpSpPr>
        <p:grpSp>
          <p:nvGrpSpPr>
            <p:cNvPr id="160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62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>
              <a:off x="1737854" y="1794728"/>
              <a:ext cx="217078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,509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3947235"/>
            <a:ext cx="468000" cy="468000"/>
            <a:chOff x="1239484" y="1722687"/>
            <a:chExt cx="468000" cy="468000"/>
          </a:xfrm>
        </p:grpSpPr>
        <p:sp>
          <p:nvSpPr>
            <p:cNvPr id="1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7129967" y="3876979"/>
            <a:ext cx="2312872" cy="639366"/>
            <a:chOff x="1611428" y="1752066"/>
            <a:chExt cx="2312872" cy="639366"/>
          </a:xfrm>
        </p:grpSpPr>
        <p:grpSp>
          <p:nvGrpSpPr>
            <p:cNvPr id="16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7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9" name="Rectangle 168"/>
            <p:cNvSpPr/>
            <p:nvPr/>
          </p:nvSpPr>
          <p:spPr>
            <a:xfrm>
              <a:off x="1756286" y="1794728"/>
              <a:ext cx="213391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,206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84" name="Group 183"/>
          <p:cNvGrpSpPr/>
          <p:nvPr/>
        </p:nvGrpSpPr>
        <p:grpSpPr>
          <a:xfrm>
            <a:off x="7182442" y="4520311"/>
            <a:ext cx="2857568" cy="1682027"/>
            <a:chOff x="7182442" y="1773902"/>
            <a:chExt cx="2857568" cy="1682027"/>
          </a:xfrm>
        </p:grpSpPr>
        <p:grpSp>
          <p:nvGrpSpPr>
            <p:cNvPr id="185" name="Group 184"/>
            <p:cNvGrpSpPr/>
            <p:nvPr/>
          </p:nvGrpSpPr>
          <p:grpSpPr>
            <a:xfrm>
              <a:off x="7182442" y="1869945"/>
              <a:ext cx="2857568" cy="1585984"/>
              <a:chOff x="2386844" y="2352380"/>
              <a:chExt cx="2857568" cy="1585984"/>
            </a:xfrm>
          </p:grpSpPr>
          <p:sp>
            <p:nvSpPr>
              <p:cNvPr id="189" name="TextBox 188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90" name="TextBox 189"/>
              <p:cNvSpPr txBox="1"/>
              <p:nvPr/>
            </p:nvSpPr>
            <p:spPr>
              <a:xfrm>
                <a:off x="2439319" y="3384366"/>
                <a:ext cx="149432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</a:t>
                </a:r>
                <a:r>
                  <a:rPr lang="th-TH" sz="3000" b="1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บ </a:t>
                </a: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 ๔๕๘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91" name="TextBox 190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0	4	5	8</a:t>
                </a:r>
              </a:p>
            </p:txBody>
          </p:sp>
          <p:sp>
            <p:nvSpPr>
              <p:cNvPr id="192" name="TextBox 191"/>
              <p:cNvSpPr txBox="1"/>
              <p:nvPr/>
            </p:nvSpPr>
            <p:spPr>
              <a:xfrm>
                <a:off x="3203711" y="2373399"/>
                <a:ext cx="32092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7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93" name="TextBox 192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	2	0	6</a:t>
                </a:r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98" name="Straight Connector 197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Straight Connector 198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5" name="Group 194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96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7" name="Arc 196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86" name="TextBox 185"/>
            <p:cNvSpPr txBox="1"/>
            <p:nvPr/>
          </p:nvSpPr>
          <p:spPr>
            <a:xfrm>
              <a:off x="8744252" y="1773902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9083285" y="1780243"/>
              <a:ext cx="3209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9475248" y="1780525"/>
              <a:ext cx="23684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386844" y="4526800"/>
            <a:ext cx="2857568" cy="1704839"/>
            <a:chOff x="2386844" y="4526800"/>
            <a:chExt cx="2857568" cy="1704839"/>
          </a:xfrm>
        </p:grpSpPr>
        <p:grpSp>
          <p:nvGrpSpPr>
            <p:cNvPr id="172" name="Group 171"/>
            <p:cNvGrpSpPr/>
            <p:nvPr/>
          </p:nvGrpSpPr>
          <p:grpSpPr>
            <a:xfrm>
              <a:off x="2386844" y="4645655"/>
              <a:ext cx="2857568" cy="1585984"/>
              <a:chOff x="2386844" y="2352380"/>
              <a:chExt cx="2857568" cy="1585984"/>
            </a:xfrm>
          </p:grpSpPr>
          <p:sp>
            <p:nvSpPr>
              <p:cNvPr id="173" name="TextBox 172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74" name="TextBox 173"/>
              <p:cNvSpPr txBox="1"/>
              <p:nvPr/>
            </p:nvSpPr>
            <p:spPr>
              <a:xfrm>
                <a:off x="2439319" y="3384366"/>
                <a:ext cx="146546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</a:t>
                </a:r>
                <a:r>
                  <a:rPr lang="th-TH" sz="3000" b="1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บ </a:t>
                </a: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 ๕๐๑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75" name="TextBox 174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0	5	0	1</a:t>
                </a:r>
              </a:p>
            </p:txBody>
          </p:sp>
          <p:sp>
            <p:nvSpPr>
              <p:cNvPr id="176" name="TextBox 175"/>
              <p:cNvSpPr txBox="1"/>
              <p:nvPr/>
            </p:nvSpPr>
            <p:spPr>
              <a:xfrm>
                <a:off x="3190887" y="2373399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9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77" name="TextBox 176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4	5	0	9</a:t>
                </a:r>
              </a:p>
            </p:txBody>
          </p:sp>
          <p:grpSp>
            <p:nvGrpSpPr>
              <p:cNvPr id="178" name="Group 177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82" name="Straight Connector 181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9" name="Group 178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80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1" name="Arc 180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200" name="TextBox 199"/>
            <p:cNvSpPr txBox="1"/>
            <p:nvPr/>
          </p:nvSpPr>
          <p:spPr>
            <a:xfrm>
              <a:off x="3916420" y="4526800"/>
              <a:ext cx="3209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20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0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0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0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0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0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0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0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0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1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1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160454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6730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9705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57090" y="1794728"/>
              <a:ext cx="213231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2,673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6048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9022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36249" y="1794728"/>
              <a:ext cx="217399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5,355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182442" y="1939897"/>
            <a:ext cx="2857568" cy="1675686"/>
            <a:chOff x="7182442" y="1780243"/>
            <a:chExt cx="2857568" cy="1675686"/>
          </a:xfrm>
        </p:grpSpPr>
        <p:grpSp>
          <p:nvGrpSpPr>
            <p:cNvPr id="86" name="Group 85"/>
            <p:cNvGrpSpPr/>
            <p:nvPr/>
          </p:nvGrpSpPr>
          <p:grpSpPr>
            <a:xfrm>
              <a:off x="7182442" y="1869945"/>
              <a:ext cx="2857568" cy="1585984"/>
              <a:chOff x="2386844" y="2352380"/>
              <a:chExt cx="2857568" cy="1585984"/>
            </a:xfrm>
          </p:grpSpPr>
          <p:sp>
            <p:nvSpPr>
              <p:cNvPr id="94" name="TextBox 93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39" name="TextBox 138"/>
              <p:cNvSpPr txBox="1"/>
              <p:nvPr/>
            </p:nvSpPr>
            <p:spPr>
              <a:xfrm>
                <a:off x="2439319" y="3384366"/>
                <a:ext cx="1723549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ตอบ 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 ๑,๐๗๑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40" name="TextBox 139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	0	7	1</a:t>
                </a:r>
              </a:p>
            </p:txBody>
          </p:sp>
          <p:sp>
            <p:nvSpPr>
              <p:cNvPr id="141" name="TextBox 140"/>
              <p:cNvSpPr txBox="1"/>
              <p:nvPr/>
            </p:nvSpPr>
            <p:spPr>
              <a:xfrm>
                <a:off x="3190086" y="2373399"/>
                <a:ext cx="34817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	3	5	5</a:t>
                </a:r>
              </a:p>
            </p:txBody>
          </p:sp>
          <p:grpSp>
            <p:nvGrpSpPr>
              <p:cNvPr id="147" name="Group 146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51" name="Straight Connector 150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Straight Connector 151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8" name="Group 147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49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0" name="Arc 149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53" name="TextBox 152"/>
            <p:cNvSpPr txBox="1"/>
            <p:nvPr/>
          </p:nvSpPr>
          <p:spPr>
            <a:xfrm>
              <a:off x="8780914" y="1788416"/>
              <a:ext cx="184731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9085690" y="1780243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9475248" y="1780525"/>
              <a:ext cx="23684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395406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386844" y="3883807"/>
            <a:ext cx="2312872" cy="639366"/>
            <a:chOff x="1611428" y="1752066"/>
            <a:chExt cx="2312872" cy="639366"/>
          </a:xfrm>
        </p:grpSpPr>
        <p:grpSp>
          <p:nvGrpSpPr>
            <p:cNvPr id="160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62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>
              <a:off x="1745068" y="1794728"/>
              <a:ext cx="215636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,670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3947235"/>
            <a:ext cx="468000" cy="468000"/>
            <a:chOff x="1239484" y="1722687"/>
            <a:chExt cx="468000" cy="468000"/>
          </a:xfrm>
        </p:grpSpPr>
        <p:sp>
          <p:nvSpPr>
            <p:cNvPr id="1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7129967" y="3876979"/>
            <a:ext cx="2312872" cy="639366"/>
            <a:chOff x="1611428" y="1752066"/>
            <a:chExt cx="2312872" cy="639366"/>
          </a:xfrm>
        </p:grpSpPr>
        <p:grpSp>
          <p:nvGrpSpPr>
            <p:cNvPr id="16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7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9" name="Rectangle 168"/>
            <p:cNvSpPr/>
            <p:nvPr/>
          </p:nvSpPr>
          <p:spPr>
            <a:xfrm>
              <a:off x="1756286" y="1794728"/>
              <a:ext cx="213391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3,206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84" name="Group 183"/>
          <p:cNvGrpSpPr/>
          <p:nvPr/>
        </p:nvGrpSpPr>
        <p:grpSpPr>
          <a:xfrm>
            <a:off x="7182442" y="4520311"/>
            <a:ext cx="2857568" cy="1682027"/>
            <a:chOff x="7182442" y="1773902"/>
            <a:chExt cx="2857568" cy="1682027"/>
          </a:xfrm>
        </p:grpSpPr>
        <p:grpSp>
          <p:nvGrpSpPr>
            <p:cNvPr id="185" name="Group 184"/>
            <p:cNvGrpSpPr/>
            <p:nvPr/>
          </p:nvGrpSpPr>
          <p:grpSpPr>
            <a:xfrm>
              <a:off x="7182442" y="1869945"/>
              <a:ext cx="2857568" cy="1585984"/>
              <a:chOff x="2386844" y="2352380"/>
              <a:chExt cx="2857568" cy="1585984"/>
            </a:xfrm>
          </p:grpSpPr>
          <p:sp>
            <p:nvSpPr>
              <p:cNvPr id="189" name="TextBox 188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90" name="TextBox 189"/>
              <p:cNvSpPr txBox="1"/>
              <p:nvPr/>
            </p:nvSpPr>
            <p:spPr>
              <a:xfrm>
                <a:off x="2439319" y="3384366"/>
                <a:ext cx="171232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ตอบ 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 ๑,๐๙๐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91" name="TextBox 190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	0	9	0</a:t>
                </a:r>
              </a:p>
            </p:txBody>
          </p:sp>
          <p:sp>
            <p:nvSpPr>
              <p:cNvPr id="192" name="TextBox 191"/>
              <p:cNvSpPr txBox="1"/>
              <p:nvPr/>
            </p:nvSpPr>
            <p:spPr>
              <a:xfrm>
                <a:off x="3203711" y="2373399"/>
                <a:ext cx="32092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7</a:t>
                </a:r>
              </a:p>
            </p:txBody>
          </p:sp>
          <p:sp>
            <p:nvSpPr>
              <p:cNvPr id="193" name="TextBox 192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7	6	3	0</a:t>
                </a:r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98" name="Straight Connector 197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Straight Connector 198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5" name="Group 194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96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7" name="Arc 196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86" name="TextBox 185"/>
            <p:cNvSpPr txBox="1"/>
            <p:nvPr/>
          </p:nvSpPr>
          <p:spPr>
            <a:xfrm>
              <a:off x="8809943" y="1773902"/>
              <a:ext cx="184730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9080079" y="1780243"/>
              <a:ext cx="327334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9475248" y="1780525"/>
              <a:ext cx="23684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386844" y="1937197"/>
            <a:ext cx="2857568" cy="1707687"/>
            <a:chOff x="2386844" y="1937197"/>
            <a:chExt cx="2857568" cy="1707687"/>
          </a:xfrm>
        </p:grpSpPr>
        <p:grpSp>
          <p:nvGrpSpPr>
            <p:cNvPr id="3" name="Group 2"/>
            <p:cNvGrpSpPr/>
            <p:nvPr/>
          </p:nvGrpSpPr>
          <p:grpSpPr>
            <a:xfrm>
              <a:off x="2386844" y="2058900"/>
              <a:ext cx="2857568" cy="1585984"/>
              <a:chOff x="2386844" y="2352380"/>
              <a:chExt cx="2857568" cy="1585984"/>
            </a:xfrm>
          </p:grpSpPr>
          <p:sp>
            <p:nvSpPr>
              <p:cNvPr id="89" name="TextBox 88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2439319" y="3384366"/>
                <a:ext cx="148149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ตอบ 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 ๘๙๑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97" name="TextBox 96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0	8	9	1</a:t>
                </a:r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3195696" y="2373399"/>
                <a:ext cx="336952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</a:t>
                </a:r>
              </a:p>
            </p:txBody>
          </p:sp>
          <p:sp>
            <p:nvSpPr>
              <p:cNvPr id="112" name="TextBox 111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	6	7	3</a:t>
                </a:r>
              </a:p>
            </p:txBody>
          </p:sp>
          <p:grpSp>
            <p:nvGrpSpPr>
              <p:cNvPr id="120" name="Group 119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44" name="Straight Connector 143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Straight Connector 144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8" name="Group 137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42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" name="Arc 142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08" name="TextBox 107"/>
            <p:cNvSpPr txBox="1"/>
            <p:nvPr/>
          </p:nvSpPr>
          <p:spPr>
            <a:xfrm>
              <a:off x="3969255" y="1937197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4299018" y="1945796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2386844" y="4503158"/>
            <a:ext cx="2857568" cy="1728481"/>
            <a:chOff x="2386844" y="4503158"/>
            <a:chExt cx="2857568" cy="1728481"/>
          </a:xfrm>
        </p:grpSpPr>
        <p:grpSp>
          <p:nvGrpSpPr>
            <p:cNvPr id="7" name="Group 6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72" name="Group 171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73" name="TextBox 172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2439319" y="3384366"/>
                  <a:ext cx="148790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๙๔๕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75" name="TextBox 174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9	4	5</a:t>
                  </a:r>
                </a:p>
              </p:txBody>
            </p:sp>
            <p:sp>
              <p:nvSpPr>
                <p:cNvPr id="176" name="TextBox 175"/>
                <p:cNvSpPr txBox="1"/>
                <p:nvPr/>
              </p:nvSpPr>
              <p:spPr>
                <a:xfrm>
                  <a:off x="3189284" y="2373399"/>
                  <a:ext cx="34977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6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77" name="TextBox 176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5	6	7	0</a:t>
                  </a:r>
                </a:p>
              </p:txBody>
            </p:sp>
            <p:grpSp>
              <p:nvGrpSpPr>
                <p:cNvPr id="178" name="Group 177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82" name="Straight Connector 181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3" name="Straight Connector 182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9" name="Group 178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80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1" name="Arc 180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00" name="TextBox 199"/>
              <p:cNvSpPr txBox="1"/>
              <p:nvPr/>
            </p:nvSpPr>
            <p:spPr>
              <a:xfrm>
                <a:off x="3914817" y="4526800"/>
                <a:ext cx="32412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11" name="TextBox 110"/>
            <p:cNvSpPr txBox="1"/>
            <p:nvPr/>
          </p:nvSpPr>
          <p:spPr>
            <a:xfrm>
              <a:off x="4274610" y="4503158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664954" y="4520055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1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2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2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2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2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2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389397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50497" y="247039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436499" y="2400138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95562" y="1794728"/>
              <a:ext cx="205537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1,971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32667" y="2463566"/>
            <a:ext cx="709524" cy="468000"/>
            <a:chOff x="1115031" y="1722687"/>
            <a:chExt cx="709524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15031" y="1777497"/>
              <a:ext cx="709524" cy="3282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79622" y="2393310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3462" y="1794728"/>
              <a:ext cx="215956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8,400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63632" y="88856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921587" y="86086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682606" y="132270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7232097" y="3188406"/>
            <a:ext cx="2857568" cy="1675404"/>
            <a:chOff x="7182442" y="1780525"/>
            <a:chExt cx="2857568" cy="1675404"/>
          </a:xfrm>
        </p:grpSpPr>
        <p:grpSp>
          <p:nvGrpSpPr>
            <p:cNvPr id="86" name="Group 85"/>
            <p:cNvGrpSpPr/>
            <p:nvPr/>
          </p:nvGrpSpPr>
          <p:grpSpPr>
            <a:xfrm>
              <a:off x="7182442" y="1869945"/>
              <a:ext cx="2857568" cy="1585984"/>
              <a:chOff x="2386844" y="2352380"/>
              <a:chExt cx="2857568" cy="1585984"/>
            </a:xfrm>
          </p:grpSpPr>
          <p:sp>
            <p:nvSpPr>
              <p:cNvPr id="94" name="TextBox 93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139" name="TextBox 138"/>
              <p:cNvSpPr txBox="1"/>
              <p:nvPr/>
            </p:nvSpPr>
            <p:spPr>
              <a:xfrm>
                <a:off x="2439319" y="3384366"/>
                <a:ext cx="1717137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ตอบ 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 ๒,๑๐๐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40" name="TextBox 139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	1	0	0</a:t>
                </a:r>
              </a:p>
            </p:txBody>
          </p:sp>
          <p:sp>
            <p:nvSpPr>
              <p:cNvPr id="141" name="TextBox 140"/>
              <p:cNvSpPr txBox="1"/>
              <p:nvPr/>
            </p:nvSpPr>
            <p:spPr>
              <a:xfrm>
                <a:off x="3193292" y="2373399"/>
                <a:ext cx="34176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4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46" name="TextBox 145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8	4	0	0</a:t>
                </a:r>
              </a:p>
            </p:txBody>
          </p:sp>
          <p:grpSp>
            <p:nvGrpSpPr>
              <p:cNvPr id="147" name="Group 146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51" name="Straight Connector 150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Straight Connector 151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8" name="Group 147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49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0" name="Arc 149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53" name="TextBox 152"/>
            <p:cNvSpPr txBox="1"/>
            <p:nvPr/>
          </p:nvSpPr>
          <p:spPr>
            <a:xfrm>
              <a:off x="8780914" y="1788416"/>
              <a:ext cx="184731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9475248" y="1780525"/>
              <a:ext cx="23684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436499" y="3185424"/>
            <a:ext cx="2857568" cy="1707687"/>
            <a:chOff x="2436499" y="3040283"/>
            <a:chExt cx="2857568" cy="1707687"/>
          </a:xfrm>
        </p:grpSpPr>
        <p:grpSp>
          <p:nvGrpSpPr>
            <p:cNvPr id="2" name="Group 1"/>
            <p:cNvGrpSpPr/>
            <p:nvPr/>
          </p:nvGrpSpPr>
          <p:grpSpPr>
            <a:xfrm>
              <a:off x="2436499" y="3040283"/>
              <a:ext cx="2857568" cy="1707687"/>
              <a:chOff x="2386844" y="1937197"/>
              <a:chExt cx="2857568" cy="1707687"/>
            </a:xfrm>
          </p:grpSpPr>
          <p:grpSp>
            <p:nvGrpSpPr>
              <p:cNvPr id="3" name="Group 2"/>
              <p:cNvGrpSpPr/>
              <p:nvPr/>
            </p:nvGrpSpPr>
            <p:grpSpPr>
              <a:xfrm>
                <a:off x="2386844" y="2058900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89" name="TextBox 88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90" name="TextBox 89"/>
                <p:cNvSpPr txBox="1"/>
                <p:nvPr/>
              </p:nvSpPr>
              <p:spPr>
                <a:xfrm>
                  <a:off x="2439319" y="3384366"/>
                  <a:ext cx="147989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๒๑๙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97" name="TextBox 96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2	1	9</a:t>
                  </a:r>
                </a:p>
              </p:txBody>
            </p:sp>
            <p:sp>
              <p:nvSpPr>
                <p:cNvPr id="98" name="TextBox 97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9</a:t>
                  </a:r>
                </a:p>
              </p:txBody>
            </p:sp>
            <p:sp>
              <p:nvSpPr>
                <p:cNvPr id="112" name="TextBox 111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9	7	1</a:t>
                  </a:r>
                </a:p>
              </p:txBody>
            </p:sp>
            <p:grpSp>
              <p:nvGrpSpPr>
                <p:cNvPr id="120" name="Group 119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44" name="Straight Connector 143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" name="Straight Connector 144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8" name="Group 137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42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3" name="Arc 142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08" name="TextBox 107"/>
              <p:cNvSpPr txBox="1"/>
              <p:nvPr/>
            </p:nvSpPr>
            <p:spPr>
              <a:xfrm>
                <a:off x="3986888" y="1937197"/>
                <a:ext cx="280847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09" name="TextBox 108"/>
              <p:cNvSpPr txBox="1"/>
              <p:nvPr/>
            </p:nvSpPr>
            <p:spPr>
              <a:xfrm>
                <a:off x="4316651" y="1945796"/>
                <a:ext cx="280847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17" name="TextBox 116"/>
            <p:cNvSpPr txBox="1"/>
            <p:nvPr/>
          </p:nvSpPr>
          <p:spPr>
            <a:xfrm>
              <a:off x="4690136" y="3054796"/>
              <a:ext cx="327334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2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19610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387088" y="703731"/>
            <a:ext cx="4448961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67605" y="733600"/>
            <a:ext cx="421719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พิจารณา 708 ÷ 5 โดยการหารสั้น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407604" y="1659084"/>
            <a:ext cx="26709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หารในหลักร้อย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526575" y="1345976"/>
            <a:ext cx="1419938" cy="3657883"/>
          </a:xfrm>
          <a:prstGeom prst="round2SameRect">
            <a:avLst>
              <a:gd name="adj1" fmla="val 17436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660045" y="2798172"/>
            <a:ext cx="315299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7 ร้อย หารด้วย 5 ได้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ร้อย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เหลือ </a:t>
            </a: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ร้อย หรือ 20 สิบ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รวมกับ 0 สิบ เป็น 20 สิบ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2690970" y="4798396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2197641" y="4338262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2676456" y="4342636"/>
            <a:ext cx="12636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  <a:tab pos="90011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8</a:t>
            </a:r>
          </a:p>
        </p:txBody>
      </p:sp>
      <p:grpSp>
        <p:nvGrpSpPr>
          <p:cNvPr id="95" name="Group 94"/>
          <p:cNvGrpSpPr/>
          <p:nvPr/>
        </p:nvGrpSpPr>
        <p:grpSpPr>
          <a:xfrm>
            <a:off x="2274473" y="4447612"/>
            <a:ext cx="1644710" cy="372168"/>
            <a:chOff x="6811148" y="2979136"/>
            <a:chExt cx="1644710" cy="372168"/>
          </a:xfrm>
        </p:grpSpPr>
        <p:cxnSp>
          <p:nvCxnSpPr>
            <p:cNvPr id="96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40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Arc 10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0" name="Group 109"/>
          <p:cNvGrpSpPr/>
          <p:nvPr/>
        </p:nvGrpSpPr>
        <p:grpSpPr>
          <a:xfrm>
            <a:off x="2590342" y="5267528"/>
            <a:ext cx="1329339" cy="21774"/>
            <a:chOff x="7665492" y="4183383"/>
            <a:chExt cx="325618" cy="21774"/>
          </a:xfrm>
        </p:grpSpPr>
        <p:cxnSp>
          <p:nvCxnSpPr>
            <p:cNvPr id="111" name="Straight Connector 11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/>
            <p:cNvCxnSpPr/>
            <p:nvPr/>
          </p:nvCxnSpPr>
          <p:spPr>
            <a:xfrm>
              <a:off x="7665492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" name="TextBox 143"/>
          <p:cNvSpPr txBox="1"/>
          <p:nvPr/>
        </p:nvSpPr>
        <p:spPr>
          <a:xfrm>
            <a:off x="6625490" y="1662644"/>
            <a:ext cx="2600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หารในหลักสิบ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141641" y="948812"/>
            <a:ext cx="777992" cy="3636097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7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916124" y="2377151"/>
            <a:ext cx="3432562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20 สิบ หารด้วย 5 ได้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 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สิบ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8652091" y="4525969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7695147" y="3957670"/>
            <a:ext cx="1742501" cy="1123638"/>
            <a:chOff x="7695147" y="3957670"/>
            <a:chExt cx="1742501" cy="1123638"/>
          </a:xfrm>
        </p:grpSpPr>
        <p:grpSp>
          <p:nvGrpSpPr>
            <p:cNvPr id="2" name="Group 1"/>
            <p:cNvGrpSpPr/>
            <p:nvPr/>
          </p:nvGrpSpPr>
          <p:grpSpPr>
            <a:xfrm>
              <a:off x="7695147" y="4067176"/>
              <a:ext cx="1742501" cy="1014132"/>
              <a:chOff x="7695147" y="4067176"/>
              <a:chExt cx="1742501" cy="1014132"/>
            </a:xfrm>
          </p:grpSpPr>
          <p:sp>
            <p:nvSpPr>
              <p:cNvPr id="148" name="TextBox 147"/>
              <p:cNvSpPr txBox="1"/>
              <p:nvPr/>
            </p:nvSpPr>
            <p:spPr>
              <a:xfrm>
                <a:off x="8188476" y="4527310"/>
                <a:ext cx="326561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  <p:sp>
            <p:nvSpPr>
              <p:cNvPr id="149" name="TextBox 148"/>
              <p:cNvSpPr txBox="1"/>
              <p:nvPr/>
            </p:nvSpPr>
            <p:spPr>
              <a:xfrm>
                <a:off x="7695147" y="4067176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  <p:sp>
            <p:nvSpPr>
              <p:cNvPr id="150" name="TextBox 149"/>
              <p:cNvSpPr txBox="1"/>
              <p:nvPr/>
            </p:nvSpPr>
            <p:spPr>
              <a:xfrm>
                <a:off x="8173962" y="4071550"/>
                <a:ext cx="1263686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  <a:tab pos="900113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7	0	8</a:t>
                </a:r>
              </a:p>
            </p:txBody>
          </p:sp>
          <p:grpSp>
            <p:nvGrpSpPr>
              <p:cNvPr id="151" name="Group 150"/>
              <p:cNvGrpSpPr/>
              <p:nvPr/>
            </p:nvGrpSpPr>
            <p:grpSpPr>
              <a:xfrm>
                <a:off x="7771979" y="4176526"/>
                <a:ext cx="1644710" cy="372168"/>
                <a:chOff x="6811148" y="2979136"/>
                <a:chExt cx="1644710" cy="372168"/>
              </a:xfrm>
            </p:grpSpPr>
            <p:cxnSp>
              <p:nvCxnSpPr>
                <p:cNvPr id="152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3332597"/>
                  <a:ext cx="140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" name="Arc 152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  <p:grpSp>
            <p:nvGrpSpPr>
              <p:cNvPr id="154" name="Group 153"/>
              <p:cNvGrpSpPr/>
              <p:nvPr/>
            </p:nvGrpSpPr>
            <p:grpSpPr>
              <a:xfrm>
                <a:off x="8087848" y="4996442"/>
                <a:ext cx="1329339" cy="31299"/>
                <a:chOff x="7665492" y="4183383"/>
                <a:chExt cx="325618" cy="31299"/>
              </a:xfrm>
            </p:grpSpPr>
            <p:cxnSp>
              <p:nvCxnSpPr>
                <p:cNvPr id="155" name="Straight Connector 154"/>
                <p:cNvCxnSpPr/>
                <p:nvPr/>
              </p:nvCxnSpPr>
              <p:spPr>
                <a:xfrm>
                  <a:off x="7667110" y="4183383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/>
                <p:cNvCxnSpPr/>
                <p:nvPr/>
              </p:nvCxnSpPr>
              <p:spPr>
                <a:xfrm>
                  <a:off x="7665492" y="4214682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58" name="TextBox 157"/>
            <p:cNvSpPr txBox="1"/>
            <p:nvPr/>
          </p:nvSpPr>
          <p:spPr>
            <a:xfrm>
              <a:off x="8531055" y="3957670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035607" y="4255781"/>
            <a:ext cx="3064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3301316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4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3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3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765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1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31" grpId="0"/>
      <p:bldP spid="89" grpId="0" animBg="1"/>
      <p:bldP spid="90" grpId="0"/>
      <p:bldP spid="91" grpId="0"/>
      <p:bldP spid="93" grpId="0"/>
      <p:bldP spid="94" grpId="0"/>
      <p:bldP spid="144" grpId="0"/>
      <p:bldP spid="146" grpId="0" animBg="1"/>
      <p:bldP spid="147" grpId="0"/>
      <p:bldP spid="157" grpId="0"/>
      <p:bldP spid="37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TextBox 47"/>
          <p:cNvSpPr txBox="1"/>
          <p:nvPr/>
        </p:nvSpPr>
        <p:spPr>
          <a:xfrm>
            <a:off x="1429376" y="933614"/>
            <a:ext cx="2904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ขั้นที่ 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หารในหลักหน่วย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9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765569" y="399740"/>
            <a:ext cx="1137908" cy="3636097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964350" y="1706153"/>
            <a:ext cx="2968674" cy="8015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8 หน่วย หารด้วย 5 ได้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หน่วย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เหลือ 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หน่วย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499033" y="3228640"/>
            <a:ext cx="1742501" cy="1123638"/>
            <a:chOff x="2499033" y="3228640"/>
            <a:chExt cx="1742501" cy="1123638"/>
          </a:xfrm>
        </p:grpSpPr>
        <p:grpSp>
          <p:nvGrpSpPr>
            <p:cNvPr id="51" name="Group 50"/>
            <p:cNvGrpSpPr/>
            <p:nvPr/>
          </p:nvGrpSpPr>
          <p:grpSpPr>
            <a:xfrm>
              <a:off x="2499033" y="3338146"/>
              <a:ext cx="1742501" cy="1014132"/>
              <a:chOff x="7695147" y="4067176"/>
              <a:chExt cx="1742501" cy="1014132"/>
            </a:xfrm>
          </p:grpSpPr>
          <p:sp>
            <p:nvSpPr>
              <p:cNvPr id="52" name="TextBox 51"/>
              <p:cNvSpPr txBox="1"/>
              <p:nvPr/>
            </p:nvSpPr>
            <p:spPr>
              <a:xfrm>
                <a:off x="8188476" y="4527310"/>
                <a:ext cx="326561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7695147" y="4067176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8173962" y="4071550"/>
                <a:ext cx="1263686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447675" algn="l"/>
                    <a:tab pos="900113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7	0	8</a:t>
                </a:r>
              </a:p>
            </p:txBody>
          </p:sp>
          <p:grpSp>
            <p:nvGrpSpPr>
              <p:cNvPr id="55" name="Group 54"/>
              <p:cNvGrpSpPr/>
              <p:nvPr/>
            </p:nvGrpSpPr>
            <p:grpSpPr>
              <a:xfrm>
                <a:off x="7771979" y="4176526"/>
                <a:ext cx="1644710" cy="372168"/>
                <a:chOff x="6811148" y="2979136"/>
                <a:chExt cx="1644710" cy="372168"/>
              </a:xfrm>
            </p:grpSpPr>
            <p:cxnSp>
              <p:nvCxnSpPr>
                <p:cNvPr id="59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3332597"/>
                  <a:ext cx="140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" name="Arc 59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  <p:grpSp>
            <p:nvGrpSpPr>
              <p:cNvPr id="56" name="Group 55"/>
              <p:cNvGrpSpPr/>
              <p:nvPr/>
            </p:nvGrpSpPr>
            <p:grpSpPr>
              <a:xfrm>
                <a:off x="8087848" y="4996442"/>
                <a:ext cx="1329339" cy="31299"/>
                <a:chOff x="7665492" y="4183383"/>
                <a:chExt cx="325618" cy="31299"/>
              </a:xfrm>
            </p:grpSpPr>
            <p:cxnSp>
              <p:nvCxnSpPr>
                <p:cNvPr id="57" name="Straight Connector 56"/>
                <p:cNvCxnSpPr/>
                <p:nvPr/>
              </p:nvCxnSpPr>
              <p:spPr>
                <a:xfrm>
                  <a:off x="7667110" y="4183383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Straight Connector 57"/>
                <p:cNvCxnSpPr/>
                <p:nvPr/>
              </p:nvCxnSpPr>
              <p:spPr>
                <a:xfrm>
                  <a:off x="7665492" y="4214682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1" name="TextBox 60"/>
            <p:cNvSpPr txBox="1"/>
            <p:nvPr/>
          </p:nvSpPr>
          <p:spPr>
            <a:xfrm>
              <a:off x="3455977" y="3796939"/>
              <a:ext cx="326561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447675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3334940" y="3228640"/>
              <a:ext cx="30649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</p:grpSp>
      <p:sp>
        <p:nvSpPr>
          <p:cNvPr id="64" name="TextBox 63"/>
          <p:cNvSpPr txBox="1"/>
          <p:nvPr/>
        </p:nvSpPr>
        <p:spPr>
          <a:xfrm>
            <a:off x="3874481" y="3796939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65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5960461" y="1392407"/>
            <a:ext cx="4477025" cy="2958530"/>
          </a:xfrm>
          <a:prstGeom prst="roundRect">
            <a:avLst>
              <a:gd name="adj" fmla="val 8018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6093757" y="1552915"/>
            <a:ext cx="438409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แสดงวิธีหาผลหารโดยการหารสั้น ดังนี้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7481109" y="2800425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7002294" y="2340291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7481109" y="2344665"/>
            <a:ext cx="126368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  <a:tab pos="900113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	0	8</a:t>
            </a:r>
          </a:p>
        </p:txBody>
      </p:sp>
      <p:grpSp>
        <p:nvGrpSpPr>
          <p:cNvPr id="70" name="Group 69"/>
          <p:cNvGrpSpPr/>
          <p:nvPr/>
        </p:nvGrpSpPr>
        <p:grpSpPr>
          <a:xfrm>
            <a:off x="7079126" y="2449641"/>
            <a:ext cx="1644710" cy="372168"/>
            <a:chOff x="6811148" y="2979136"/>
            <a:chExt cx="1644710" cy="372168"/>
          </a:xfrm>
        </p:grpSpPr>
        <p:cxnSp>
          <p:nvCxnSpPr>
            <p:cNvPr id="7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40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Arc 7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TextBox 72"/>
          <p:cNvSpPr txBox="1"/>
          <p:nvPr/>
        </p:nvSpPr>
        <p:spPr>
          <a:xfrm>
            <a:off x="7796424" y="2267421"/>
            <a:ext cx="30649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grpSp>
        <p:nvGrpSpPr>
          <p:cNvPr id="74" name="Group 73"/>
          <p:cNvGrpSpPr/>
          <p:nvPr/>
        </p:nvGrpSpPr>
        <p:grpSpPr>
          <a:xfrm>
            <a:off x="7401589" y="3269557"/>
            <a:ext cx="1325652" cy="21774"/>
            <a:chOff x="7667110" y="4183383"/>
            <a:chExt cx="324715" cy="21774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7825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7" name="TextBox 76"/>
          <p:cNvSpPr txBox="1"/>
          <p:nvPr/>
        </p:nvSpPr>
        <p:spPr>
          <a:xfrm>
            <a:off x="7949671" y="2797809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8409408" y="2787397"/>
            <a:ext cx="32656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7675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33" name="Rectangle 132"/>
          <p:cNvSpPr/>
          <p:nvPr/>
        </p:nvSpPr>
        <p:spPr>
          <a:xfrm>
            <a:off x="6204152" y="3532422"/>
            <a:ext cx="3534933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ดังนั้น 708 ÷ 5 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ได้ 141 เศษ 3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3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373066" y="2796196"/>
            <a:ext cx="943374" cy="5051662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3448027" y="4954699"/>
            <a:ext cx="4922558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สังเกต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ตัวหารคูณผลหารบวกเศษเท่ากับตัวตั้ง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(5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× 141)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+ 3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708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385166" y="3778221"/>
            <a:ext cx="8835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เศษ </a:t>
            </a:r>
            <a:r>
              <a:rPr lang="th-TH" sz="3000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8820799" y="2755626"/>
            <a:ext cx="8835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เศษ 3</a:t>
            </a:r>
          </a:p>
        </p:txBody>
      </p:sp>
      <p:sp>
        <p:nvSpPr>
          <p:cNvPr id="4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318394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76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86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1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11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1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26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36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46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56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71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125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17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 animBg="1"/>
      <p:bldP spid="50" grpId="0"/>
      <p:bldP spid="64" grpId="0"/>
      <p:bldP spid="65" grpId="0" animBg="1"/>
      <p:bldP spid="66" grpId="0"/>
      <p:bldP spid="67" grpId="0"/>
      <p:bldP spid="68" grpId="0"/>
      <p:bldP spid="69" grpId="0"/>
      <p:bldP spid="73" grpId="0"/>
      <p:bldP spid="77" grpId="0"/>
      <p:bldP spid="78" grpId="0"/>
      <p:bldP spid="133" grpId="0"/>
      <p:bldP spid="134" grpId="0" animBg="1"/>
      <p:bldP spid="135" grpId="0"/>
      <p:bldP spid="3" grpId="0"/>
      <p:bldP spid="4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6730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9705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6670" y="1794728"/>
              <a:ext cx="215315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,263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6048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9022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56286" y="1794728"/>
              <a:ext cx="213391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,919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395406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386844" y="3883807"/>
            <a:ext cx="2312872" cy="639366"/>
            <a:chOff x="1611428" y="1752066"/>
            <a:chExt cx="2312872" cy="639366"/>
          </a:xfrm>
        </p:grpSpPr>
        <p:grpSp>
          <p:nvGrpSpPr>
            <p:cNvPr id="160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62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>
              <a:off x="1736251" y="1794728"/>
              <a:ext cx="217399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noProof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,648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3947235"/>
            <a:ext cx="468000" cy="468000"/>
            <a:chOff x="1239484" y="1722687"/>
            <a:chExt cx="468000" cy="468000"/>
          </a:xfrm>
        </p:grpSpPr>
        <p:sp>
          <p:nvSpPr>
            <p:cNvPr id="1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7129967" y="3876979"/>
            <a:ext cx="2312872" cy="639366"/>
            <a:chOff x="1611428" y="1752066"/>
            <a:chExt cx="2312872" cy="639366"/>
          </a:xfrm>
        </p:grpSpPr>
        <p:grpSp>
          <p:nvGrpSpPr>
            <p:cNvPr id="16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7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9" name="Rectangle 168"/>
            <p:cNvSpPr/>
            <p:nvPr/>
          </p:nvSpPr>
          <p:spPr>
            <a:xfrm>
              <a:off x="1784338" y="1794728"/>
              <a:ext cx="207781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1,322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386844" y="2058900"/>
            <a:ext cx="3566258" cy="1585984"/>
            <a:chOff x="2386844" y="2058900"/>
            <a:chExt cx="3566258" cy="1585984"/>
          </a:xfrm>
        </p:grpSpPr>
        <p:grpSp>
          <p:nvGrpSpPr>
            <p:cNvPr id="3" name="Group 2"/>
            <p:cNvGrpSpPr/>
            <p:nvPr/>
          </p:nvGrpSpPr>
          <p:grpSpPr>
            <a:xfrm>
              <a:off x="2386844" y="2058900"/>
              <a:ext cx="2857568" cy="1585984"/>
              <a:chOff x="2386844" y="2352380"/>
              <a:chExt cx="2857568" cy="1585984"/>
            </a:xfrm>
          </p:grpSpPr>
          <p:sp>
            <p:nvSpPr>
              <p:cNvPr id="89" name="TextBox 88"/>
              <p:cNvSpPr txBox="1"/>
              <p:nvPr/>
            </p:nvSpPr>
            <p:spPr>
              <a:xfrm>
                <a:off x="2386844" y="2352380"/>
                <a:ext cx="7569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วิธีทำ</a:t>
                </a: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2439319" y="3384366"/>
                <a:ext cx="2571538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ตอบ </a:t>
                </a: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 ๒,๑๓๑ เศษ ๑</a:t>
                </a:r>
                <a:endPara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97" name="TextBox 96"/>
              <p:cNvSpPr txBox="1"/>
              <p:nvPr/>
            </p:nvSpPr>
            <p:spPr>
              <a:xfrm>
                <a:off x="3669701" y="2782733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	1	3	1</a:t>
                </a:r>
              </a:p>
            </p:txBody>
          </p:sp>
          <p:sp>
            <p:nvSpPr>
              <p:cNvPr id="98" name="TextBox 97"/>
              <p:cNvSpPr txBox="1"/>
              <p:nvPr/>
            </p:nvSpPr>
            <p:spPr>
              <a:xfrm>
                <a:off x="3189284" y="2373399"/>
                <a:ext cx="34977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  <p:sp>
            <p:nvSpPr>
              <p:cNvPr id="112" name="TextBox 111"/>
              <p:cNvSpPr txBox="1"/>
              <p:nvPr/>
            </p:nvSpPr>
            <p:spPr>
              <a:xfrm>
                <a:off x="3669702" y="2377773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4	2	6	3</a:t>
                </a:r>
              </a:p>
            </p:txBody>
          </p:sp>
          <p:grpSp>
            <p:nvGrpSpPr>
              <p:cNvPr id="120" name="Group 119"/>
              <p:cNvGrpSpPr/>
              <p:nvPr/>
            </p:nvGrpSpPr>
            <p:grpSpPr>
              <a:xfrm>
                <a:off x="3632786" y="3255739"/>
                <a:ext cx="1469974" cy="36288"/>
                <a:chOff x="7669380" y="4183383"/>
                <a:chExt cx="324938" cy="36288"/>
              </a:xfrm>
            </p:grpSpPr>
            <p:cxnSp>
              <p:nvCxnSpPr>
                <p:cNvPr id="144" name="Straight Connector 143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Straight Connector 144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8" name="Group 137"/>
              <p:cNvGrpSpPr/>
              <p:nvPr/>
            </p:nvGrpSpPr>
            <p:grpSpPr>
              <a:xfrm flipV="1">
                <a:off x="3267719" y="2511777"/>
                <a:ext cx="1824710" cy="372168"/>
                <a:chOff x="6811148" y="2979136"/>
                <a:chExt cx="1824710" cy="372168"/>
              </a:xfrm>
            </p:grpSpPr>
            <p:cxnSp>
              <p:nvCxnSpPr>
                <p:cNvPr id="142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584000" cy="0"/>
                </a:xfrm>
                <a:prstGeom prst="line">
                  <a:avLst/>
                </a:prstGeom>
                <a:ln w="127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" name="Arc 142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08" name="TextBox 107"/>
            <p:cNvSpPr txBox="1"/>
            <p:nvPr/>
          </p:nvSpPr>
          <p:spPr>
            <a:xfrm>
              <a:off x="5111205" y="2503767"/>
              <a:ext cx="8418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1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182442" y="1939897"/>
            <a:ext cx="3603803" cy="1675686"/>
            <a:chOff x="7182442" y="1939897"/>
            <a:chExt cx="3603803" cy="1675686"/>
          </a:xfrm>
        </p:grpSpPr>
        <p:grpSp>
          <p:nvGrpSpPr>
            <p:cNvPr id="4" name="Group 3"/>
            <p:cNvGrpSpPr/>
            <p:nvPr/>
          </p:nvGrpSpPr>
          <p:grpSpPr>
            <a:xfrm>
              <a:off x="7182442" y="1939897"/>
              <a:ext cx="2857568" cy="1675686"/>
              <a:chOff x="7182442" y="1780243"/>
              <a:chExt cx="2857568" cy="1675686"/>
            </a:xfrm>
          </p:grpSpPr>
          <p:grpSp>
            <p:nvGrpSpPr>
              <p:cNvPr id="86" name="Group 85"/>
              <p:cNvGrpSpPr/>
              <p:nvPr/>
            </p:nvGrpSpPr>
            <p:grpSpPr>
              <a:xfrm>
                <a:off x="7182442" y="186994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94" name="TextBox 93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39" name="TextBox 138"/>
                <p:cNvSpPr txBox="1"/>
                <p:nvPr/>
              </p:nvSpPr>
              <p:spPr>
                <a:xfrm>
                  <a:off x="2439319" y="3384366"/>
                  <a:ext cx="2385589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๗๓๙ เศษ ๗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40" name="TextBox 139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7	3	9</a:t>
                  </a:r>
                </a:p>
              </p:txBody>
            </p:sp>
            <p:sp>
              <p:nvSpPr>
                <p:cNvPr id="141" name="TextBox 140"/>
                <p:cNvSpPr txBox="1"/>
                <p:nvPr/>
              </p:nvSpPr>
              <p:spPr>
                <a:xfrm>
                  <a:off x="3190086" y="2373399"/>
                  <a:ext cx="34817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8</a:t>
                  </a:r>
                </a:p>
              </p:txBody>
            </p:sp>
            <p:sp>
              <p:nvSpPr>
                <p:cNvPr id="146" name="TextBox 145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5	9	1	9</a:t>
                  </a:r>
                </a:p>
              </p:txBody>
            </p:sp>
            <p:grpSp>
              <p:nvGrpSpPr>
                <p:cNvPr id="147" name="Group 146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51" name="Straight Connector 150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" name="Straight Connector 151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8" name="Group 147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49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0" name="Arc 149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53" name="TextBox 152"/>
              <p:cNvSpPr txBox="1"/>
              <p:nvPr/>
            </p:nvSpPr>
            <p:spPr>
              <a:xfrm>
                <a:off x="8711216" y="1788416"/>
                <a:ext cx="32412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  <p:sp>
            <p:nvSpPr>
              <p:cNvPr id="154" name="TextBox 153"/>
              <p:cNvSpPr txBox="1"/>
              <p:nvPr/>
            </p:nvSpPr>
            <p:spPr>
              <a:xfrm>
                <a:off x="9085690" y="1780243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</a:t>
                </a:r>
              </a:p>
            </p:txBody>
          </p:sp>
          <p:sp>
            <p:nvSpPr>
              <p:cNvPr id="155" name="TextBox 154"/>
              <p:cNvSpPr txBox="1"/>
              <p:nvPr/>
            </p:nvSpPr>
            <p:spPr>
              <a:xfrm>
                <a:off x="9475248" y="1780525"/>
                <a:ext cx="236841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7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09" name="TextBox 108"/>
            <p:cNvSpPr txBox="1"/>
            <p:nvPr/>
          </p:nvSpPr>
          <p:spPr>
            <a:xfrm>
              <a:off x="9918700" y="2482944"/>
              <a:ext cx="8675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7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182442" y="4520311"/>
            <a:ext cx="3634333" cy="1682027"/>
            <a:chOff x="7182442" y="4520311"/>
            <a:chExt cx="3634333" cy="1682027"/>
          </a:xfrm>
        </p:grpSpPr>
        <p:grpSp>
          <p:nvGrpSpPr>
            <p:cNvPr id="184" name="Group 183"/>
            <p:cNvGrpSpPr/>
            <p:nvPr/>
          </p:nvGrpSpPr>
          <p:grpSpPr>
            <a:xfrm>
              <a:off x="7182442" y="4520311"/>
              <a:ext cx="2857568" cy="1682027"/>
              <a:chOff x="7182442" y="1773902"/>
              <a:chExt cx="2857568" cy="1682027"/>
            </a:xfrm>
          </p:grpSpPr>
          <p:grpSp>
            <p:nvGrpSpPr>
              <p:cNvPr id="185" name="Group 184"/>
              <p:cNvGrpSpPr/>
              <p:nvPr/>
            </p:nvGrpSpPr>
            <p:grpSpPr>
              <a:xfrm>
                <a:off x="7182442" y="186994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89" name="TextBox 188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90" name="TextBox 189"/>
                <p:cNvSpPr txBox="1"/>
                <p:nvPr/>
              </p:nvSpPr>
              <p:spPr>
                <a:xfrm>
                  <a:off x="2439319" y="3384366"/>
                  <a:ext cx="2331087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๑๘๘</a:t>
                  </a:r>
                  <a:r>
                    <a:rPr kumimoji="0" lang="th-TH" sz="3000" b="0" i="0" u="none" strike="noStrike" kern="120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เศษ ๖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91" name="TextBox 190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1	8	8</a:t>
                  </a:r>
                </a:p>
              </p:txBody>
            </p:sp>
            <p:sp>
              <p:nvSpPr>
                <p:cNvPr id="192" name="TextBox 191"/>
                <p:cNvSpPr txBox="1"/>
                <p:nvPr/>
              </p:nvSpPr>
              <p:spPr>
                <a:xfrm>
                  <a:off x="3203711" y="2373399"/>
                  <a:ext cx="32092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7</a:t>
                  </a:r>
                </a:p>
              </p:txBody>
            </p:sp>
            <p:sp>
              <p:nvSpPr>
                <p:cNvPr id="193" name="TextBox 192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3	2	2</a:t>
                  </a:r>
                </a:p>
              </p:txBody>
            </p:sp>
            <p:grpSp>
              <p:nvGrpSpPr>
                <p:cNvPr id="194" name="Group 193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98" name="Straight Connector 197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Straight Connector 198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5" name="Group 194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96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97" name="Arc 196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86" name="TextBox 185"/>
              <p:cNvSpPr txBox="1"/>
              <p:nvPr/>
            </p:nvSpPr>
            <p:spPr>
              <a:xfrm>
                <a:off x="8761885" y="1773902"/>
                <a:ext cx="280846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  <p:sp>
            <p:nvSpPr>
              <p:cNvPr id="187" name="TextBox 186"/>
              <p:cNvSpPr txBox="1"/>
              <p:nvPr/>
            </p:nvSpPr>
            <p:spPr>
              <a:xfrm>
                <a:off x="9080079" y="1780243"/>
                <a:ext cx="327334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6</a:t>
                </a:r>
              </a:p>
            </p:txBody>
          </p:sp>
          <p:sp>
            <p:nvSpPr>
              <p:cNvPr id="188" name="TextBox 187"/>
              <p:cNvSpPr txBox="1"/>
              <p:nvPr/>
            </p:nvSpPr>
            <p:spPr>
              <a:xfrm>
                <a:off x="9475248" y="1780525"/>
                <a:ext cx="236841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6</a:t>
                </a:r>
              </a:p>
            </p:txBody>
          </p:sp>
        </p:grpSp>
        <p:sp>
          <p:nvSpPr>
            <p:cNvPr id="111" name="TextBox 110"/>
            <p:cNvSpPr txBox="1"/>
            <p:nvPr/>
          </p:nvSpPr>
          <p:spPr>
            <a:xfrm>
              <a:off x="9920375" y="5033559"/>
              <a:ext cx="89640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6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386844" y="4519252"/>
            <a:ext cx="3599922" cy="1712387"/>
            <a:chOff x="2386844" y="4519252"/>
            <a:chExt cx="3599922" cy="1712387"/>
          </a:xfrm>
        </p:grpSpPr>
        <p:grpSp>
          <p:nvGrpSpPr>
            <p:cNvPr id="7" name="Group 6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72" name="Group 171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73" name="TextBox 172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2439319" y="3384366"/>
                  <a:ext cx="237436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๗๒๙</a:t>
                  </a:r>
                  <a:r>
                    <a:rPr kumimoji="0" lang="th-TH" sz="3000" b="0" i="0" u="none" strike="noStrike" kern="120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เศษ ๓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75" name="TextBox 174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7	2	9</a:t>
                  </a:r>
                </a:p>
              </p:txBody>
            </p:sp>
            <p:sp>
              <p:nvSpPr>
                <p:cNvPr id="176" name="TextBox 175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5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77" name="TextBox 176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3	6	4	8</a:t>
                  </a:r>
                </a:p>
              </p:txBody>
            </p:sp>
            <p:grpSp>
              <p:nvGrpSpPr>
                <p:cNvPr id="178" name="Group 177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82" name="Straight Connector 181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3" name="Straight Connector 182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9" name="Group 178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80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1" name="Arc 180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00" name="TextBox 199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</a:t>
                </a:r>
              </a:p>
            </p:txBody>
          </p:sp>
        </p:grpSp>
        <p:sp>
          <p:nvSpPr>
            <p:cNvPr id="110" name="TextBox 109"/>
            <p:cNvSpPr txBox="1"/>
            <p:nvPr/>
          </p:nvSpPr>
          <p:spPr>
            <a:xfrm>
              <a:off x="5103190" y="5086357"/>
              <a:ext cx="8835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3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306676" y="4519252"/>
              <a:ext cx="28084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4660449" y="4548467"/>
              <a:ext cx="3209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2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2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200245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6730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9705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36252" y="1794728"/>
              <a:ext cx="217399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,949 ÷ 9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6048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9022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3462" y="1794728"/>
              <a:ext cx="215956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,354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395406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386844" y="3883807"/>
            <a:ext cx="2312872" cy="639366"/>
            <a:chOff x="1611428" y="1752066"/>
            <a:chExt cx="2312872" cy="639366"/>
          </a:xfrm>
        </p:grpSpPr>
        <p:grpSp>
          <p:nvGrpSpPr>
            <p:cNvPr id="160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62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>
              <a:off x="1740260" y="1794728"/>
              <a:ext cx="216597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,756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3947235"/>
            <a:ext cx="468000" cy="468000"/>
            <a:chOff x="1239484" y="1722687"/>
            <a:chExt cx="468000" cy="468000"/>
          </a:xfrm>
        </p:grpSpPr>
        <p:sp>
          <p:nvSpPr>
            <p:cNvPr id="1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7129967" y="3876979"/>
            <a:ext cx="2312872" cy="639366"/>
            <a:chOff x="1611428" y="1752066"/>
            <a:chExt cx="2312872" cy="639366"/>
          </a:xfrm>
        </p:grpSpPr>
        <p:grpSp>
          <p:nvGrpSpPr>
            <p:cNvPr id="16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7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9" name="Rectangle 168"/>
            <p:cNvSpPr/>
            <p:nvPr/>
          </p:nvSpPr>
          <p:spPr>
            <a:xfrm>
              <a:off x="1749873" y="1794728"/>
              <a:ext cx="214674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,729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2386844" y="1919255"/>
            <a:ext cx="3605533" cy="1712387"/>
            <a:chOff x="2386844" y="4519252"/>
            <a:chExt cx="3605533" cy="1712387"/>
          </a:xfrm>
        </p:grpSpPr>
        <p:grpSp>
          <p:nvGrpSpPr>
            <p:cNvPr id="118" name="Group 117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23" name="Group 122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25" name="TextBox 124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26" name="TextBox 125"/>
                <p:cNvSpPr txBox="1"/>
                <p:nvPr/>
              </p:nvSpPr>
              <p:spPr>
                <a:xfrm>
                  <a:off x="2439319" y="3384366"/>
                  <a:ext cx="2356735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๔๔๘ เศษ ๘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7" name="TextBox 126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5	4	9</a:t>
                  </a:r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9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9" name="TextBox 128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4	9	4	9</a:t>
                  </a:r>
                </a:p>
              </p:txBody>
            </p:sp>
            <p:grpSp>
              <p:nvGrpSpPr>
                <p:cNvPr id="130" name="Group 129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34" name="Straight Connector 133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" name="Straight Connector 134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Group 130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32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3" name="Arc 132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24" name="TextBox 123"/>
              <p:cNvSpPr txBox="1"/>
              <p:nvPr/>
            </p:nvSpPr>
            <p:spPr>
              <a:xfrm>
                <a:off x="3916420" y="4526800"/>
                <a:ext cx="32092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4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19" name="TextBox 118"/>
            <p:cNvSpPr txBox="1"/>
            <p:nvPr/>
          </p:nvSpPr>
          <p:spPr>
            <a:xfrm>
              <a:off x="5097580" y="5086357"/>
              <a:ext cx="8947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8</a:t>
              </a: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4286639" y="4519252"/>
              <a:ext cx="3209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657243" y="4533953"/>
              <a:ext cx="327334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8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7168387" y="1884221"/>
            <a:ext cx="3602327" cy="1712387"/>
            <a:chOff x="2386844" y="4519252"/>
            <a:chExt cx="3602327" cy="1712387"/>
          </a:xfrm>
        </p:grpSpPr>
        <p:grpSp>
          <p:nvGrpSpPr>
            <p:cNvPr id="137" name="Group 136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204" name="Group 203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206" name="TextBox 205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207" name="TextBox 206"/>
                <p:cNvSpPr txBox="1"/>
                <p:nvPr/>
              </p:nvSpPr>
              <p:spPr>
                <a:xfrm>
                  <a:off x="2439319" y="3384366"/>
                  <a:ext cx="2337499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๖๗๐</a:t>
                  </a:r>
                  <a:r>
                    <a:rPr kumimoji="0" lang="th-TH" sz="3000" b="0" i="0" u="none" strike="noStrike" kern="120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เศษ ๔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08" name="TextBox 207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6	7	0</a:t>
                  </a:r>
                </a:p>
              </p:txBody>
            </p:sp>
            <p:sp>
              <p:nvSpPr>
                <p:cNvPr id="209" name="TextBox 208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9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10" name="TextBox 209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3	3	5	4</a:t>
                  </a:r>
                </a:p>
              </p:txBody>
            </p:sp>
            <p:grpSp>
              <p:nvGrpSpPr>
                <p:cNvPr id="211" name="Group 210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215" name="Straight Connector 214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" name="Straight Connector 215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2" name="Group 211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213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14" name="Arc 213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05" name="TextBox 204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noProof="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3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201" name="TextBox 200"/>
            <p:cNvSpPr txBox="1"/>
            <p:nvPr/>
          </p:nvSpPr>
          <p:spPr>
            <a:xfrm>
              <a:off x="5100786" y="5086357"/>
              <a:ext cx="88838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4</a:t>
              </a: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4289044" y="4519252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03" name="TextBox 202"/>
            <p:cNvSpPr txBox="1"/>
            <p:nvPr/>
          </p:nvSpPr>
          <p:spPr>
            <a:xfrm>
              <a:off x="4728545" y="4533953"/>
              <a:ext cx="184730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17" name="Group 216"/>
          <p:cNvGrpSpPr/>
          <p:nvPr/>
        </p:nvGrpSpPr>
        <p:grpSpPr>
          <a:xfrm>
            <a:off x="2434575" y="4581425"/>
            <a:ext cx="3599923" cy="1712387"/>
            <a:chOff x="2386844" y="4519252"/>
            <a:chExt cx="3599923" cy="1712387"/>
          </a:xfrm>
        </p:grpSpPr>
        <p:grpSp>
          <p:nvGrpSpPr>
            <p:cNvPr id="218" name="Group 217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222" name="Group 221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224" name="TextBox 223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225" name="TextBox 224"/>
                <p:cNvSpPr txBox="1"/>
                <p:nvPr/>
              </p:nvSpPr>
              <p:spPr>
                <a:xfrm>
                  <a:off x="2439319" y="3384366"/>
                  <a:ext cx="259237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๑,๔๕๙ เศษ ๒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26" name="TextBox 225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4	5	9</a:t>
                  </a:r>
                </a:p>
              </p:txBody>
            </p:sp>
            <p:sp>
              <p:nvSpPr>
                <p:cNvPr id="227" name="TextBox 226"/>
                <p:cNvSpPr txBox="1"/>
                <p:nvPr/>
              </p:nvSpPr>
              <p:spPr>
                <a:xfrm>
                  <a:off x="3189284" y="2373399"/>
                  <a:ext cx="34977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noProof="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6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28" name="TextBox 227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8	7	5	6</a:t>
                  </a:r>
                </a:p>
              </p:txBody>
            </p:sp>
            <p:grpSp>
              <p:nvGrpSpPr>
                <p:cNvPr id="229" name="Group 228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233" name="Straight Connector 232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231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2" name="Arc 231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23" name="TextBox 222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</p:grpSp>
        <p:sp>
          <p:nvSpPr>
            <p:cNvPr id="219" name="TextBox 218"/>
            <p:cNvSpPr txBox="1"/>
            <p:nvPr/>
          </p:nvSpPr>
          <p:spPr>
            <a:xfrm>
              <a:off x="5103191" y="5086357"/>
              <a:ext cx="8835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2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4289044" y="4519252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4658846" y="4533953"/>
              <a:ext cx="324128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</a:t>
              </a:r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7120764" y="4534947"/>
            <a:ext cx="3579082" cy="1712387"/>
            <a:chOff x="2386844" y="4519252"/>
            <a:chExt cx="3579082" cy="1712387"/>
          </a:xfrm>
        </p:grpSpPr>
        <p:grpSp>
          <p:nvGrpSpPr>
            <p:cNvPr id="236" name="Group 235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240" name="Group 239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242" name="TextBox 241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243" name="TextBox 242"/>
                <p:cNvSpPr txBox="1"/>
                <p:nvPr/>
              </p:nvSpPr>
              <p:spPr>
                <a:xfrm>
                  <a:off x="2439319" y="3384366"/>
                  <a:ext cx="25715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๑,๖๘๒ เศษ</a:t>
                  </a:r>
                  <a:r>
                    <a:rPr kumimoji="0" lang="th-TH" sz="3000" b="0" i="0" u="none" strike="noStrike" kern="120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44" name="TextBox 243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6	8	2</a:t>
                  </a:r>
                </a:p>
              </p:txBody>
            </p:sp>
            <p:sp>
              <p:nvSpPr>
                <p:cNvPr id="245" name="TextBox 244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4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46" name="TextBox 245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6	7	2	9</a:t>
                  </a:r>
                </a:p>
              </p:txBody>
            </p:sp>
            <p:grpSp>
              <p:nvGrpSpPr>
                <p:cNvPr id="247" name="Group 246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251" name="Straight Connector 250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2" name="Straight Connector 251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48" name="Group 247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249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0" name="Arc 249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41" name="TextBox 240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</p:grpSp>
        <p:sp>
          <p:nvSpPr>
            <p:cNvPr id="237" name="TextBox 236"/>
            <p:cNvSpPr txBox="1"/>
            <p:nvPr/>
          </p:nvSpPr>
          <p:spPr>
            <a:xfrm>
              <a:off x="5124029" y="5086357"/>
              <a:ext cx="8418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เศษ 1</a:t>
              </a:r>
            </a:p>
          </p:txBody>
        </p:sp>
        <p:sp>
          <p:nvSpPr>
            <p:cNvPr id="238" name="TextBox 237"/>
            <p:cNvSpPr txBox="1"/>
            <p:nvPr/>
          </p:nvSpPr>
          <p:spPr>
            <a:xfrm>
              <a:off x="4289044" y="4519252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239" name="TextBox 238"/>
            <p:cNvSpPr txBox="1"/>
            <p:nvPr/>
          </p:nvSpPr>
          <p:spPr>
            <a:xfrm>
              <a:off x="4728545" y="4533953"/>
              <a:ext cx="184730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25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5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5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5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5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6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6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6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169937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259564" y="1742600"/>
            <a:ext cx="4669234" cy="3590372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1428337" y="222735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481396" y="3349146"/>
            <a:ext cx="214033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๖๔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๕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5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3136197" y="2472989"/>
            <a:ext cx="943374" cy="4256085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602926" y="4219190"/>
            <a:ext cx="4089459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(9 × 64)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+ 5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581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64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5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1547942" y="1375738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581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9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2785177" y="2235871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3263992" y="2240245"/>
            <a:ext cx="117987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	8	1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269330" y="2607107"/>
            <a:ext cx="338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</a:t>
            </a:r>
          </a:p>
        </p:txBody>
      </p:sp>
      <p:grpSp>
        <p:nvGrpSpPr>
          <p:cNvPr id="105" name="Group 104"/>
          <p:cNvGrpSpPr/>
          <p:nvPr/>
        </p:nvGrpSpPr>
        <p:grpSpPr>
          <a:xfrm>
            <a:off x="3158613" y="3113563"/>
            <a:ext cx="1187345" cy="21774"/>
            <a:chOff x="7665020" y="4183383"/>
            <a:chExt cx="326090" cy="21774"/>
          </a:xfrm>
        </p:grpSpPr>
        <p:cxnSp>
          <p:nvCxnSpPr>
            <p:cNvPr id="106" name="Straight Connector 10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/>
            <p:cNvCxnSpPr/>
            <p:nvPr/>
          </p:nvCxnSpPr>
          <p:spPr>
            <a:xfrm>
              <a:off x="7665020" y="4205157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8" name="TextBox 107"/>
          <p:cNvSpPr txBox="1"/>
          <p:nvPr/>
        </p:nvSpPr>
        <p:spPr>
          <a:xfrm>
            <a:off x="3663182" y="2626195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06215" y="2633920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110" name="Group 109"/>
          <p:cNvGrpSpPr/>
          <p:nvPr/>
        </p:nvGrpSpPr>
        <p:grpSpPr>
          <a:xfrm flipV="1">
            <a:off x="2876757" y="2345221"/>
            <a:ext cx="1464710" cy="372168"/>
            <a:chOff x="6811148" y="2979136"/>
            <a:chExt cx="1464710" cy="372168"/>
          </a:xfrm>
        </p:grpSpPr>
        <p:cxnSp>
          <p:nvCxnSpPr>
            <p:cNvPr id="12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2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Arc 12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62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6239248" y="1739041"/>
            <a:ext cx="4885952" cy="3593931"/>
          </a:xfrm>
          <a:prstGeom prst="roundRect">
            <a:avLst>
              <a:gd name="adj" fmla="val 8018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6554693" y="226734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570235" y="3414722"/>
            <a:ext cx="26484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๑,๘๖๖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เศษ 2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8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197877" y="2265124"/>
            <a:ext cx="943374" cy="4664527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69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6395369" y="4214762"/>
            <a:ext cx="4606459" cy="724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ตรวจคำตอบ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 (3 × 1,866)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+ 2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5,600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1,866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เศษ 2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เป็นคำตอบที่ถูกต้อง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70" name="สี่เหลี่ยมผืนผ้า: มุมมน 1">
            <a:extLst>
              <a:ext uri="{FF2B5EF4-FFF2-40B4-BE49-F238E27FC236}">
                <a16:creationId xmlns:a16="http://schemas.microsoft.com/office/drawing/2014/main" id="{152895F5-8079-4490-A70E-C49738386F7B}"/>
              </a:ext>
            </a:extLst>
          </p:cNvPr>
          <p:cNvSpPr/>
          <p:nvPr/>
        </p:nvSpPr>
        <p:spPr>
          <a:xfrm>
            <a:off x="6618052" y="1372179"/>
            <a:ext cx="4136629" cy="650163"/>
          </a:xfrm>
          <a:prstGeom prst="roundRect">
            <a:avLst>
              <a:gd name="adj" fmla="val 50000"/>
            </a:avLst>
          </a:prstGeom>
          <a:solidFill>
            <a:srgbClr val="ADCCFF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5</a:t>
            </a: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,600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÷ 3 = </a:t>
            </a:r>
            <a:r>
              <a:rPr kumimoji="0" lang="en-US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8439773" y="2656311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7916342" y="2275854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8390348" y="2280228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	6	0	0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8743862" y="2643687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grpSp>
        <p:nvGrpSpPr>
          <p:cNvPr id="181" name="Group 180"/>
          <p:cNvGrpSpPr/>
          <p:nvPr/>
        </p:nvGrpSpPr>
        <p:grpSpPr>
          <a:xfrm>
            <a:off x="8383552" y="3158959"/>
            <a:ext cx="1430476" cy="31299"/>
            <a:chOff x="7667110" y="4183383"/>
            <a:chExt cx="324112" cy="31299"/>
          </a:xfrm>
        </p:grpSpPr>
        <p:cxnSp>
          <p:nvCxnSpPr>
            <p:cNvPr id="182" name="Straight Connector 18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/>
            <p:cNvCxnSpPr/>
            <p:nvPr/>
          </p:nvCxnSpPr>
          <p:spPr>
            <a:xfrm>
              <a:off x="766722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TextBox 183"/>
          <p:cNvSpPr txBox="1"/>
          <p:nvPr/>
        </p:nvSpPr>
        <p:spPr>
          <a:xfrm>
            <a:off x="9142951" y="263144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9500690" y="2638458"/>
            <a:ext cx="266949" cy="56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grpSp>
        <p:nvGrpSpPr>
          <p:cNvPr id="186" name="Group 185"/>
          <p:cNvGrpSpPr/>
          <p:nvPr/>
        </p:nvGrpSpPr>
        <p:grpSpPr>
          <a:xfrm flipV="1">
            <a:off x="7988365" y="2385204"/>
            <a:ext cx="1824710" cy="372168"/>
            <a:chOff x="6811148" y="2979136"/>
            <a:chExt cx="1824710" cy="372168"/>
          </a:xfrm>
        </p:grpSpPr>
        <p:cxnSp>
          <p:nvCxnSpPr>
            <p:cNvPr id="187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2998771"/>
              <a:ext cx="158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" name="Arc 187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3535573" y="2154897"/>
            <a:ext cx="3129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8663482" y="2209405"/>
            <a:ext cx="30649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9004566" y="2213032"/>
            <a:ext cx="3064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9406223" y="2205253"/>
            <a:ext cx="3064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4462586" y="2652928"/>
            <a:ext cx="8931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เศษ 5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3877598" y="2147601"/>
            <a:ext cx="31130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9875406" y="2639377"/>
            <a:ext cx="8835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เศษ 2</a:t>
            </a:r>
          </a:p>
        </p:txBody>
      </p:sp>
      <p:sp>
        <p:nvSpPr>
          <p:cNvPr id="5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5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6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088167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9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9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4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4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94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45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14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45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4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9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73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8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69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74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8850"/>
                            </p:stCondLst>
                            <p:childTnLst>
                              <p:par>
                                <p:cTn id="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2985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3135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3235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3335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43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535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3635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735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38350"/>
                            </p:stCondLst>
                            <p:childTnLst>
                              <p:par>
                                <p:cTn id="1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39350"/>
                            </p:stCondLst>
                            <p:childTnLst>
                              <p:par>
                                <p:cTn id="1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4035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4185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44200"/>
                            </p:stCondLst>
                            <p:childTnLst>
                              <p:par>
                                <p:cTn id="1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447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3" grpId="0"/>
      <p:bldP spid="64" grpId="0"/>
      <p:bldP spid="65" grpId="0" animBg="1"/>
      <p:bldP spid="66" grpId="0"/>
      <p:bldP spid="90" grpId="0" animBg="1"/>
      <p:bldP spid="95" grpId="0"/>
      <p:bldP spid="96" grpId="0"/>
      <p:bldP spid="103" grpId="0"/>
      <p:bldP spid="108" grpId="0"/>
      <p:bldP spid="109" grpId="0"/>
      <p:bldP spid="162" grpId="0" animBg="1"/>
      <p:bldP spid="166" grpId="0"/>
      <p:bldP spid="167" grpId="0"/>
      <p:bldP spid="168" grpId="0" animBg="1"/>
      <p:bldP spid="169" grpId="0"/>
      <p:bldP spid="170" grpId="0" animBg="1"/>
      <p:bldP spid="171" grpId="0"/>
      <p:bldP spid="175" grpId="0"/>
      <p:bldP spid="176" grpId="0"/>
      <p:bldP spid="179" grpId="0"/>
      <p:bldP spid="184" grpId="0"/>
      <p:bldP spid="185" grpId="0"/>
      <p:bldP spid="67" grpId="0"/>
      <p:bldP spid="68" grpId="0"/>
      <p:bldP spid="69" grpId="0"/>
      <p:bldP spid="70" grpId="0"/>
      <p:bldP spid="47" grpId="0"/>
      <p:bldP spid="48" grpId="0"/>
      <p:bldP spid="49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6730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9705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45068" y="1794728"/>
              <a:ext cx="215636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,060 ÷ 3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6048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9022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2660" y="1794728"/>
              <a:ext cx="216116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5,002 ÷ 6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395406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386844" y="3883807"/>
            <a:ext cx="2312872" cy="639366"/>
            <a:chOff x="1611428" y="1752066"/>
            <a:chExt cx="2312872" cy="639366"/>
          </a:xfrm>
        </p:grpSpPr>
        <p:grpSp>
          <p:nvGrpSpPr>
            <p:cNvPr id="160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62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>
              <a:off x="1748275" y="1794728"/>
              <a:ext cx="214994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7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,509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3947235"/>
            <a:ext cx="468000" cy="468000"/>
            <a:chOff x="1239484" y="1722687"/>
            <a:chExt cx="468000" cy="468000"/>
          </a:xfrm>
        </p:grpSpPr>
        <p:sp>
          <p:nvSpPr>
            <p:cNvPr id="1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7129967" y="3876979"/>
            <a:ext cx="2312872" cy="639366"/>
            <a:chOff x="1611428" y="1752066"/>
            <a:chExt cx="2312872" cy="639366"/>
          </a:xfrm>
        </p:grpSpPr>
        <p:grpSp>
          <p:nvGrpSpPr>
            <p:cNvPr id="16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7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9" name="Rectangle 168"/>
            <p:cNvSpPr/>
            <p:nvPr/>
          </p:nvSpPr>
          <p:spPr>
            <a:xfrm>
              <a:off x="1770714" y="1794728"/>
              <a:ext cx="2105063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6,016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7182442" y="1939897"/>
            <a:ext cx="3614223" cy="1675686"/>
            <a:chOff x="7182442" y="1939897"/>
            <a:chExt cx="3614223" cy="1675686"/>
          </a:xfrm>
        </p:grpSpPr>
        <p:grpSp>
          <p:nvGrpSpPr>
            <p:cNvPr id="4" name="Group 3"/>
            <p:cNvGrpSpPr/>
            <p:nvPr/>
          </p:nvGrpSpPr>
          <p:grpSpPr>
            <a:xfrm>
              <a:off x="7182442" y="1939897"/>
              <a:ext cx="2857568" cy="1675686"/>
              <a:chOff x="7182442" y="1780243"/>
              <a:chExt cx="2857568" cy="1675686"/>
            </a:xfrm>
          </p:grpSpPr>
          <p:grpSp>
            <p:nvGrpSpPr>
              <p:cNvPr id="86" name="Group 85"/>
              <p:cNvGrpSpPr/>
              <p:nvPr/>
            </p:nvGrpSpPr>
            <p:grpSpPr>
              <a:xfrm>
                <a:off x="7182442" y="186994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94" name="TextBox 93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39" name="TextBox 138"/>
                <p:cNvSpPr txBox="1"/>
                <p:nvPr/>
              </p:nvSpPr>
              <p:spPr>
                <a:xfrm>
                  <a:off x="2439319" y="3384366"/>
                  <a:ext cx="236475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๘๓๓ เศษ ๔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40" name="TextBox 139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8	3	3</a:t>
                  </a:r>
                </a:p>
              </p:txBody>
            </p:sp>
            <p:sp>
              <p:nvSpPr>
                <p:cNvPr id="141" name="TextBox 140"/>
                <p:cNvSpPr txBox="1"/>
                <p:nvPr/>
              </p:nvSpPr>
              <p:spPr>
                <a:xfrm>
                  <a:off x="3189284" y="2373399"/>
                  <a:ext cx="34977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6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46" name="TextBox 145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5	0	0	2</a:t>
                  </a:r>
                </a:p>
              </p:txBody>
            </p:sp>
            <p:grpSp>
              <p:nvGrpSpPr>
                <p:cNvPr id="147" name="Group 146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51" name="Straight Connector 150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" name="Straight Connector 151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8" name="Group 147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49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0" name="Arc 149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53" name="TextBox 152"/>
              <p:cNvSpPr txBox="1"/>
              <p:nvPr/>
            </p:nvSpPr>
            <p:spPr>
              <a:xfrm>
                <a:off x="8711216" y="1788416"/>
                <a:ext cx="32412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  <p:sp>
            <p:nvSpPr>
              <p:cNvPr id="154" name="TextBox 153"/>
              <p:cNvSpPr txBox="1"/>
              <p:nvPr/>
            </p:nvSpPr>
            <p:spPr>
              <a:xfrm>
                <a:off x="9085690" y="1780243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  <p:sp>
            <p:nvSpPr>
              <p:cNvPr id="155" name="TextBox 154"/>
              <p:cNvSpPr txBox="1"/>
              <p:nvPr/>
            </p:nvSpPr>
            <p:spPr>
              <a:xfrm>
                <a:off x="9475248" y="1780525"/>
                <a:ext cx="236841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2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09" name="TextBox 108"/>
            <p:cNvSpPr txBox="1"/>
            <p:nvPr/>
          </p:nvSpPr>
          <p:spPr>
            <a:xfrm>
              <a:off x="9908280" y="2482944"/>
              <a:ext cx="88838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4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7182442" y="4520311"/>
            <a:ext cx="3627921" cy="1682027"/>
            <a:chOff x="7182442" y="4520311"/>
            <a:chExt cx="3627921" cy="1682027"/>
          </a:xfrm>
        </p:grpSpPr>
        <p:grpSp>
          <p:nvGrpSpPr>
            <p:cNvPr id="184" name="Group 183"/>
            <p:cNvGrpSpPr/>
            <p:nvPr/>
          </p:nvGrpSpPr>
          <p:grpSpPr>
            <a:xfrm>
              <a:off x="7182442" y="4520311"/>
              <a:ext cx="2857568" cy="1682027"/>
              <a:chOff x="7182442" y="1773902"/>
              <a:chExt cx="2857568" cy="1682027"/>
            </a:xfrm>
          </p:grpSpPr>
          <p:grpSp>
            <p:nvGrpSpPr>
              <p:cNvPr id="185" name="Group 184"/>
              <p:cNvGrpSpPr/>
              <p:nvPr/>
            </p:nvGrpSpPr>
            <p:grpSpPr>
              <a:xfrm>
                <a:off x="7182442" y="186994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89" name="TextBox 188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90" name="TextBox 189"/>
                <p:cNvSpPr txBox="1"/>
                <p:nvPr/>
              </p:nvSpPr>
              <p:spPr>
                <a:xfrm>
                  <a:off x="2439319" y="3384366"/>
                  <a:ext cx="2359941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๘๕๙ เศษ ๓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91" name="TextBox 190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8	5	9</a:t>
                  </a:r>
                </a:p>
              </p:txBody>
            </p:sp>
            <p:sp>
              <p:nvSpPr>
                <p:cNvPr id="192" name="TextBox 191"/>
                <p:cNvSpPr txBox="1"/>
                <p:nvPr/>
              </p:nvSpPr>
              <p:spPr>
                <a:xfrm>
                  <a:off x="3203711" y="2373399"/>
                  <a:ext cx="32092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7</a:t>
                  </a:r>
                </a:p>
              </p:txBody>
            </p:sp>
            <p:sp>
              <p:nvSpPr>
                <p:cNvPr id="193" name="TextBox 192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6	0	1	6</a:t>
                  </a:r>
                </a:p>
              </p:txBody>
            </p:sp>
            <p:grpSp>
              <p:nvGrpSpPr>
                <p:cNvPr id="194" name="Group 193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98" name="Straight Connector 197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Straight Connector 198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95" name="Group 194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96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97" name="Arc 196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86" name="TextBox 185"/>
              <p:cNvSpPr txBox="1"/>
              <p:nvPr/>
            </p:nvSpPr>
            <p:spPr>
              <a:xfrm>
                <a:off x="8738641" y="1773902"/>
                <a:ext cx="327334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6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87" name="TextBox 186"/>
              <p:cNvSpPr txBox="1"/>
              <p:nvPr/>
            </p:nvSpPr>
            <p:spPr>
              <a:xfrm>
                <a:off x="9083285" y="1780243"/>
                <a:ext cx="32092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4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88" name="TextBox 187"/>
              <p:cNvSpPr txBox="1"/>
              <p:nvPr/>
            </p:nvSpPr>
            <p:spPr>
              <a:xfrm>
                <a:off x="9475248" y="1780525"/>
                <a:ext cx="236841" cy="49244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6</a:t>
                </a:r>
              </a:p>
            </p:txBody>
          </p:sp>
        </p:grpSp>
        <p:sp>
          <p:nvSpPr>
            <p:cNvPr id="111" name="TextBox 110"/>
            <p:cNvSpPr txBox="1"/>
            <p:nvPr/>
          </p:nvSpPr>
          <p:spPr>
            <a:xfrm>
              <a:off x="9926787" y="5033559"/>
              <a:ext cx="8835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3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2386844" y="4519252"/>
            <a:ext cx="3599922" cy="1712387"/>
            <a:chOff x="2386844" y="4519252"/>
            <a:chExt cx="3599922" cy="1712387"/>
          </a:xfrm>
        </p:grpSpPr>
        <p:grpSp>
          <p:nvGrpSpPr>
            <p:cNvPr id="7" name="Group 6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72" name="Group 171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73" name="TextBox 172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74" name="TextBox 173"/>
                <p:cNvSpPr txBox="1"/>
                <p:nvPr/>
              </p:nvSpPr>
              <p:spPr>
                <a:xfrm>
                  <a:off x="2439319" y="3384366"/>
                  <a:ext cx="236475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๘๓๔ เศษ</a:t>
                  </a:r>
                  <a:r>
                    <a:rPr kumimoji="0" lang="th-TH" sz="3000" b="0" i="0" u="none" strike="noStrike" kern="120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๓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75" name="TextBox 174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8	3	4</a:t>
                  </a:r>
                </a:p>
              </p:txBody>
            </p:sp>
            <p:sp>
              <p:nvSpPr>
                <p:cNvPr id="176" name="TextBox 175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9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77" name="TextBox 176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7	5	0	9</a:t>
                  </a:r>
                </a:p>
              </p:txBody>
            </p:sp>
            <p:grpSp>
              <p:nvGrpSpPr>
                <p:cNvPr id="178" name="Group 177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82" name="Straight Connector 181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3" name="Straight Connector 182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9" name="Group 178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80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1" name="Arc 180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00" name="TextBox 199"/>
              <p:cNvSpPr txBox="1"/>
              <p:nvPr/>
            </p:nvSpPr>
            <p:spPr>
              <a:xfrm>
                <a:off x="3925237" y="4526800"/>
                <a:ext cx="30328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7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10" name="TextBox 109"/>
            <p:cNvSpPr txBox="1"/>
            <p:nvPr/>
          </p:nvSpPr>
          <p:spPr>
            <a:xfrm>
              <a:off x="5103190" y="5086357"/>
              <a:ext cx="883576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3</a:t>
              </a:r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4289044" y="4519252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4662854" y="4535767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2349322" y="1953464"/>
            <a:ext cx="3579083" cy="1712387"/>
            <a:chOff x="2386844" y="4519252"/>
            <a:chExt cx="3579083" cy="1712387"/>
          </a:xfrm>
        </p:grpSpPr>
        <p:grpSp>
          <p:nvGrpSpPr>
            <p:cNvPr id="119" name="Group 118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24" name="Group 123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26" name="TextBox 125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27" name="TextBox 126"/>
                <p:cNvSpPr txBox="1"/>
                <p:nvPr/>
              </p:nvSpPr>
              <p:spPr>
                <a:xfrm>
                  <a:off x="2439319" y="3384366"/>
                  <a:ext cx="258756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๑,๓๕๓ เศษ ๑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3	5	3</a:t>
                  </a:r>
                </a:p>
              </p:txBody>
            </p:sp>
            <p:sp>
              <p:nvSpPr>
                <p:cNvPr id="129" name="TextBox 128"/>
                <p:cNvSpPr txBox="1"/>
                <p:nvPr/>
              </p:nvSpPr>
              <p:spPr>
                <a:xfrm>
                  <a:off x="3195696" y="2373399"/>
                  <a:ext cx="33695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3</a:t>
                  </a:r>
                </a:p>
              </p:txBody>
            </p:sp>
            <p:sp>
              <p:nvSpPr>
                <p:cNvPr id="130" name="TextBox 129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4	0	6	0</a:t>
                  </a:r>
                </a:p>
              </p:txBody>
            </p:sp>
            <p:grpSp>
              <p:nvGrpSpPr>
                <p:cNvPr id="131" name="Group 130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35" name="Straight Connector 134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Straight Connector 135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2" name="Group 131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33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4" name="Arc 133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25" name="TextBox 124"/>
              <p:cNvSpPr txBox="1"/>
              <p:nvPr/>
            </p:nvSpPr>
            <p:spPr>
              <a:xfrm>
                <a:off x="3936458" y="4526800"/>
                <a:ext cx="280847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1</a:t>
                </a:r>
              </a:p>
            </p:txBody>
          </p:sp>
        </p:grpSp>
        <p:sp>
          <p:nvSpPr>
            <p:cNvPr id="121" name="TextBox 120"/>
            <p:cNvSpPr txBox="1"/>
            <p:nvPr/>
          </p:nvSpPr>
          <p:spPr>
            <a:xfrm>
              <a:off x="5124030" y="5086357"/>
              <a:ext cx="8418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1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306676" y="4519252"/>
              <a:ext cx="28084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4680487" y="4548467"/>
              <a:ext cx="28084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</p:grpSp>
      <p:sp>
        <p:nvSpPr>
          <p:cNvPr id="13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0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0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0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0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0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0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0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0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0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1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1368340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1367308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386844" y="1297052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96366" y="1794728"/>
              <a:ext cx="205376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2,011 ÷ 2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1360480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129967" y="1290224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73921" y="1794728"/>
              <a:ext cx="209865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8,173 ÷ 4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00842" y="395406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386844" y="3883807"/>
            <a:ext cx="2312872" cy="639366"/>
            <a:chOff x="1611428" y="1752066"/>
            <a:chExt cx="2312872" cy="639366"/>
          </a:xfrm>
        </p:grpSpPr>
        <p:grpSp>
          <p:nvGrpSpPr>
            <p:cNvPr id="160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62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>
              <a:off x="1765108" y="1794728"/>
              <a:ext cx="211628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2,219 ÷ 5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07465" y="3947235"/>
            <a:ext cx="468000" cy="468000"/>
            <a:chOff x="1239484" y="1722687"/>
            <a:chExt cx="468000" cy="468000"/>
          </a:xfrm>
        </p:grpSpPr>
        <p:sp>
          <p:nvSpPr>
            <p:cNvPr id="1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7129967" y="3876979"/>
            <a:ext cx="2312872" cy="639366"/>
            <a:chOff x="1611428" y="1752066"/>
            <a:chExt cx="2312872" cy="639366"/>
          </a:xfrm>
        </p:grpSpPr>
        <p:grpSp>
          <p:nvGrpSpPr>
            <p:cNvPr id="16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7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9" name="Rectangle 168"/>
            <p:cNvSpPr/>
            <p:nvPr/>
          </p:nvSpPr>
          <p:spPr>
            <a:xfrm>
              <a:off x="1781133" y="1794728"/>
              <a:ext cx="208422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7,021 ÷ 8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2386844" y="1919255"/>
            <a:ext cx="3579083" cy="1712387"/>
            <a:chOff x="2386844" y="4519252"/>
            <a:chExt cx="3579083" cy="1712387"/>
          </a:xfrm>
        </p:grpSpPr>
        <p:grpSp>
          <p:nvGrpSpPr>
            <p:cNvPr id="118" name="Group 117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23" name="Group 122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25" name="TextBox 124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26" name="TextBox 125"/>
                <p:cNvSpPr txBox="1"/>
                <p:nvPr/>
              </p:nvSpPr>
              <p:spPr>
                <a:xfrm>
                  <a:off x="2439319" y="3384366"/>
                  <a:ext cx="255550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๑,๐๐๕ เศษ ๑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7" name="TextBox 126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0	0	5</a:t>
                  </a:r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3195696" y="2373399"/>
                  <a:ext cx="336952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2</a:t>
                  </a:r>
                </a:p>
              </p:txBody>
            </p:sp>
            <p:sp>
              <p:nvSpPr>
                <p:cNvPr id="129" name="TextBox 128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2	0	1	1</a:t>
                  </a:r>
                </a:p>
              </p:txBody>
            </p:sp>
            <p:grpSp>
              <p:nvGrpSpPr>
                <p:cNvPr id="130" name="Group 129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34" name="Straight Connector 133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" name="Straight Connector 134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Group 130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32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3" name="Arc 132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24" name="TextBox 123"/>
              <p:cNvSpPr txBox="1"/>
              <p:nvPr/>
            </p:nvSpPr>
            <p:spPr>
              <a:xfrm>
                <a:off x="3984516" y="4526800"/>
                <a:ext cx="184730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19" name="TextBox 118"/>
            <p:cNvSpPr txBox="1"/>
            <p:nvPr/>
          </p:nvSpPr>
          <p:spPr>
            <a:xfrm>
              <a:off x="5124030" y="5086357"/>
              <a:ext cx="8418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1</a:t>
              </a: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4354735" y="4519252"/>
              <a:ext cx="184730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680487" y="4533953"/>
              <a:ext cx="28084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7168387" y="1884221"/>
            <a:ext cx="3579083" cy="1712387"/>
            <a:chOff x="2386844" y="4519252"/>
            <a:chExt cx="3579083" cy="1712387"/>
          </a:xfrm>
        </p:grpSpPr>
        <p:grpSp>
          <p:nvGrpSpPr>
            <p:cNvPr id="137" name="Group 136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204" name="Group 203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206" name="TextBox 205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207" name="TextBox 206"/>
                <p:cNvSpPr txBox="1"/>
                <p:nvPr/>
              </p:nvSpPr>
              <p:spPr>
                <a:xfrm>
                  <a:off x="2439319" y="3384366"/>
                  <a:ext cx="25891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๒,๐๔๓ เศษ ๑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08" name="TextBox 207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2	0	4	3</a:t>
                  </a:r>
                </a:p>
              </p:txBody>
            </p:sp>
            <p:sp>
              <p:nvSpPr>
                <p:cNvPr id="209" name="TextBox 208"/>
                <p:cNvSpPr txBox="1"/>
                <p:nvPr/>
              </p:nvSpPr>
              <p:spPr>
                <a:xfrm>
                  <a:off x="3193292" y="2373399"/>
                  <a:ext cx="34176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th-TH" sz="3000" dirty="0">
                      <a:solidFill>
                        <a:srgbClr val="FF0000"/>
                      </a:solidFill>
                      <a:latin typeface="CmPrasanmit" panose="02000000000000000000" pitchFamily="2" charset="-34"/>
                      <a:cs typeface="CmPrasanmit" panose="02000000000000000000" pitchFamily="2" charset="-34"/>
                    </a:rPr>
                    <a:t>4</a:t>
                  </a:r>
                  <a:endPara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10" name="TextBox 209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8	1	7	3</a:t>
                  </a:r>
                </a:p>
              </p:txBody>
            </p:sp>
            <p:grpSp>
              <p:nvGrpSpPr>
                <p:cNvPr id="211" name="Group 210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215" name="Straight Connector 214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" name="Straight Connector 215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2" name="Group 211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213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14" name="Arc 213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05" name="TextBox 204"/>
              <p:cNvSpPr txBox="1"/>
              <p:nvPr/>
            </p:nvSpPr>
            <p:spPr>
              <a:xfrm>
                <a:off x="4304758" y="4526800"/>
                <a:ext cx="280847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600" dirty="0">
                    <a:solidFill>
                      <a:srgbClr val="FF0000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201" name="TextBox 200"/>
            <p:cNvSpPr txBox="1"/>
            <p:nvPr/>
          </p:nvSpPr>
          <p:spPr>
            <a:xfrm>
              <a:off x="5124030" y="5086357"/>
              <a:ext cx="8418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1</a:t>
              </a: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4674977" y="4519252"/>
              <a:ext cx="280847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203" name="TextBox 202"/>
            <p:cNvSpPr txBox="1"/>
            <p:nvPr/>
          </p:nvSpPr>
          <p:spPr>
            <a:xfrm>
              <a:off x="4728545" y="4533953"/>
              <a:ext cx="184730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17" name="Group 216"/>
          <p:cNvGrpSpPr/>
          <p:nvPr/>
        </p:nvGrpSpPr>
        <p:grpSpPr>
          <a:xfrm>
            <a:off x="2434575" y="4581425"/>
            <a:ext cx="3602328" cy="1712387"/>
            <a:chOff x="2386844" y="4519252"/>
            <a:chExt cx="3602328" cy="1712387"/>
          </a:xfrm>
        </p:grpSpPr>
        <p:grpSp>
          <p:nvGrpSpPr>
            <p:cNvPr id="218" name="Group 217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222" name="Group 221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224" name="TextBox 223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225" name="TextBox 224"/>
                <p:cNvSpPr txBox="1"/>
                <p:nvPr/>
              </p:nvSpPr>
              <p:spPr>
                <a:xfrm>
                  <a:off x="2439319" y="3384366"/>
                  <a:ext cx="234872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๔๔๓ เศษ ๔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26" name="TextBox 225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4	4	3</a:t>
                  </a:r>
                </a:p>
              </p:txBody>
            </p:sp>
            <p:sp>
              <p:nvSpPr>
                <p:cNvPr id="227" name="TextBox 226"/>
                <p:cNvSpPr txBox="1"/>
                <p:nvPr/>
              </p:nvSpPr>
              <p:spPr>
                <a:xfrm>
                  <a:off x="3190887" y="2373399"/>
                  <a:ext cx="346569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5</a:t>
                  </a:r>
                </a:p>
              </p:txBody>
            </p:sp>
            <p:sp>
              <p:nvSpPr>
                <p:cNvPr id="228" name="TextBox 227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2	2	1	9</a:t>
                  </a:r>
                </a:p>
              </p:txBody>
            </p:sp>
            <p:grpSp>
              <p:nvGrpSpPr>
                <p:cNvPr id="229" name="Group 228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233" name="Straight Connector 232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34" name="Straight Connector 233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 229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231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2" name="Arc 231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23" name="TextBox 222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2</a:t>
                </a:r>
              </a:p>
            </p:txBody>
          </p:sp>
        </p:grpSp>
        <p:sp>
          <p:nvSpPr>
            <p:cNvPr id="219" name="TextBox 218"/>
            <p:cNvSpPr txBox="1"/>
            <p:nvPr/>
          </p:nvSpPr>
          <p:spPr>
            <a:xfrm>
              <a:off x="5100787" y="5086357"/>
              <a:ext cx="88838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4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4289044" y="4519252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4680487" y="4533953"/>
              <a:ext cx="28084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7120764" y="4523173"/>
            <a:ext cx="3604730" cy="1724161"/>
            <a:chOff x="7120764" y="4523173"/>
            <a:chExt cx="3604730" cy="1724161"/>
          </a:xfrm>
        </p:grpSpPr>
        <p:grpSp>
          <p:nvGrpSpPr>
            <p:cNvPr id="235" name="Group 234"/>
            <p:cNvGrpSpPr/>
            <p:nvPr/>
          </p:nvGrpSpPr>
          <p:grpSpPr>
            <a:xfrm>
              <a:off x="7120764" y="4534947"/>
              <a:ext cx="3604730" cy="1712387"/>
              <a:chOff x="2386844" y="4519252"/>
              <a:chExt cx="3604730" cy="1712387"/>
            </a:xfrm>
          </p:grpSpPr>
          <p:grpSp>
            <p:nvGrpSpPr>
              <p:cNvPr id="236" name="Group 235"/>
              <p:cNvGrpSpPr/>
              <p:nvPr/>
            </p:nvGrpSpPr>
            <p:grpSpPr>
              <a:xfrm>
                <a:off x="2386844" y="4526800"/>
                <a:ext cx="2857568" cy="1704839"/>
                <a:chOff x="2386844" y="4526800"/>
                <a:chExt cx="2857568" cy="1704839"/>
              </a:xfrm>
            </p:grpSpPr>
            <p:grpSp>
              <p:nvGrpSpPr>
                <p:cNvPr id="240" name="Group 239"/>
                <p:cNvGrpSpPr/>
                <p:nvPr/>
              </p:nvGrpSpPr>
              <p:grpSpPr>
                <a:xfrm>
                  <a:off x="2386844" y="4645655"/>
                  <a:ext cx="2857568" cy="1585984"/>
                  <a:chOff x="2386844" y="2352380"/>
                  <a:chExt cx="2857568" cy="1585984"/>
                </a:xfrm>
              </p:grpSpPr>
              <p:sp>
                <p:nvSpPr>
                  <p:cNvPr id="242" name="TextBox 241"/>
                  <p:cNvSpPr txBox="1"/>
                  <p:nvPr/>
                </p:nvSpPr>
                <p:spPr>
                  <a:xfrm>
                    <a:off x="2386844" y="2352380"/>
                    <a:ext cx="756938" cy="55399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th-TH" sz="3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วิธีทำ</a:t>
                    </a:r>
                  </a:p>
                </p:txBody>
              </p:sp>
              <p:sp>
                <p:nvSpPr>
                  <p:cNvPr id="243" name="TextBox 242"/>
                  <p:cNvSpPr txBox="1"/>
                  <p:nvPr/>
                </p:nvSpPr>
                <p:spPr>
                  <a:xfrm>
                    <a:off x="2439319" y="3384366"/>
                    <a:ext cx="2385589" cy="55399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th-TH" sz="3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ตอบ </a:t>
                    </a: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 ๘๗๗ เศษ ๕</a:t>
                    </a:r>
                    <a:endPara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endParaRPr>
                  </a:p>
                </p:txBody>
              </p:sp>
              <p:sp>
                <p:nvSpPr>
                  <p:cNvPr id="244" name="TextBox 243"/>
                  <p:cNvSpPr txBox="1"/>
                  <p:nvPr/>
                </p:nvSpPr>
                <p:spPr>
                  <a:xfrm>
                    <a:off x="3669701" y="2782733"/>
                    <a:ext cx="1499559" cy="55399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>
                        <a:tab pos="363538" algn="l"/>
                        <a:tab pos="711200" algn="l"/>
                        <a:tab pos="1074738" algn="l"/>
                      </a:tabLst>
                      <a:defRPr/>
                    </a:pP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0	8	7	7</a:t>
                    </a:r>
                  </a:p>
                </p:txBody>
              </p:sp>
              <p:sp>
                <p:nvSpPr>
                  <p:cNvPr id="245" name="TextBox 244"/>
                  <p:cNvSpPr txBox="1"/>
                  <p:nvPr/>
                </p:nvSpPr>
                <p:spPr>
                  <a:xfrm>
                    <a:off x="3190086" y="2373399"/>
                    <a:ext cx="348172" cy="55399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lang="th-TH" sz="300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rPr>
                      <a:t>8</a:t>
                    </a:r>
                    <a:endPara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endParaRPr>
                  </a:p>
                </p:txBody>
              </p:sp>
              <p:sp>
                <p:nvSpPr>
                  <p:cNvPr id="246" name="TextBox 245"/>
                  <p:cNvSpPr txBox="1"/>
                  <p:nvPr/>
                </p:nvSpPr>
                <p:spPr>
                  <a:xfrm>
                    <a:off x="3669702" y="2377773"/>
                    <a:ext cx="1574710" cy="55399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>
                        <a:tab pos="363538" algn="l"/>
                        <a:tab pos="711200" algn="l"/>
                        <a:tab pos="1074738" algn="l"/>
                      </a:tabLst>
                      <a:defRPr/>
                    </a:pP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7	0	2	1</a:t>
                    </a:r>
                  </a:p>
                </p:txBody>
              </p:sp>
              <p:grpSp>
                <p:nvGrpSpPr>
                  <p:cNvPr id="247" name="Group 246"/>
                  <p:cNvGrpSpPr/>
                  <p:nvPr/>
                </p:nvGrpSpPr>
                <p:grpSpPr>
                  <a:xfrm>
                    <a:off x="3632786" y="3255739"/>
                    <a:ext cx="1469974" cy="36288"/>
                    <a:chOff x="7669380" y="4183383"/>
                    <a:chExt cx="324938" cy="36288"/>
                  </a:xfrm>
                </p:grpSpPr>
                <p:cxnSp>
                  <p:nvCxnSpPr>
                    <p:cNvPr id="251" name="Straight Connector 250"/>
                    <p:cNvCxnSpPr/>
                    <p:nvPr/>
                  </p:nvCxnSpPr>
                  <p:spPr>
                    <a:xfrm>
                      <a:off x="7670318" y="4183383"/>
                      <a:ext cx="324000" cy="0"/>
                    </a:xfrm>
                    <a:prstGeom prst="line">
                      <a:avLst/>
                    </a:prstGeom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2" name="Straight Connector 251"/>
                    <p:cNvCxnSpPr/>
                    <p:nvPr/>
                  </p:nvCxnSpPr>
                  <p:spPr>
                    <a:xfrm>
                      <a:off x="7669380" y="4219671"/>
                      <a:ext cx="324000" cy="0"/>
                    </a:xfrm>
                    <a:prstGeom prst="line">
                      <a:avLst/>
                    </a:prstGeom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8" name="Group 247"/>
                  <p:cNvGrpSpPr/>
                  <p:nvPr/>
                </p:nvGrpSpPr>
                <p:grpSpPr>
                  <a:xfrm flipV="1">
                    <a:off x="3267719" y="2511777"/>
                    <a:ext cx="1824710" cy="372168"/>
                    <a:chOff x="6811148" y="2979136"/>
                    <a:chExt cx="1824710" cy="372168"/>
                  </a:xfrm>
                </p:grpSpPr>
                <p:cxnSp>
                  <p:nvCxnSpPr>
                    <p:cNvPr id="249" name="ตัวเชื่อมต่อตรง 46">
                      <a:extLst>
                        <a:ext uri="{FF2B5EF4-FFF2-40B4-BE49-F238E27FC236}">
                          <a16:creationId xmlns:a16="http://schemas.microsoft.com/office/drawing/2014/main" id="{EB031990-F07A-44FD-85BA-8DD4D09700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7051858" y="2998771"/>
                      <a:ext cx="1584000" cy="0"/>
                    </a:xfrm>
                    <a:prstGeom prst="line">
                      <a:avLst/>
                    </a:prstGeom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50" name="Arc 249"/>
                    <p:cNvSpPr/>
                    <p:nvPr/>
                  </p:nvSpPr>
                  <p:spPr>
                    <a:xfrm>
                      <a:off x="6811148" y="2979136"/>
                      <a:ext cx="346258" cy="372168"/>
                    </a:xfrm>
                    <a:prstGeom prst="arc">
                      <a:avLst>
                        <a:gd name="adj1" fmla="val 17742790"/>
                        <a:gd name="adj2" fmla="val 4021350"/>
                      </a:avLst>
                    </a:prstGeom>
                    <a:noFill/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Cordia New" panose="020B0304020202020204" pitchFamily="34" charset="-34"/>
                      </a:endParaRPr>
                    </a:p>
                  </p:txBody>
                </p:sp>
              </p:grpSp>
            </p:grpSp>
            <p:sp>
              <p:nvSpPr>
                <p:cNvPr id="241" name="TextBox 240"/>
                <p:cNvSpPr txBox="1"/>
                <p:nvPr/>
              </p:nvSpPr>
              <p:spPr>
                <a:xfrm>
                  <a:off x="3918825" y="4526800"/>
                  <a:ext cx="316112" cy="49244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2</a:t>
                  </a:r>
                </a:p>
              </p:txBody>
            </p:sp>
          </p:grpSp>
          <p:sp>
            <p:nvSpPr>
              <p:cNvPr id="237" name="TextBox 236"/>
              <p:cNvSpPr txBox="1"/>
              <p:nvPr/>
            </p:nvSpPr>
            <p:spPr>
              <a:xfrm>
                <a:off x="5098381" y="5086357"/>
                <a:ext cx="893193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เศษ 5</a:t>
                </a:r>
              </a:p>
            </p:txBody>
          </p:sp>
          <p:sp>
            <p:nvSpPr>
              <p:cNvPr id="238" name="TextBox 237"/>
              <p:cNvSpPr txBox="1"/>
              <p:nvPr/>
            </p:nvSpPr>
            <p:spPr>
              <a:xfrm>
                <a:off x="4289044" y="4519252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</a:t>
                </a:r>
              </a:p>
            </p:txBody>
          </p:sp>
          <p:sp>
            <p:nvSpPr>
              <p:cNvPr id="239" name="TextBox 238"/>
              <p:cNvSpPr txBox="1"/>
              <p:nvPr/>
            </p:nvSpPr>
            <p:spPr>
              <a:xfrm>
                <a:off x="4728545" y="4533953"/>
                <a:ext cx="184730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38" name="TextBox 137"/>
            <p:cNvSpPr txBox="1"/>
            <p:nvPr/>
          </p:nvSpPr>
          <p:spPr>
            <a:xfrm>
              <a:off x="9378706" y="4523173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sp>
        <p:nvSpPr>
          <p:cNvPr id="1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401945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99242" y="174771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285244" y="1677460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37855" y="1794728"/>
              <a:ext cx="217078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,438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25916" y="1740888"/>
            <a:ext cx="637275" cy="468000"/>
            <a:chOff x="1159535" y="1722687"/>
            <a:chExt cx="637275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59535" y="1770669"/>
              <a:ext cx="63727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7028367" y="1670632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54684" y="1794728"/>
              <a:ext cx="2137125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,724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865283" y="40801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หาผลหารและเศษโดยการหารสั้น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23238" y="38031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884257" y="84214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7" name="Group 116"/>
          <p:cNvGrpSpPr/>
          <p:nvPr/>
        </p:nvGrpSpPr>
        <p:grpSpPr>
          <a:xfrm>
            <a:off x="2285244" y="2299663"/>
            <a:ext cx="3606335" cy="1712387"/>
            <a:chOff x="2386844" y="4519252"/>
            <a:chExt cx="3606335" cy="1712387"/>
          </a:xfrm>
        </p:grpSpPr>
        <p:grpSp>
          <p:nvGrpSpPr>
            <p:cNvPr id="118" name="Group 117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23" name="Group 122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25" name="TextBox 124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26" name="TextBox 125"/>
                <p:cNvSpPr txBox="1"/>
                <p:nvPr/>
              </p:nvSpPr>
              <p:spPr>
                <a:xfrm>
                  <a:off x="2439319" y="3384366"/>
                  <a:ext cx="2569934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๑,๐๔๘ เศษ ๖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7" name="TextBox 126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	0	4	8</a:t>
                  </a:r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9</a:t>
                  </a:r>
                </a:p>
              </p:txBody>
            </p:sp>
            <p:sp>
              <p:nvSpPr>
                <p:cNvPr id="129" name="TextBox 128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9	4	3	8</a:t>
                  </a:r>
                </a:p>
              </p:txBody>
            </p:sp>
            <p:grpSp>
              <p:nvGrpSpPr>
                <p:cNvPr id="130" name="Group 129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34" name="Straight Connector 133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" name="Straight Connector 134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31" name="Group 130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32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3" name="Arc 132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24" name="TextBox 123"/>
              <p:cNvSpPr txBox="1"/>
              <p:nvPr/>
            </p:nvSpPr>
            <p:spPr>
              <a:xfrm>
                <a:off x="3984516" y="4526800"/>
                <a:ext cx="184730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19" name="TextBox 118"/>
            <p:cNvSpPr txBox="1"/>
            <p:nvPr/>
          </p:nvSpPr>
          <p:spPr>
            <a:xfrm>
              <a:off x="5096779" y="5086357"/>
              <a:ext cx="89640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6</a:t>
              </a: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4286639" y="4519252"/>
              <a:ext cx="3209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4669266" y="4533953"/>
              <a:ext cx="303288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7066787" y="2264629"/>
            <a:ext cx="3602327" cy="1712387"/>
            <a:chOff x="2386844" y="4519252"/>
            <a:chExt cx="3602327" cy="1712387"/>
          </a:xfrm>
        </p:grpSpPr>
        <p:grpSp>
          <p:nvGrpSpPr>
            <p:cNvPr id="137" name="Group 136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204" name="Group 203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206" name="TextBox 205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207" name="TextBox 206"/>
                <p:cNvSpPr txBox="1"/>
                <p:nvPr/>
              </p:nvSpPr>
              <p:spPr>
                <a:xfrm>
                  <a:off x="2439319" y="3384366"/>
                  <a:ext cx="232627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๖๒๐ เศษ ๔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208" name="TextBox 207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6	2	0</a:t>
                  </a:r>
                </a:p>
              </p:txBody>
            </p:sp>
            <p:sp>
              <p:nvSpPr>
                <p:cNvPr id="209" name="TextBox 208"/>
                <p:cNvSpPr txBox="1"/>
                <p:nvPr/>
              </p:nvSpPr>
              <p:spPr>
                <a:xfrm>
                  <a:off x="3190887" y="2373399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6</a:t>
                  </a:r>
                </a:p>
              </p:txBody>
            </p:sp>
            <p:sp>
              <p:nvSpPr>
                <p:cNvPr id="210" name="TextBox 209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3	7	2	4</a:t>
                  </a:r>
                </a:p>
              </p:txBody>
            </p:sp>
            <p:grpSp>
              <p:nvGrpSpPr>
                <p:cNvPr id="211" name="Group 210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215" name="Straight Connector 214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" name="Straight Connector 215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2" name="Group 211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213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14" name="Arc 213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205" name="TextBox 204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</a:t>
                </a:r>
              </a:p>
            </p:txBody>
          </p:sp>
        </p:grpSp>
        <p:sp>
          <p:nvSpPr>
            <p:cNvPr id="201" name="TextBox 200"/>
            <p:cNvSpPr txBox="1"/>
            <p:nvPr/>
          </p:nvSpPr>
          <p:spPr>
            <a:xfrm>
              <a:off x="5100786" y="5086357"/>
              <a:ext cx="88838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4</a:t>
              </a:r>
            </a:p>
          </p:txBody>
        </p:sp>
        <p:sp>
          <p:nvSpPr>
            <p:cNvPr id="202" name="TextBox 201"/>
            <p:cNvSpPr txBox="1"/>
            <p:nvPr/>
          </p:nvSpPr>
          <p:spPr>
            <a:xfrm>
              <a:off x="4306677" y="4519252"/>
              <a:ext cx="28084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  <p:sp>
          <p:nvSpPr>
            <p:cNvPr id="203" name="TextBox 202"/>
            <p:cNvSpPr txBox="1"/>
            <p:nvPr/>
          </p:nvSpPr>
          <p:spPr>
            <a:xfrm>
              <a:off x="4728545" y="4533953"/>
              <a:ext cx="184730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3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332344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99134" y="195302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085136" y="1882766"/>
            <a:ext cx="2312872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1734648" y="1794728"/>
              <a:ext cx="217719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,684 ÷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152497" y="1945764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6828259" y="1875938"/>
            <a:ext cx="2312872" cy="639366"/>
            <a:chOff x="1611428" y="1752066"/>
            <a:chExt cx="2312872" cy="639366"/>
          </a:xfrm>
        </p:grpSpPr>
        <p:grpSp>
          <p:nvGrpSpPr>
            <p:cNvPr id="8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3" name="Rectangle 82"/>
            <p:cNvSpPr/>
            <p:nvPr/>
          </p:nvSpPr>
          <p:spPr>
            <a:xfrm>
              <a:off x="1742664" y="1794728"/>
              <a:ext cx="2161169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,998 ÷ 7 =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Wingdings 2" panose="05020102010507070707" pitchFamily="18" charset="2"/>
                </a:rPr>
                <a:t>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88997" y="577538"/>
            <a:ext cx="603744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หาผลหารและเศษโดยการหารสั้นพร้อมตรวจคำตอบ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10041983" y="529898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114601" y="101167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4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6300844" y="94621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Group 104"/>
          <p:cNvGrpSpPr/>
          <p:nvPr/>
        </p:nvGrpSpPr>
        <p:grpSpPr>
          <a:xfrm>
            <a:off x="2001933" y="2646180"/>
            <a:ext cx="2857568" cy="1704839"/>
            <a:chOff x="2386844" y="4526800"/>
            <a:chExt cx="2857568" cy="1704839"/>
          </a:xfrm>
        </p:grpSpPr>
        <p:grpSp>
          <p:nvGrpSpPr>
            <p:cNvPr id="106" name="Group 105"/>
            <p:cNvGrpSpPr/>
            <p:nvPr/>
          </p:nvGrpSpPr>
          <p:grpSpPr>
            <a:xfrm>
              <a:off x="2386844" y="4526800"/>
              <a:ext cx="2857568" cy="1704839"/>
              <a:chOff x="2386844" y="4526800"/>
              <a:chExt cx="2857568" cy="1704839"/>
            </a:xfrm>
          </p:grpSpPr>
          <p:grpSp>
            <p:nvGrpSpPr>
              <p:cNvPr id="110" name="Group 109"/>
              <p:cNvGrpSpPr/>
              <p:nvPr/>
            </p:nvGrpSpPr>
            <p:grpSpPr>
              <a:xfrm>
                <a:off x="2386844" y="4645655"/>
                <a:ext cx="2857568" cy="1585984"/>
                <a:chOff x="2386844" y="2352380"/>
                <a:chExt cx="2857568" cy="1585984"/>
              </a:xfrm>
            </p:grpSpPr>
            <p:sp>
              <p:nvSpPr>
                <p:cNvPr id="123" name="TextBox 122"/>
                <p:cNvSpPr txBox="1"/>
                <p:nvPr/>
              </p:nvSpPr>
              <p:spPr>
                <a:xfrm>
                  <a:off x="2386844" y="2352380"/>
                  <a:ext cx="756938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วิธีทำ</a:t>
                  </a:r>
                </a:p>
              </p:txBody>
            </p:sp>
            <p:sp>
              <p:nvSpPr>
                <p:cNvPr id="124" name="TextBox 123"/>
                <p:cNvSpPr txBox="1"/>
                <p:nvPr/>
              </p:nvSpPr>
              <p:spPr>
                <a:xfrm>
                  <a:off x="2439319" y="3384366"/>
                  <a:ext cx="1459054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ตอบ </a:t>
                  </a: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 ๖๑๔</a:t>
                  </a:r>
                  <a:endParaRPr kumimoji="0" lang="th-TH" sz="3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endParaRPr>
                </a:p>
              </p:txBody>
            </p:sp>
            <p:sp>
              <p:nvSpPr>
                <p:cNvPr id="125" name="TextBox 124"/>
                <p:cNvSpPr txBox="1"/>
                <p:nvPr/>
              </p:nvSpPr>
              <p:spPr>
                <a:xfrm>
                  <a:off x="3669701" y="2782733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0	6	1	4</a:t>
                  </a:r>
                </a:p>
              </p:txBody>
            </p:sp>
            <p:sp>
              <p:nvSpPr>
                <p:cNvPr id="126" name="TextBox 125"/>
                <p:cNvSpPr txBox="1"/>
                <p:nvPr/>
              </p:nvSpPr>
              <p:spPr>
                <a:xfrm>
                  <a:off x="3189283" y="2373399"/>
                  <a:ext cx="349776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6</a:t>
                  </a:r>
                </a:p>
              </p:txBody>
            </p:sp>
            <p:sp>
              <p:nvSpPr>
                <p:cNvPr id="127" name="TextBox 126"/>
                <p:cNvSpPr txBox="1"/>
                <p:nvPr/>
              </p:nvSpPr>
              <p:spPr>
                <a:xfrm>
                  <a:off x="3669702" y="2377773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3	6	8	4</a:t>
                  </a:r>
                </a:p>
              </p:txBody>
            </p:sp>
            <p:grpSp>
              <p:nvGrpSpPr>
                <p:cNvPr id="128" name="Group 127"/>
                <p:cNvGrpSpPr/>
                <p:nvPr/>
              </p:nvGrpSpPr>
              <p:grpSpPr>
                <a:xfrm>
                  <a:off x="3632786" y="3255739"/>
                  <a:ext cx="1469974" cy="36288"/>
                  <a:chOff x="7669380" y="4183383"/>
                  <a:chExt cx="324938" cy="36288"/>
                </a:xfrm>
              </p:grpSpPr>
              <p:cxnSp>
                <p:nvCxnSpPr>
                  <p:cNvPr id="132" name="Straight Connector 131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" name="Straight Connector 132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29" name="Group 128"/>
                <p:cNvGrpSpPr/>
                <p:nvPr/>
              </p:nvGrpSpPr>
              <p:grpSpPr>
                <a:xfrm flipV="1">
                  <a:off x="3267719" y="2511777"/>
                  <a:ext cx="1824710" cy="372168"/>
                  <a:chOff x="6811148" y="2979136"/>
                  <a:chExt cx="1824710" cy="372168"/>
                </a:xfrm>
              </p:grpSpPr>
              <p:cxnSp>
                <p:nvCxnSpPr>
                  <p:cNvPr id="130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584000" cy="0"/>
                  </a:xfrm>
                  <a:prstGeom prst="line">
                    <a:avLst/>
                  </a:prstGeom>
                  <a:ln w="127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1" name="Arc 130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111" name="TextBox 110"/>
              <p:cNvSpPr txBox="1"/>
              <p:nvPr/>
            </p:nvSpPr>
            <p:spPr>
              <a:xfrm>
                <a:off x="3918825" y="4526800"/>
                <a:ext cx="31611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3</a:t>
                </a:r>
              </a:p>
            </p:txBody>
          </p:sp>
        </p:grpSp>
        <p:sp>
          <p:nvSpPr>
            <p:cNvPr id="109" name="TextBox 108"/>
            <p:cNvSpPr txBox="1"/>
            <p:nvPr/>
          </p:nvSpPr>
          <p:spPr>
            <a:xfrm>
              <a:off x="4662854" y="4533953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6828259" y="2638819"/>
            <a:ext cx="3599922" cy="1724161"/>
            <a:chOff x="7120764" y="4523173"/>
            <a:chExt cx="3599922" cy="1724161"/>
          </a:xfrm>
        </p:grpSpPr>
        <p:grpSp>
          <p:nvGrpSpPr>
            <p:cNvPr id="135" name="Group 134"/>
            <p:cNvGrpSpPr/>
            <p:nvPr/>
          </p:nvGrpSpPr>
          <p:grpSpPr>
            <a:xfrm>
              <a:off x="7120764" y="4534947"/>
              <a:ext cx="3599922" cy="1712387"/>
              <a:chOff x="2386844" y="4519252"/>
              <a:chExt cx="3599922" cy="1712387"/>
            </a:xfrm>
          </p:grpSpPr>
          <p:grpSp>
            <p:nvGrpSpPr>
              <p:cNvPr id="142" name="Group 141"/>
              <p:cNvGrpSpPr/>
              <p:nvPr/>
            </p:nvGrpSpPr>
            <p:grpSpPr>
              <a:xfrm>
                <a:off x="2386844" y="4526800"/>
                <a:ext cx="2857568" cy="1704839"/>
                <a:chOff x="2386844" y="4526800"/>
                <a:chExt cx="2857568" cy="1704839"/>
              </a:xfrm>
            </p:grpSpPr>
            <p:grpSp>
              <p:nvGrpSpPr>
                <p:cNvPr id="146" name="Group 145"/>
                <p:cNvGrpSpPr/>
                <p:nvPr/>
              </p:nvGrpSpPr>
              <p:grpSpPr>
                <a:xfrm>
                  <a:off x="2386844" y="4645655"/>
                  <a:ext cx="2857568" cy="1585984"/>
                  <a:chOff x="2386844" y="2352380"/>
                  <a:chExt cx="2857568" cy="1585984"/>
                </a:xfrm>
              </p:grpSpPr>
              <p:sp>
                <p:nvSpPr>
                  <p:cNvPr id="148" name="TextBox 147"/>
                  <p:cNvSpPr txBox="1"/>
                  <p:nvPr/>
                </p:nvSpPr>
                <p:spPr>
                  <a:xfrm>
                    <a:off x="2386844" y="2352380"/>
                    <a:ext cx="756938" cy="55399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th-TH" sz="3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วิธีทำ</a:t>
                    </a:r>
                  </a:p>
                </p:txBody>
              </p:sp>
              <p:sp>
                <p:nvSpPr>
                  <p:cNvPr id="149" name="TextBox 148"/>
                  <p:cNvSpPr txBox="1"/>
                  <p:nvPr/>
                </p:nvSpPr>
                <p:spPr>
                  <a:xfrm>
                    <a:off x="2439319" y="3384366"/>
                    <a:ext cx="2606804" cy="55399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th-TH" sz="3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ตอบ </a:t>
                    </a: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 ๑,๒๘๕ เศษ ๓</a:t>
                    </a:r>
                    <a:endParaRPr kumimoji="0" lang="th-TH" sz="30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endParaRPr>
                  </a:p>
                </p:txBody>
              </p:sp>
              <p:sp>
                <p:nvSpPr>
                  <p:cNvPr id="150" name="TextBox 149"/>
                  <p:cNvSpPr txBox="1"/>
                  <p:nvPr/>
                </p:nvSpPr>
                <p:spPr>
                  <a:xfrm>
                    <a:off x="3669701" y="2782733"/>
                    <a:ext cx="1499559" cy="55399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>
                        <a:tab pos="363538" algn="l"/>
                        <a:tab pos="711200" algn="l"/>
                        <a:tab pos="1074738" algn="l"/>
                      </a:tabLst>
                      <a:defRPr/>
                    </a:pP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1	2	8	5</a:t>
                    </a:r>
                  </a:p>
                </p:txBody>
              </p:sp>
              <p:sp>
                <p:nvSpPr>
                  <p:cNvPr id="151" name="TextBox 150"/>
                  <p:cNvSpPr txBox="1"/>
                  <p:nvPr/>
                </p:nvSpPr>
                <p:spPr>
                  <a:xfrm>
                    <a:off x="3203711" y="2373399"/>
                    <a:ext cx="320922" cy="553998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7</a:t>
                    </a:r>
                  </a:p>
                </p:txBody>
              </p:sp>
              <p:sp>
                <p:nvSpPr>
                  <p:cNvPr id="152" name="TextBox 151"/>
                  <p:cNvSpPr txBox="1"/>
                  <p:nvPr/>
                </p:nvSpPr>
                <p:spPr>
                  <a:xfrm>
                    <a:off x="3669702" y="2377773"/>
                    <a:ext cx="1574710" cy="55399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>
                        <a:tab pos="363538" algn="l"/>
                        <a:tab pos="711200" algn="l"/>
                        <a:tab pos="1074738" algn="l"/>
                      </a:tabLst>
                      <a:defRPr/>
                    </a:pPr>
                    <a:r>
                      <a:rPr kumimoji="0" lang="th-TH" sz="3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mPrasanmit" panose="02000000000000000000" pitchFamily="2" charset="-34"/>
                        <a:ea typeface="+mn-ea"/>
                        <a:cs typeface="CmPrasanmit" panose="02000000000000000000" pitchFamily="2" charset="-34"/>
                      </a:rPr>
                      <a:t>8	9	9	8</a:t>
                    </a:r>
                  </a:p>
                </p:txBody>
              </p:sp>
              <p:grpSp>
                <p:nvGrpSpPr>
                  <p:cNvPr id="153" name="Group 152"/>
                  <p:cNvGrpSpPr/>
                  <p:nvPr/>
                </p:nvGrpSpPr>
                <p:grpSpPr>
                  <a:xfrm>
                    <a:off x="3632786" y="3255739"/>
                    <a:ext cx="1469974" cy="36288"/>
                    <a:chOff x="7669380" y="4183383"/>
                    <a:chExt cx="324938" cy="36288"/>
                  </a:xfrm>
                </p:grpSpPr>
                <p:cxnSp>
                  <p:nvCxnSpPr>
                    <p:cNvPr id="157" name="Straight Connector 156"/>
                    <p:cNvCxnSpPr/>
                    <p:nvPr/>
                  </p:nvCxnSpPr>
                  <p:spPr>
                    <a:xfrm>
                      <a:off x="7670318" y="4183383"/>
                      <a:ext cx="324000" cy="0"/>
                    </a:xfrm>
                    <a:prstGeom prst="line">
                      <a:avLst/>
                    </a:prstGeom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8" name="Straight Connector 157"/>
                    <p:cNvCxnSpPr/>
                    <p:nvPr/>
                  </p:nvCxnSpPr>
                  <p:spPr>
                    <a:xfrm>
                      <a:off x="7669380" y="4219671"/>
                      <a:ext cx="324000" cy="0"/>
                    </a:xfrm>
                    <a:prstGeom prst="line">
                      <a:avLst/>
                    </a:prstGeom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54" name="Group 153"/>
                  <p:cNvGrpSpPr/>
                  <p:nvPr/>
                </p:nvGrpSpPr>
                <p:grpSpPr>
                  <a:xfrm flipV="1">
                    <a:off x="3267719" y="2511777"/>
                    <a:ext cx="1824710" cy="372168"/>
                    <a:chOff x="6811148" y="2979136"/>
                    <a:chExt cx="1824710" cy="372168"/>
                  </a:xfrm>
                </p:grpSpPr>
                <p:cxnSp>
                  <p:nvCxnSpPr>
                    <p:cNvPr id="155" name="ตัวเชื่อมต่อตรง 46">
                      <a:extLst>
                        <a:ext uri="{FF2B5EF4-FFF2-40B4-BE49-F238E27FC236}">
                          <a16:creationId xmlns:a16="http://schemas.microsoft.com/office/drawing/2014/main" id="{EB031990-F07A-44FD-85BA-8DD4D09700AC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7051858" y="2998771"/>
                      <a:ext cx="1584000" cy="0"/>
                    </a:xfrm>
                    <a:prstGeom prst="line">
                      <a:avLst/>
                    </a:prstGeom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6" name="Arc 155"/>
                    <p:cNvSpPr/>
                    <p:nvPr/>
                  </p:nvSpPr>
                  <p:spPr>
                    <a:xfrm>
                      <a:off x="6811148" y="2979136"/>
                      <a:ext cx="346258" cy="372168"/>
                    </a:xfrm>
                    <a:prstGeom prst="arc">
                      <a:avLst>
                        <a:gd name="adj1" fmla="val 17742790"/>
                        <a:gd name="adj2" fmla="val 4021350"/>
                      </a:avLst>
                    </a:prstGeom>
                    <a:noFill/>
                    <a:ln w="1270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Cordia New" panose="020B0304020202020204" pitchFamily="34" charset="-34"/>
                      </a:endParaRPr>
                    </a:p>
                  </p:txBody>
                </p:sp>
              </p:grpSp>
            </p:grpSp>
            <p:sp>
              <p:nvSpPr>
                <p:cNvPr id="147" name="TextBox 146"/>
                <p:cNvSpPr txBox="1"/>
                <p:nvPr/>
              </p:nvSpPr>
              <p:spPr>
                <a:xfrm>
                  <a:off x="3936458" y="4526800"/>
                  <a:ext cx="280846" cy="49244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1</a:t>
                  </a:r>
                </a:p>
              </p:txBody>
            </p:sp>
          </p:grpSp>
          <p:sp>
            <p:nvSpPr>
              <p:cNvPr id="143" name="TextBox 142"/>
              <p:cNvSpPr txBox="1"/>
              <p:nvPr/>
            </p:nvSpPr>
            <p:spPr>
              <a:xfrm>
                <a:off x="5103190" y="5086357"/>
                <a:ext cx="883576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เศษ 3</a:t>
                </a:r>
              </a:p>
            </p:txBody>
          </p:sp>
          <p:sp>
            <p:nvSpPr>
              <p:cNvPr id="144" name="TextBox 143"/>
              <p:cNvSpPr txBox="1"/>
              <p:nvPr/>
            </p:nvSpPr>
            <p:spPr>
              <a:xfrm>
                <a:off x="4285036" y="4519252"/>
                <a:ext cx="324128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5</a:t>
                </a:r>
              </a:p>
            </p:txBody>
          </p:sp>
          <p:sp>
            <p:nvSpPr>
              <p:cNvPr id="145" name="TextBox 144"/>
              <p:cNvSpPr txBox="1"/>
              <p:nvPr/>
            </p:nvSpPr>
            <p:spPr>
              <a:xfrm>
                <a:off x="4728545" y="4533953"/>
                <a:ext cx="184730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</p:grpSp>
        <p:sp>
          <p:nvSpPr>
            <p:cNvPr id="136" name="TextBox 135"/>
            <p:cNvSpPr txBox="1"/>
            <p:nvPr/>
          </p:nvSpPr>
          <p:spPr>
            <a:xfrm>
              <a:off x="9378706" y="4523173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sp>
        <p:nvSpPr>
          <p:cNvPr id="159" name="TextBox 158"/>
          <p:cNvSpPr txBox="1"/>
          <p:nvPr/>
        </p:nvSpPr>
        <p:spPr>
          <a:xfrm>
            <a:off x="2054408" y="4504219"/>
            <a:ext cx="269016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ตรวจคำตอบ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6 × 614 </a:t>
            </a:r>
            <a:r>
              <a:rPr lang="en-US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3,684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6863307" y="4451415"/>
            <a:ext cx="364715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ตรวจคำตอบ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(7 × 1,285) + 3 </a:t>
            </a:r>
            <a:r>
              <a:rPr lang="en-US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8,998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9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9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9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755569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159" grpId="0"/>
      <p:bldP spid="160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239653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หารและเศษที่ตัวตั้งไม่เกินสี่หลักและตัวหารหนึ่งหลักโดยการหารสั้นใช้หลักการเดียวกับการหารยาว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โดยเริ่มจากหารจำนวนในหลักพัน หลักร้อย หลักสิบ และหลักหน่วย ตามลำดับ เมื่อหารจำนวนในหลักใดให้เขียนเลขโดดที่เป็นผลหารในหลักนั้น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13665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หาค่าของตัวไม่ทราบค่าในประโยคสัญลักษณ์แสดง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การหาร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8.7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91058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204685" y="1251755"/>
            <a:ext cx="5312229" cy="2757714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807104" y="1459272"/>
            <a:ext cx="546211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5338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ความสัมพันธ์ของการคูณและการหาร</a:t>
            </a:r>
            <a:endParaRPr kumimoji="0" lang="th-TH" sz="30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1807104" y="2031958"/>
            <a:ext cx="306249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206533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4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 × 22 </a:t>
            </a:r>
            <a:r>
              <a:rPr kumimoji="0" lang="en-US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= </a:t>
            </a:r>
            <a:r>
              <a:rPr kumimoji="0" lang="en-US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807104" y="2616670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	÷ 4	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=	22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1807103" y="3129533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	÷ 22	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=	4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58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7212722" y="2002308"/>
            <a:ext cx="1629084" cy="5850881"/>
          </a:xfrm>
          <a:prstGeom prst="round2SameRect">
            <a:avLst>
              <a:gd name="adj1" fmla="val 16360"/>
              <a:gd name="adj2" fmla="val 18359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9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182941" y="4297300"/>
            <a:ext cx="5621819" cy="12513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จำนวนสองจำนวนคูณกัน ผลคูณที่ได้หารด้วยจำนวนใดจำนวนหนึ่งในสองจำนวนนั้น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812800" algn="l"/>
              </a:tabLst>
              <a:defRPr/>
            </a:pP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ผลหารคือจำนวนอีกจำนวนหนึ่ง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67" name="Google Shape;3844;p54">
            <a:extLst>
              <a:ext uri="{FF2B5EF4-FFF2-40B4-BE49-F238E27FC236}">
                <a16:creationId xmlns:a16="http://schemas.microsoft.com/office/drawing/2014/main" id="{0623ABCE-990A-41DF-AFA7-26376BF56810}"/>
              </a:ext>
            </a:extLst>
          </p:cNvPr>
          <p:cNvGrpSpPr/>
          <p:nvPr/>
        </p:nvGrpSpPr>
        <p:grpSpPr>
          <a:xfrm flipH="1">
            <a:off x="7505257" y="1008300"/>
            <a:ext cx="2342404" cy="2731131"/>
            <a:chOff x="4326925" y="1419625"/>
            <a:chExt cx="1370575" cy="1598025"/>
          </a:xfrm>
        </p:grpSpPr>
        <p:sp>
          <p:nvSpPr>
            <p:cNvPr id="74" name="Google Shape;3845;p54">
              <a:extLst>
                <a:ext uri="{FF2B5EF4-FFF2-40B4-BE49-F238E27FC236}">
                  <a16:creationId xmlns:a16="http://schemas.microsoft.com/office/drawing/2014/main" id="{F023E6D5-919D-477A-A5A7-B4A71F883BF2}"/>
                </a:ext>
              </a:extLst>
            </p:cNvPr>
            <p:cNvSpPr/>
            <p:nvPr/>
          </p:nvSpPr>
          <p:spPr>
            <a:xfrm>
              <a:off x="4326925" y="1419625"/>
              <a:ext cx="1370575" cy="1598025"/>
            </a:xfrm>
            <a:custGeom>
              <a:avLst/>
              <a:gdLst/>
              <a:ahLst/>
              <a:cxnLst/>
              <a:rect l="l" t="t" r="r" b="b"/>
              <a:pathLst>
                <a:path w="54823" h="63921" extrusionOk="0">
                  <a:moveTo>
                    <a:pt x="10838" y="0"/>
                  </a:moveTo>
                  <a:cubicBezTo>
                    <a:pt x="9619" y="0"/>
                    <a:pt x="8250" y="314"/>
                    <a:pt x="7270" y="1072"/>
                  </a:cubicBezTo>
                  <a:cubicBezTo>
                    <a:pt x="5597" y="2365"/>
                    <a:pt x="4264" y="4405"/>
                    <a:pt x="4264" y="6576"/>
                  </a:cubicBezTo>
                  <a:cubicBezTo>
                    <a:pt x="4264" y="10202"/>
                    <a:pt x="7212" y="13150"/>
                    <a:pt x="10838" y="13150"/>
                  </a:cubicBezTo>
                  <a:cubicBezTo>
                    <a:pt x="11188" y="13150"/>
                    <a:pt x="11526" y="13114"/>
                    <a:pt x="11862" y="13063"/>
                  </a:cubicBezTo>
                  <a:lnTo>
                    <a:pt x="13695" y="15369"/>
                  </a:lnTo>
                  <a:cubicBezTo>
                    <a:pt x="13695" y="15369"/>
                    <a:pt x="16256" y="18589"/>
                    <a:pt x="16256" y="18591"/>
                  </a:cubicBezTo>
                  <a:lnTo>
                    <a:pt x="17116" y="19671"/>
                  </a:lnTo>
                  <a:cubicBezTo>
                    <a:pt x="16977" y="20225"/>
                    <a:pt x="16849" y="20796"/>
                    <a:pt x="16733" y="21385"/>
                  </a:cubicBezTo>
                  <a:cubicBezTo>
                    <a:pt x="15926" y="21178"/>
                    <a:pt x="15055" y="20837"/>
                    <a:pt x="14182" y="20279"/>
                  </a:cubicBezTo>
                  <a:cubicBezTo>
                    <a:pt x="13533" y="19863"/>
                    <a:pt x="12922" y="19463"/>
                    <a:pt x="12349" y="19091"/>
                  </a:cubicBezTo>
                  <a:cubicBezTo>
                    <a:pt x="9187" y="17024"/>
                    <a:pt x="7277" y="15774"/>
                    <a:pt x="5105" y="15774"/>
                  </a:cubicBezTo>
                  <a:cubicBezTo>
                    <a:pt x="3470" y="15774"/>
                    <a:pt x="2015" y="16540"/>
                    <a:pt x="1118" y="17877"/>
                  </a:cubicBezTo>
                  <a:cubicBezTo>
                    <a:pt x="135" y="19339"/>
                    <a:pt x="149" y="20891"/>
                    <a:pt x="677" y="22366"/>
                  </a:cubicBezTo>
                  <a:cubicBezTo>
                    <a:pt x="146" y="23428"/>
                    <a:pt x="0" y="24666"/>
                    <a:pt x="264" y="25949"/>
                  </a:cubicBezTo>
                  <a:cubicBezTo>
                    <a:pt x="674" y="27945"/>
                    <a:pt x="2106" y="30032"/>
                    <a:pt x="4162" y="31775"/>
                  </a:cubicBezTo>
                  <a:cubicBezTo>
                    <a:pt x="4205" y="32327"/>
                    <a:pt x="4342" y="32936"/>
                    <a:pt x="4610" y="33599"/>
                  </a:cubicBezTo>
                  <a:cubicBezTo>
                    <a:pt x="6054" y="37170"/>
                    <a:pt x="10973" y="39533"/>
                    <a:pt x="17271" y="39748"/>
                  </a:cubicBezTo>
                  <a:cubicBezTo>
                    <a:pt x="17413" y="40416"/>
                    <a:pt x="17567" y="41097"/>
                    <a:pt x="17738" y="41787"/>
                  </a:cubicBezTo>
                  <a:cubicBezTo>
                    <a:pt x="16603" y="42732"/>
                    <a:pt x="15294" y="43848"/>
                    <a:pt x="14006" y="45011"/>
                  </a:cubicBezTo>
                  <a:cubicBezTo>
                    <a:pt x="11935" y="46880"/>
                    <a:pt x="10333" y="48495"/>
                    <a:pt x="9243" y="49812"/>
                  </a:cubicBezTo>
                  <a:cubicBezTo>
                    <a:pt x="6728" y="52855"/>
                    <a:pt x="6269" y="55465"/>
                    <a:pt x="7879" y="57574"/>
                  </a:cubicBezTo>
                  <a:cubicBezTo>
                    <a:pt x="8283" y="58103"/>
                    <a:pt x="8789" y="58528"/>
                    <a:pt x="9362" y="58831"/>
                  </a:cubicBezTo>
                  <a:cubicBezTo>
                    <a:pt x="9755" y="59891"/>
                    <a:pt x="10526" y="60762"/>
                    <a:pt x="11552" y="61288"/>
                  </a:cubicBezTo>
                  <a:cubicBezTo>
                    <a:pt x="12224" y="61631"/>
                    <a:pt x="12951" y="61807"/>
                    <a:pt x="13715" y="61807"/>
                  </a:cubicBezTo>
                  <a:cubicBezTo>
                    <a:pt x="13924" y="61807"/>
                    <a:pt x="14132" y="61792"/>
                    <a:pt x="14336" y="61768"/>
                  </a:cubicBezTo>
                  <a:cubicBezTo>
                    <a:pt x="14843" y="62188"/>
                    <a:pt x="15439" y="62508"/>
                    <a:pt x="16103" y="62703"/>
                  </a:cubicBezTo>
                  <a:cubicBezTo>
                    <a:pt x="16484" y="62816"/>
                    <a:pt x="16882" y="62873"/>
                    <a:pt x="17281" y="62873"/>
                  </a:cubicBezTo>
                  <a:cubicBezTo>
                    <a:pt x="18611" y="62873"/>
                    <a:pt x="19696" y="62359"/>
                    <a:pt x="20725" y="61252"/>
                  </a:cubicBezTo>
                  <a:cubicBezTo>
                    <a:pt x="21472" y="61857"/>
                    <a:pt x="22403" y="62202"/>
                    <a:pt x="23408" y="62214"/>
                  </a:cubicBezTo>
                  <a:cubicBezTo>
                    <a:pt x="23743" y="62654"/>
                    <a:pt x="24168" y="63035"/>
                    <a:pt x="24672" y="63330"/>
                  </a:cubicBezTo>
                  <a:cubicBezTo>
                    <a:pt x="24698" y="63346"/>
                    <a:pt x="24729" y="63356"/>
                    <a:pt x="24755" y="63370"/>
                  </a:cubicBezTo>
                  <a:lnTo>
                    <a:pt x="24848" y="63848"/>
                  </a:lnTo>
                  <a:lnTo>
                    <a:pt x="25016" y="63499"/>
                  </a:lnTo>
                  <a:cubicBezTo>
                    <a:pt x="25592" y="63772"/>
                    <a:pt x="26227" y="63921"/>
                    <a:pt x="26873" y="63921"/>
                  </a:cubicBezTo>
                  <a:cubicBezTo>
                    <a:pt x="28568" y="63921"/>
                    <a:pt x="30114" y="62945"/>
                    <a:pt x="30811" y="61433"/>
                  </a:cubicBezTo>
                  <a:lnTo>
                    <a:pt x="31275" y="60425"/>
                  </a:lnTo>
                  <a:lnTo>
                    <a:pt x="32469" y="60672"/>
                  </a:lnTo>
                  <a:cubicBezTo>
                    <a:pt x="32763" y="60732"/>
                    <a:pt x="33064" y="60762"/>
                    <a:pt x="33362" y="60762"/>
                  </a:cubicBezTo>
                  <a:cubicBezTo>
                    <a:pt x="35328" y="60762"/>
                    <a:pt x="37064" y="59448"/>
                    <a:pt x="37581" y="57563"/>
                  </a:cubicBezTo>
                  <a:cubicBezTo>
                    <a:pt x="37901" y="56405"/>
                    <a:pt x="37719" y="55149"/>
                    <a:pt x="37087" y="54118"/>
                  </a:cubicBezTo>
                  <a:cubicBezTo>
                    <a:pt x="36463" y="53100"/>
                    <a:pt x="35443" y="52382"/>
                    <a:pt x="34285" y="52141"/>
                  </a:cubicBezTo>
                  <a:lnTo>
                    <a:pt x="33581" y="51996"/>
                  </a:lnTo>
                  <a:lnTo>
                    <a:pt x="33468" y="51122"/>
                  </a:lnTo>
                  <a:lnTo>
                    <a:pt x="33104" y="48329"/>
                  </a:lnTo>
                  <a:lnTo>
                    <a:pt x="35106" y="49177"/>
                  </a:lnTo>
                  <a:lnTo>
                    <a:pt x="38185" y="50390"/>
                  </a:lnTo>
                  <a:lnTo>
                    <a:pt x="39206" y="50761"/>
                  </a:lnTo>
                  <a:cubicBezTo>
                    <a:pt x="39206" y="50761"/>
                    <a:pt x="39687" y="53331"/>
                    <a:pt x="39692" y="53331"/>
                  </a:cubicBezTo>
                  <a:cubicBezTo>
                    <a:pt x="39692" y="53331"/>
                    <a:pt x="39692" y="53331"/>
                    <a:pt x="39692" y="53331"/>
                  </a:cubicBezTo>
                  <a:cubicBezTo>
                    <a:pt x="39692" y="53331"/>
                    <a:pt x="40867" y="59592"/>
                    <a:pt x="40868" y="59592"/>
                  </a:cubicBezTo>
                  <a:cubicBezTo>
                    <a:pt x="40868" y="59592"/>
                    <a:pt x="40868" y="59592"/>
                    <a:pt x="40868" y="59592"/>
                  </a:cubicBezTo>
                  <a:lnTo>
                    <a:pt x="41320" y="62009"/>
                  </a:lnTo>
                  <a:lnTo>
                    <a:pt x="44495" y="53924"/>
                  </a:lnTo>
                  <a:cubicBezTo>
                    <a:pt x="44699" y="53953"/>
                    <a:pt x="44905" y="53968"/>
                    <a:pt x="45113" y="53968"/>
                  </a:cubicBezTo>
                  <a:cubicBezTo>
                    <a:pt x="45948" y="53968"/>
                    <a:pt x="46755" y="53732"/>
                    <a:pt x="47449" y="53286"/>
                  </a:cubicBezTo>
                  <a:cubicBezTo>
                    <a:pt x="49056" y="52251"/>
                    <a:pt x="49772" y="50319"/>
                    <a:pt x="49319" y="48522"/>
                  </a:cubicBezTo>
                  <a:cubicBezTo>
                    <a:pt x="50265" y="47016"/>
                    <a:pt x="50645" y="45290"/>
                    <a:pt x="50407" y="43603"/>
                  </a:cubicBezTo>
                  <a:cubicBezTo>
                    <a:pt x="50407" y="43603"/>
                    <a:pt x="50549" y="43367"/>
                    <a:pt x="50546" y="43367"/>
                  </a:cubicBezTo>
                  <a:lnTo>
                    <a:pt x="51204" y="42263"/>
                  </a:lnTo>
                  <a:cubicBezTo>
                    <a:pt x="51346" y="42025"/>
                    <a:pt x="51653" y="41812"/>
                    <a:pt x="51836" y="41598"/>
                  </a:cubicBezTo>
                  <a:cubicBezTo>
                    <a:pt x="52743" y="40549"/>
                    <a:pt x="53404" y="39304"/>
                    <a:pt x="53854" y="37995"/>
                  </a:cubicBezTo>
                  <a:cubicBezTo>
                    <a:pt x="53947" y="37726"/>
                    <a:pt x="54032" y="37453"/>
                    <a:pt x="54106" y="37181"/>
                  </a:cubicBezTo>
                  <a:cubicBezTo>
                    <a:pt x="54531" y="35642"/>
                    <a:pt x="54823" y="33866"/>
                    <a:pt x="54356" y="32320"/>
                  </a:cubicBezTo>
                  <a:cubicBezTo>
                    <a:pt x="54200" y="31802"/>
                    <a:pt x="53992" y="31299"/>
                    <a:pt x="53741" y="30819"/>
                  </a:cubicBezTo>
                  <a:cubicBezTo>
                    <a:pt x="53675" y="30692"/>
                    <a:pt x="52863" y="29421"/>
                    <a:pt x="52833" y="29421"/>
                  </a:cubicBezTo>
                  <a:cubicBezTo>
                    <a:pt x="52833" y="29421"/>
                    <a:pt x="52832" y="29421"/>
                    <a:pt x="52832" y="29422"/>
                  </a:cubicBezTo>
                  <a:cubicBezTo>
                    <a:pt x="53645" y="28580"/>
                    <a:pt x="54121" y="27491"/>
                    <a:pt x="54121" y="26270"/>
                  </a:cubicBezTo>
                  <a:cubicBezTo>
                    <a:pt x="54121" y="24180"/>
                    <a:pt x="52728" y="22478"/>
                    <a:pt x="50642" y="21748"/>
                  </a:cubicBezTo>
                  <a:cubicBezTo>
                    <a:pt x="51273" y="20415"/>
                    <a:pt x="51617" y="19081"/>
                    <a:pt x="51605" y="17857"/>
                  </a:cubicBezTo>
                  <a:cubicBezTo>
                    <a:pt x="51593" y="16547"/>
                    <a:pt x="51188" y="15369"/>
                    <a:pt x="50447" y="14441"/>
                  </a:cubicBezTo>
                  <a:cubicBezTo>
                    <a:pt x="50654" y="12886"/>
                    <a:pt x="50343" y="11366"/>
                    <a:pt x="49073" y="10145"/>
                  </a:cubicBezTo>
                  <a:cubicBezTo>
                    <a:pt x="48858" y="9937"/>
                    <a:pt x="48624" y="9753"/>
                    <a:pt x="48381" y="9593"/>
                  </a:cubicBezTo>
                  <a:lnTo>
                    <a:pt x="50122" y="8038"/>
                  </a:lnTo>
                  <a:cubicBezTo>
                    <a:pt x="50122" y="8038"/>
                    <a:pt x="51300" y="6986"/>
                    <a:pt x="52465" y="5947"/>
                  </a:cubicBezTo>
                  <a:cubicBezTo>
                    <a:pt x="53477" y="5044"/>
                    <a:pt x="53142" y="3383"/>
                    <a:pt x="51861" y="2943"/>
                  </a:cubicBezTo>
                  <a:lnTo>
                    <a:pt x="48467" y="1776"/>
                  </a:lnTo>
                  <a:cubicBezTo>
                    <a:pt x="48217" y="1690"/>
                    <a:pt x="47966" y="1611"/>
                    <a:pt x="47714" y="1535"/>
                  </a:cubicBezTo>
                  <a:lnTo>
                    <a:pt x="46440" y="1194"/>
                  </a:lnTo>
                  <a:cubicBezTo>
                    <a:pt x="44769" y="797"/>
                    <a:pt x="43042" y="594"/>
                    <a:pt x="41279" y="594"/>
                  </a:cubicBezTo>
                  <a:cubicBezTo>
                    <a:pt x="40346" y="594"/>
                    <a:pt x="39437" y="652"/>
                    <a:pt x="38551" y="753"/>
                  </a:cubicBezTo>
                  <a:cubicBezTo>
                    <a:pt x="38448" y="766"/>
                    <a:pt x="38344" y="774"/>
                    <a:pt x="38242" y="787"/>
                  </a:cubicBezTo>
                  <a:lnTo>
                    <a:pt x="34900" y="1431"/>
                  </a:lnTo>
                  <a:cubicBezTo>
                    <a:pt x="33668" y="1747"/>
                    <a:pt x="32532" y="2127"/>
                    <a:pt x="31517" y="2523"/>
                  </a:cubicBezTo>
                  <a:cubicBezTo>
                    <a:pt x="31438" y="2405"/>
                    <a:pt x="31355" y="2291"/>
                    <a:pt x="31266" y="2177"/>
                  </a:cubicBezTo>
                  <a:cubicBezTo>
                    <a:pt x="30342" y="1026"/>
                    <a:pt x="28955" y="367"/>
                    <a:pt x="27461" y="367"/>
                  </a:cubicBezTo>
                  <a:cubicBezTo>
                    <a:pt x="27352" y="367"/>
                    <a:pt x="27242" y="371"/>
                    <a:pt x="27133" y="379"/>
                  </a:cubicBezTo>
                  <a:cubicBezTo>
                    <a:pt x="26550" y="141"/>
                    <a:pt x="25920" y="15"/>
                    <a:pt x="25274" y="15"/>
                  </a:cubicBezTo>
                  <a:cubicBezTo>
                    <a:pt x="24516" y="15"/>
                    <a:pt x="23766" y="185"/>
                    <a:pt x="23048" y="520"/>
                  </a:cubicBezTo>
                  <a:cubicBezTo>
                    <a:pt x="21440" y="1270"/>
                    <a:pt x="20424" y="2599"/>
                    <a:pt x="20004" y="4419"/>
                  </a:cubicBezTo>
                  <a:lnTo>
                    <a:pt x="17135" y="3797"/>
                  </a:lnTo>
                  <a:lnTo>
                    <a:pt x="16749" y="3712"/>
                  </a:lnTo>
                  <a:cubicBezTo>
                    <a:pt x="15683" y="1519"/>
                    <a:pt x="13438" y="0"/>
                    <a:pt x="10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95250" dir="4140000" algn="bl" rotWithShape="0">
                <a:srgbClr val="004468">
                  <a:alpha val="12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3846;p54">
              <a:extLst>
                <a:ext uri="{FF2B5EF4-FFF2-40B4-BE49-F238E27FC236}">
                  <a16:creationId xmlns:a16="http://schemas.microsoft.com/office/drawing/2014/main" id="{AC10CC30-482A-4E4B-9D89-0A06BCF6FE0E}"/>
                </a:ext>
              </a:extLst>
            </p:cNvPr>
            <p:cNvSpPr/>
            <p:nvPr/>
          </p:nvSpPr>
          <p:spPr>
            <a:xfrm>
              <a:off x="4618325" y="1584050"/>
              <a:ext cx="406100" cy="321700"/>
            </a:xfrm>
            <a:custGeom>
              <a:avLst/>
              <a:gdLst/>
              <a:ahLst/>
              <a:cxnLst/>
              <a:rect l="l" t="t" r="r" b="b"/>
              <a:pathLst>
                <a:path w="16244" h="12868" extrusionOk="0">
                  <a:moveTo>
                    <a:pt x="1" y="0"/>
                  </a:moveTo>
                  <a:lnTo>
                    <a:pt x="10231" y="12868"/>
                  </a:lnTo>
                  <a:lnTo>
                    <a:pt x="16244" y="35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3847;p54">
              <a:extLst>
                <a:ext uri="{FF2B5EF4-FFF2-40B4-BE49-F238E27FC236}">
                  <a16:creationId xmlns:a16="http://schemas.microsoft.com/office/drawing/2014/main" id="{3CB45B7A-6EB7-4ADD-9F88-5C5379E13926}"/>
                </a:ext>
              </a:extLst>
            </p:cNvPr>
            <p:cNvSpPr/>
            <p:nvPr/>
          </p:nvSpPr>
          <p:spPr>
            <a:xfrm>
              <a:off x="4752300" y="16287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0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3848;p54">
              <a:extLst>
                <a:ext uri="{FF2B5EF4-FFF2-40B4-BE49-F238E27FC236}">
                  <a16:creationId xmlns:a16="http://schemas.microsoft.com/office/drawing/2014/main" id="{1DDDDA6F-F31E-4F58-91C7-BDD63533E90A}"/>
                </a:ext>
              </a:extLst>
            </p:cNvPr>
            <p:cNvSpPr/>
            <p:nvPr/>
          </p:nvSpPr>
          <p:spPr>
            <a:xfrm>
              <a:off x="4762975" y="17176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1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3849;p54">
              <a:extLst>
                <a:ext uri="{FF2B5EF4-FFF2-40B4-BE49-F238E27FC236}">
                  <a16:creationId xmlns:a16="http://schemas.microsoft.com/office/drawing/2014/main" id="{D2A18C72-8644-4C77-A68D-1784D1BD2085}"/>
                </a:ext>
              </a:extLst>
            </p:cNvPr>
            <p:cNvSpPr/>
            <p:nvPr/>
          </p:nvSpPr>
          <p:spPr>
            <a:xfrm>
              <a:off x="4842350" y="16515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7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2" y="2179"/>
                    <a:pt x="2179" y="1691"/>
                    <a:pt x="2179" y="1089"/>
                  </a:cubicBezTo>
                  <a:cubicBezTo>
                    <a:pt x="2179" y="487"/>
                    <a:pt x="1692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3850;p54">
              <a:extLst>
                <a:ext uri="{FF2B5EF4-FFF2-40B4-BE49-F238E27FC236}">
                  <a16:creationId xmlns:a16="http://schemas.microsoft.com/office/drawing/2014/main" id="{7D61400C-33CF-481A-B97D-862E9456C6D9}"/>
                </a:ext>
              </a:extLst>
            </p:cNvPr>
            <p:cNvSpPr/>
            <p:nvPr/>
          </p:nvSpPr>
          <p:spPr>
            <a:xfrm>
              <a:off x="4845650" y="17558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8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1" y="2179"/>
                    <a:pt x="2179" y="1691"/>
                    <a:pt x="2179" y="1089"/>
                  </a:cubicBezTo>
                  <a:cubicBezTo>
                    <a:pt x="2179" y="488"/>
                    <a:pt x="1691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3851;p54">
              <a:extLst>
                <a:ext uri="{FF2B5EF4-FFF2-40B4-BE49-F238E27FC236}">
                  <a16:creationId xmlns:a16="http://schemas.microsoft.com/office/drawing/2014/main" id="{A3DB48B3-2AE3-47F2-ABC5-9C01B570926C}"/>
                </a:ext>
              </a:extLst>
            </p:cNvPr>
            <p:cNvSpPr/>
            <p:nvPr/>
          </p:nvSpPr>
          <p:spPr>
            <a:xfrm>
              <a:off x="4927275" y="1663200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89" y="0"/>
                  </a:moveTo>
                  <a:cubicBezTo>
                    <a:pt x="487" y="0"/>
                    <a:pt x="0" y="488"/>
                    <a:pt x="0" y="1090"/>
                  </a:cubicBezTo>
                  <a:cubicBezTo>
                    <a:pt x="0" y="1692"/>
                    <a:pt x="487" y="2179"/>
                    <a:pt x="1089" y="2179"/>
                  </a:cubicBezTo>
                  <a:cubicBezTo>
                    <a:pt x="1691" y="2179"/>
                    <a:pt x="2179" y="1692"/>
                    <a:pt x="2179" y="1090"/>
                  </a:cubicBezTo>
                  <a:cubicBezTo>
                    <a:pt x="2179" y="488"/>
                    <a:pt x="1691" y="0"/>
                    <a:pt x="108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3852;p54">
              <a:extLst>
                <a:ext uri="{FF2B5EF4-FFF2-40B4-BE49-F238E27FC236}">
                  <a16:creationId xmlns:a16="http://schemas.microsoft.com/office/drawing/2014/main" id="{8593E432-5D8D-4442-984D-792E86E71480}"/>
                </a:ext>
              </a:extLst>
            </p:cNvPr>
            <p:cNvSpPr/>
            <p:nvPr/>
          </p:nvSpPr>
          <p:spPr>
            <a:xfrm>
              <a:off x="4673625" y="1596075"/>
              <a:ext cx="52700" cy="29175"/>
            </a:xfrm>
            <a:custGeom>
              <a:avLst/>
              <a:gdLst/>
              <a:ahLst/>
              <a:cxnLst/>
              <a:rect l="l" t="t" r="r" b="b"/>
              <a:pathLst>
                <a:path w="2108" h="1167" extrusionOk="0">
                  <a:moveTo>
                    <a:pt x="7" y="1"/>
                  </a:moveTo>
                  <a:cubicBezTo>
                    <a:pt x="6" y="27"/>
                    <a:pt x="0" y="51"/>
                    <a:pt x="0" y="77"/>
                  </a:cubicBezTo>
                  <a:cubicBezTo>
                    <a:pt x="0" y="679"/>
                    <a:pt x="488" y="1166"/>
                    <a:pt x="1090" y="1166"/>
                  </a:cubicBezTo>
                  <a:cubicBezTo>
                    <a:pt x="1557" y="1166"/>
                    <a:pt x="1954" y="871"/>
                    <a:pt x="2107" y="457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3853;p54">
              <a:extLst>
                <a:ext uri="{FF2B5EF4-FFF2-40B4-BE49-F238E27FC236}">
                  <a16:creationId xmlns:a16="http://schemas.microsoft.com/office/drawing/2014/main" id="{BD44C5D7-72D2-4772-ACE2-4510D4597AC5}"/>
                </a:ext>
              </a:extLst>
            </p:cNvPr>
            <p:cNvSpPr/>
            <p:nvPr/>
          </p:nvSpPr>
          <p:spPr>
            <a:xfrm>
              <a:off x="4677000" y="1656000"/>
              <a:ext cx="36875" cy="42375"/>
            </a:xfrm>
            <a:custGeom>
              <a:avLst/>
              <a:gdLst/>
              <a:ahLst/>
              <a:cxnLst/>
              <a:rect l="l" t="t" r="r" b="b"/>
              <a:pathLst>
                <a:path w="1475" h="1695" extrusionOk="0">
                  <a:moveTo>
                    <a:pt x="386" y="0"/>
                  </a:moveTo>
                  <a:cubicBezTo>
                    <a:pt x="249" y="0"/>
                    <a:pt x="120" y="29"/>
                    <a:pt x="0" y="73"/>
                  </a:cubicBezTo>
                  <a:lnTo>
                    <a:pt x="1290" y="1694"/>
                  </a:lnTo>
                  <a:cubicBezTo>
                    <a:pt x="1406" y="1521"/>
                    <a:pt x="1475" y="1313"/>
                    <a:pt x="1475" y="1089"/>
                  </a:cubicBezTo>
                  <a:cubicBezTo>
                    <a:pt x="1475" y="488"/>
                    <a:pt x="986" y="0"/>
                    <a:pt x="38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3854;p54">
              <a:extLst>
                <a:ext uri="{FF2B5EF4-FFF2-40B4-BE49-F238E27FC236}">
                  <a16:creationId xmlns:a16="http://schemas.microsoft.com/office/drawing/2014/main" id="{9FF7A5A4-E6D6-4D92-96F7-EB9DD83F7EE4}"/>
                </a:ext>
              </a:extLst>
            </p:cNvPr>
            <p:cNvSpPr/>
            <p:nvPr/>
          </p:nvSpPr>
          <p:spPr>
            <a:xfrm>
              <a:off x="4844325" y="1851200"/>
              <a:ext cx="51575" cy="54100"/>
            </a:xfrm>
            <a:custGeom>
              <a:avLst/>
              <a:gdLst/>
              <a:ahLst/>
              <a:cxnLst/>
              <a:rect l="l" t="t" r="r" b="b"/>
              <a:pathLst>
                <a:path w="2063" h="2164" extrusionOk="0">
                  <a:moveTo>
                    <a:pt x="1009" y="0"/>
                  </a:moveTo>
                  <a:cubicBezTo>
                    <a:pt x="552" y="0"/>
                    <a:pt x="161" y="284"/>
                    <a:pt x="0" y="684"/>
                  </a:cubicBezTo>
                  <a:lnTo>
                    <a:pt x="1177" y="2163"/>
                  </a:lnTo>
                  <a:cubicBezTo>
                    <a:pt x="1186" y="2162"/>
                    <a:pt x="1196" y="2162"/>
                    <a:pt x="1203" y="2162"/>
                  </a:cubicBezTo>
                  <a:lnTo>
                    <a:pt x="2063" y="825"/>
                  </a:lnTo>
                  <a:cubicBezTo>
                    <a:pt x="1942" y="352"/>
                    <a:pt x="1519" y="0"/>
                    <a:pt x="100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3855;p54">
              <a:extLst>
                <a:ext uri="{FF2B5EF4-FFF2-40B4-BE49-F238E27FC236}">
                  <a16:creationId xmlns:a16="http://schemas.microsoft.com/office/drawing/2014/main" id="{BDD04E84-80EA-492D-8306-B927607AD7FA}"/>
                </a:ext>
              </a:extLst>
            </p:cNvPr>
            <p:cNvSpPr/>
            <p:nvPr/>
          </p:nvSpPr>
          <p:spPr>
            <a:xfrm>
              <a:off x="4530475" y="1516600"/>
              <a:ext cx="134925" cy="134950"/>
            </a:xfrm>
            <a:custGeom>
              <a:avLst/>
              <a:gdLst/>
              <a:ahLst/>
              <a:cxnLst/>
              <a:rect l="l" t="t" r="r" b="b"/>
              <a:pathLst>
                <a:path w="5397" h="5398" extrusionOk="0">
                  <a:moveTo>
                    <a:pt x="2699" y="1"/>
                  </a:moveTo>
                  <a:cubicBezTo>
                    <a:pt x="1209" y="1"/>
                    <a:pt x="1" y="1208"/>
                    <a:pt x="1" y="2698"/>
                  </a:cubicBezTo>
                  <a:cubicBezTo>
                    <a:pt x="1" y="4189"/>
                    <a:pt x="1209" y="5397"/>
                    <a:pt x="2699" y="5397"/>
                  </a:cubicBezTo>
                  <a:cubicBezTo>
                    <a:pt x="4188" y="5397"/>
                    <a:pt x="5397" y="4189"/>
                    <a:pt x="5397" y="2698"/>
                  </a:cubicBezTo>
                  <a:cubicBezTo>
                    <a:pt x="5397" y="1208"/>
                    <a:pt x="4188" y="1"/>
                    <a:pt x="269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3856;p54">
              <a:extLst>
                <a:ext uri="{FF2B5EF4-FFF2-40B4-BE49-F238E27FC236}">
                  <a16:creationId xmlns:a16="http://schemas.microsoft.com/office/drawing/2014/main" id="{8DE9E26C-D8A9-4BEB-A020-FEFD83EED1B3}"/>
                </a:ext>
              </a:extLst>
            </p:cNvPr>
            <p:cNvSpPr/>
            <p:nvPr/>
          </p:nvSpPr>
          <p:spPr>
            <a:xfrm>
              <a:off x="4405250" y="1910925"/>
              <a:ext cx="537875" cy="405950"/>
            </a:xfrm>
            <a:custGeom>
              <a:avLst/>
              <a:gdLst/>
              <a:ahLst/>
              <a:cxnLst/>
              <a:rect l="l" t="t" r="r" b="b"/>
              <a:pathLst>
                <a:path w="21515" h="16238" extrusionOk="0">
                  <a:moveTo>
                    <a:pt x="1975" y="1"/>
                  </a:moveTo>
                  <a:cubicBezTo>
                    <a:pt x="1640" y="1"/>
                    <a:pt x="1382" y="123"/>
                    <a:pt x="1201" y="390"/>
                  </a:cubicBezTo>
                  <a:cubicBezTo>
                    <a:pt x="671" y="1177"/>
                    <a:pt x="1898" y="2918"/>
                    <a:pt x="3155" y="4245"/>
                  </a:cubicBezTo>
                  <a:lnTo>
                    <a:pt x="3155" y="4245"/>
                  </a:lnTo>
                  <a:cubicBezTo>
                    <a:pt x="2749" y="4005"/>
                    <a:pt x="2333" y="3839"/>
                    <a:pt x="1958" y="3839"/>
                  </a:cubicBezTo>
                  <a:cubicBezTo>
                    <a:pt x="1661" y="3839"/>
                    <a:pt x="1391" y="3944"/>
                    <a:pt x="1176" y="4201"/>
                  </a:cubicBezTo>
                  <a:cubicBezTo>
                    <a:pt x="0" y="5605"/>
                    <a:pt x="2498" y="9053"/>
                    <a:pt x="6213" y="10930"/>
                  </a:cubicBezTo>
                  <a:cubicBezTo>
                    <a:pt x="6213" y="10930"/>
                    <a:pt x="6086" y="10908"/>
                    <a:pt x="5909" y="10908"/>
                  </a:cubicBezTo>
                  <a:cubicBezTo>
                    <a:pt x="5405" y="10908"/>
                    <a:pt x="4506" y="11090"/>
                    <a:pt x="5074" y="12494"/>
                  </a:cubicBezTo>
                  <a:cubicBezTo>
                    <a:pt x="5817" y="14331"/>
                    <a:pt x="9491" y="16238"/>
                    <a:pt x="15077" y="16238"/>
                  </a:cubicBezTo>
                  <a:cubicBezTo>
                    <a:pt x="15257" y="16238"/>
                    <a:pt x="15439" y="16236"/>
                    <a:pt x="15623" y="16232"/>
                  </a:cubicBezTo>
                  <a:cubicBezTo>
                    <a:pt x="21515" y="16104"/>
                    <a:pt x="17493" y="5785"/>
                    <a:pt x="17493" y="5785"/>
                  </a:cubicBezTo>
                  <a:lnTo>
                    <a:pt x="17493" y="5785"/>
                  </a:lnTo>
                  <a:cubicBezTo>
                    <a:pt x="17493" y="5785"/>
                    <a:pt x="16879" y="5905"/>
                    <a:pt x="15884" y="5905"/>
                  </a:cubicBezTo>
                  <a:cubicBezTo>
                    <a:pt x="14256" y="5905"/>
                    <a:pt x="11608" y="5584"/>
                    <a:pt x="8964" y="3895"/>
                  </a:cubicBezTo>
                  <a:cubicBezTo>
                    <a:pt x="5594" y="1741"/>
                    <a:pt x="3240" y="1"/>
                    <a:pt x="1975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3857;p54">
              <a:extLst>
                <a:ext uri="{FF2B5EF4-FFF2-40B4-BE49-F238E27FC236}">
                  <a16:creationId xmlns:a16="http://schemas.microsoft.com/office/drawing/2014/main" id="{713E3B62-7E46-40C0-848D-E789BAFFAD82}"/>
                </a:ext>
              </a:extLst>
            </p:cNvPr>
            <p:cNvSpPr/>
            <p:nvPr/>
          </p:nvSpPr>
          <p:spPr>
            <a:xfrm>
              <a:off x="4559075" y="2040550"/>
              <a:ext cx="98200" cy="183175"/>
            </a:xfrm>
            <a:custGeom>
              <a:avLst/>
              <a:gdLst/>
              <a:ahLst/>
              <a:cxnLst/>
              <a:rect l="l" t="t" r="r" b="b"/>
              <a:pathLst>
                <a:path w="3928" h="7327" extrusionOk="0">
                  <a:moveTo>
                    <a:pt x="1717" y="2154"/>
                  </a:moveTo>
                  <a:cubicBezTo>
                    <a:pt x="1955" y="2154"/>
                    <a:pt x="2194" y="2182"/>
                    <a:pt x="2415" y="2270"/>
                  </a:cubicBezTo>
                  <a:cubicBezTo>
                    <a:pt x="2516" y="2309"/>
                    <a:pt x="2911" y="2485"/>
                    <a:pt x="2798" y="2661"/>
                  </a:cubicBezTo>
                  <a:cubicBezTo>
                    <a:pt x="2757" y="2726"/>
                    <a:pt x="2671" y="2745"/>
                    <a:pt x="2586" y="2745"/>
                  </a:cubicBezTo>
                  <a:cubicBezTo>
                    <a:pt x="2535" y="2745"/>
                    <a:pt x="2484" y="2738"/>
                    <a:pt x="2445" y="2730"/>
                  </a:cubicBezTo>
                  <a:cubicBezTo>
                    <a:pt x="2186" y="2678"/>
                    <a:pt x="1918" y="2514"/>
                    <a:pt x="1706" y="2362"/>
                  </a:cubicBezTo>
                  <a:cubicBezTo>
                    <a:pt x="1620" y="2300"/>
                    <a:pt x="1537" y="2234"/>
                    <a:pt x="1458" y="2163"/>
                  </a:cubicBezTo>
                  <a:lnTo>
                    <a:pt x="1458" y="2163"/>
                  </a:lnTo>
                  <a:cubicBezTo>
                    <a:pt x="1483" y="2162"/>
                    <a:pt x="1508" y="2161"/>
                    <a:pt x="1531" y="2160"/>
                  </a:cubicBezTo>
                  <a:cubicBezTo>
                    <a:pt x="1593" y="2156"/>
                    <a:pt x="1655" y="2154"/>
                    <a:pt x="1717" y="2154"/>
                  </a:cubicBezTo>
                  <a:close/>
                  <a:moveTo>
                    <a:pt x="1800" y="4335"/>
                  </a:moveTo>
                  <a:cubicBezTo>
                    <a:pt x="1909" y="4335"/>
                    <a:pt x="2017" y="4345"/>
                    <a:pt x="2124" y="4364"/>
                  </a:cubicBezTo>
                  <a:cubicBezTo>
                    <a:pt x="2259" y="4387"/>
                    <a:pt x="3169" y="4683"/>
                    <a:pt x="2809" y="4893"/>
                  </a:cubicBezTo>
                  <a:cubicBezTo>
                    <a:pt x="2770" y="4916"/>
                    <a:pt x="2713" y="4924"/>
                    <a:pt x="2651" y="4924"/>
                  </a:cubicBezTo>
                  <a:cubicBezTo>
                    <a:pt x="2535" y="4924"/>
                    <a:pt x="2400" y="4896"/>
                    <a:pt x="2325" y="4880"/>
                  </a:cubicBezTo>
                  <a:cubicBezTo>
                    <a:pt x="2167" y="4845"/>
                    <a:pt x="2018" y="4784"/>
                    <a:pt x="1879" y="4702"/>
                  </a:cubicBezTo>
                  <a:cubicBezTo>
                    <a:pt x="1722" y="4612"/>
                    <a:pt x="1580" y="4497"/>
                    <a:pt x="1453" y="4368"/>
                  </a:cubicBezTo>
                  <a:lnTo>
                    <a:pt x="1453" y="4368"/>
                  </a:lnTo>
                  <a:cubicBezTo>
                    <a:pt x="1567" y="4346"/>
                    <a:pt x="1684" y="4335"/>
                    <a:pt x="1800" y="4335"/>
                  </a:cubicBezTo>
                  <a:close/>
                  <a:moveTo>
                    <a:pt x="1377" y="1"/>
                  </a:moveTo>
                  <a:cubicBezTo>
                    <a:pt x="1150" y="1"/>
                    <a:pt x="920" y="32"/>
                    <a:pt x="733" y="136"/>
                  </a:cubicBezTo>
                  <a:cubicBezTo>
                    <a:pt x="424" y="306"/>
                    <a:pt x="374" y="647"/>
                    <a:pt x="459" y="966"/>
                  </a:cubicBezTo>
                  <a:cubicBezTo>
                    <a:pt x="560" y="1346"/>
                    <a:pt x="765" y="1703"/>
                    <a:pt x="1030" y="2008"/>
                  </a:cubicBezTo>
                  <a:lnTo>
                    <a:pt x="1030" y="2008"/>
                  </a:lnTo>
                  <a:cubicBezTo>
                    <a:pt x="953" y="2025"/>
                    <a:pt x="878" y="2046"/>
                    <a:pt x="807" y="2071"/>
                  </a:cubicBezTo>
                  <a:cubicBezTo>
                    <a:pt x="0" y="2356"/>
                    <a:pt x="483" y="3318"/>
                    <a:pt x="781" y="3803"/>
                  </a:cubicBezTo>
                  <a:cubicBezTo>
                    <a:pt x="876" y="3958"/>
                    <a:pt x="983" y="4113"/>
                    <a:pt x="1102" y="4260"/>
                  </a:cubicBezTo>
                  <a:lnTo>
                    <a:pt x="1102" y="4260"/>
                  </a:lnTo>
                  <a:cubicBezTo>
                    <a:pt x="1029" y="4287"/>
                    <a:pt x="959" y="4319"/>
                    <a:pt x="890" y="4355"/>
                  </a:cubicBezTo>
                  <a:cubicBezTo>
                    <a:pt x="499" y="4563"/>
                    <a:pt x="551" y="4947"/>
                    <a:pt x="639" y="5326"/>
                  </a:cubicBezTo>
                  <a:cubicBezTo>
                    <a:pt x="834" y="6167"/>
                    <a:pt x="1395" y="6895"/>
                    <a:pt x="2147" y="7313"/>
                  </a:cubicBezTo>
                  <a:cubicBezTo>
                    <a:pt x="2164" y="7322"/>
                    <a:pt x="2180" y="7326"/>
                    <a:pt x="2195" y="7326"/>
                  </a:cubicBezTo>
                  <a:cubicBezTo>
                    <a:pt x="2282" y="7326"/>
                    <a:pt x="2339" y="7197"/>
                    <a:pt x="2246" y="7146"/>
                  </a:cubicBezTo>
                  <a:cubicBezTo>
                    <a:pt x="1757" y="6875"/>
                    <a:pt x="1359" y="6476"/>
                    <a:pt x="1094" y="5983"/>
                  </a:cubicBezTo>
                  <a:cubicBezTo>
                    <a:pt x="973" y="5761"/>
                    <a:pt x="885" y="5523"/>
                    <a:pt x="827" y="5275"/>
                  </a:cubicBezTo>
                  <a:cubicBezTo>
                    <a:pt x="793" y="5129"/>
                    <a:pt x="750" y="4960"/>
                    <a:pt x="771" y="4810"/>
                  </a:cubicBezTo>
                  <a:cubicBezTo>
                    <a:pt x="804" y="4571"/>
                    <a:pt x="1037" y="4486"/>
                    <a:pt x="1241" y="4422"/>
                  </a:cubicBezTo>
                  <a:lnTo>
                    <a:pt x="1241" y="4422"/>
                  </a:lnTo>
                  <a:cubicBezTo>
                    <a:pt x="1597" y="4809"/>
                    <a:pt x="2047" y="5103"/>
                    <a:pt x="2586" y="5103"/>
                  </a:cubicBezTo>
                  <a:cubicBezTo>
                    <a:pt x="2616" y="5103"/>
                    <a:pt x="2646" y="5102"/>
                    <a:pt x="2676" y="5101"/>
                  </a:cubicBezTo>
                  <a:cubicBezTo>
                    <a:pt x="2941" y="5083"/>
                    <a:pt x="3267" y="4931"/>
                    <a:pt x="3069" y="4625"/>
                  </a:cubicBezTo>
                  <a:cubicBezTo>
                    <a:pt x="2890" y="4348"/>
                    <a:pt x="2440" y="4219"/>
                    <a:pt x="2134" y="4169"/>
                  </a:cubicBezTo>
                  <a:cubicBezTo>
                    <a:pt x="2021" y="4151"/>
                    <a:pt x="1906" y="4142"/>
                    <a:pt x="1790" y="4142"/>
                  </a:cubicBezTo>
                  <a:cubicBezTo>
                    <a:pt x="1625" y="4142"/>
                    <a:pt x="1460" y="4161"/>
                    <a:pt x="1300" y="4200"/>
                  </a:cubicBezTo>
                  <a:lnTo>
                    <a:pt x="1300" y="4200"/>
                  </a:lnTo>
                  <a:cubicBezTo>
                    <a:pt x="1242" y="4130"/>
                    <a:pt x="1186" y="4058"/>
                    <a:pt x="1134" y="3984"/>
                  </a:cubicBezTo>
                  <a:cubicBezTo>
                    <a:pt x="885" y="3631"/>
                    <a:pt x="363" y="2931"/>
                    <a:pt x="609" y="2472"/>
                  </a:cubicBezTo>
                  <a:cubicBezTo>
                    <a:pt x="714" y="2277"/>
                    <a:pt x="957" y="2210"/>
                    <a:pt x="1193" y="2183"/>
                  </a:cubicBezTo>
                  <a:lnTo>
                    <a:pt x="1193" y="2183"/>
                  </a:lnTo>
                  <a:cubicBezTo>
                    <a:pt x="1390" y="2377"/>
                    <a:pt x="1612" y="2546"/>
                    <a:pt x="1843" y="2678"/>
                  </a:cubicBezTo>
                  <a:cubicBezTo>
                    <a:pt x="2054" y="2799"/>
                    <a:pt x="2309" y="2934"/>
                    <a:pt x="2564" y="2934"/>
                  </a:cubicBezTo>
                  <a:cubicBezTo>
                    <a:pt x="2613" y="2934"/>
                    <a:pt x="2662" y="2929"/>
                    <a:pt x="2710" y="2918"/>
                  </a:cubicBezTo>
                  <a:cubicBezTo>
                    <a:pt x="2958" y="2863"/>
                    <a:pt x="3083" y="2617"/>
                    <a:pt x="2933" y="2395"/>
                  </a:cubicBezTo>
                  <a:cubicBezTo>
                    <a:pt x="2748" y="2122"/>
                    <a:pt x="2335" y="2015"/>
                    <a:pt x="2031" y="1978"/>
                  </a:cubicBezTo>
                  <a:cubicBezTo>
                    <a:pt x="1899" y="1961"/>
                    <a:pt x="1756" y="1951"/>
                    <a:pt x="1610" y="1951"/>
                  </a:cubicBezTo>
                  <a:cubicBezTo>
                    <a:pt x="1494" y="1951"/>
                    <a:pt x="1377" y="1957"/>
                    <a:pt x="1261" y="1970"/>
                  </a:cubicBezTo>
                  <a:lnTo>
                    <a:pt x="1261" y="1970"/>
                  </a:lnTo>
                  <a:cubicBezTo>
                    <a:pt x="1015" y="1705"/>
                    <a:pt x="817" y="1393"/>
                    <a:pt x="695" y="1057"/>
                  </a:cubicBezTo>
                  <a:cubicBezTo>
                    <a:pt x="559" y="679"/>
                    <a:pt x="614" y="324"/>
                    <a:pt x="1058" y="235"/>
                  </a:cubicBezTo>
                  <a:cubicBezTo>
                    <a:pt x="1178" y="210"/>
                    <a:pt x="1305" y="200"/>
                    <a:pt x="1432" y="200"/>
                  </a:cubicBezTo>
                  <a:cubicBezTo>
                    <a:pt x="1635" y="200"/>
                    <a:pt x="1842" y="227"/>
                    <a:pt x="2031" y="266"/>
                  </a:cubicBezTo>
                  <a:cubicBezTo>
                    <a:pt x="2689" y="402"/>
                    <a:pt x="3281" y="745"/>
                    <a:pt x="3730" y="1245"/>
                  </a:cubicBezTo>
                  <a:cubicBezTo>
                    <a:pt x="3747" y="1265"/>
                    <a:pt x="3768" y="1273"/>
                    <a:pt x="3788" y="1273"/>
                  </a:cubicBezTo>
                  <a:cubicBezTo>
                    <a:pt x="3859" y="1273"/>
                    <a:pt x="3927" y="1174"/>
                    <a:pt x="3863" y="1102"/>
                  </a:cubicBezTo>
                  <a:cubicBezTo>
                    <a:pt x="3327" y="504"/>
                    <a:pt x="2586" y="121"/>
                    <a:pt x="1792" y="28"/>
                  </a:cubicBezTo>
                  <a:cubicBezTo>
                    <a:pt x="1662" y="13"/>
                    <a:pt x="1520" y="1"/>
                    <a:pt x="1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3858;p54">
              <a:extLst>
                <a:ext uri="{FF2B5EF4-FFF2-40B4-BE49-F238E27FC236}">
                  <a16:creationId xmlns:a16="http://schemas.microsoft.com/office/drawing/2014/main" id="{C4A71FA9-FC73-4CB6-8619-A3A6E04FAAC1}"/>
                </a:ext>
              </a:extLst>
            </p:cNvPr>
            <p:cNvSpPr/>
            <p:nvPr/>
          </p:nvSpPr>
          <p:spPr>
            <a:xfrm>
              <a:off x="4489300" y="2012275"/>
              <a:ext cx="61650" cy="97025"/>
            </a:xfrm>
            <a:custGeom>
              <a:avLst/>
              <a:gdLst/>
              <a:ahLst/>
              <a:cxnLst/>
              <a:rect l="l" t="t" r="r" b="b"/>
              <a:pathLst>
                <a:path w="2466" h="3881" extrusionOk="0">
                  <a:moveTo>
                    <a:pt x="1244" y="1455"/>
                  </a:moveTo>
                  <a:lnTo>
                    <a:pt x="1244" y="1455"/>
                  </a:lnTo>
                  <a:cubicBezTo>
                    <a:pt x="1419" y="1489"/>
                    <a:pt x="1591" y="1552"/>
                    <a:pt x="1723" y="1668"/>
                  </a:cubicBezTo>
                  <a:cubicBezTo>
                    <a:pt x="1788" y="1725"/>
                    <a:pt x="1832" y="1763"/>
                    <a:pt x="1798" y="1850"/>
                  </a:cubicBezTo>
                  <a:cubicBezTo>
                    <a:pt x="1779" y="1901"/>
                    <a:pt x="1769" y="1923"/>
                    <a:pt x="1735" y="1923"/>
                  </a:cubicBezTo>
                  <a:cubicBezTo>
                    <a:pt x="1722" y="1923"/>
                    <a:pt x="1705" y="1920"/>
                    <a:pt x="1682" y="1913"/>
                  </a:cubicBezTo>
                  <a:cubicBezTo>
                    <a:pt x="1639" y="1900"/>
                    <a:pt x="1596" y="1864"/>
                    <a:pt x="1562" y="1839"/>
                  </a:cubicBezTo>
                  <a:cubicBezTo>
                    <a:pt x="1453" y="1754"/>
                    <a:pt x="1359" y="1641"/>
                    <a:pt x="1286" y="1526"/>
                  </a:cubicBezTo>
                  <a:cubicBezTo>
                    <a:pt x="1271" y="1503"/>
                    <a:pt x="1257" y="1480"/>
                    <a:pt x="1244" y="1455"/>
                  </a:cubicBezTo>
                  <a:close/>
                  <a:moveTo>
                    <a:pt x="1794" y="1"/>
                  </a:moveTo>
                  <a:cubicBezTo>
                    <a:pt x="1486" y="1"/>
                    <a:pt x="1169" y="179"/>
                    <a:pt x="1021" y="480"/>
                  </a:cubicBezTo>
                  <a:cubicBezTo>
                    <a:pt x="905" y="716"/>
                    <a:pt x="885" y="979"/>
                    <a:pt x="947" y="1227"/>
                  </a:cubicBezTo>
                  <a:lnTo>
                    <a:pt x="947" y="1227"/>
                  </a:lnTo>
                  <a:cubicBezTo>
                    <a:pt x="925" y="1227"/>
                    <a:pt x="904" y="1226"/>
                    <a:pt x="882" y="1226"/>
                  </a:cubicBezTo>
                  <a:cubicBezTo>
                    <a:pt x="621" y="1226"/>
                    <a:pt x="361" y="1290"/>
                    <a:pt x="193" y="1510"/>
                  </a:cubicBezTo>
                  <a:cubicBezTo>
                    <a:pt x="21" y="1735"/>
                    <a:pt x="1" y="2039"/>
                    <a:pt x="48" y="2312"/>
                  </a:cubicBezTo>
                  <a:cubicBezTo>
                    <a:pt x="184" y="3076"/>
                    <a:pt x="878" y="3685"/>
                    <a:pt x="1603" y="3877"/>
                  </a:cubicBezTo>
                  <a:cubicBezTo>
                    <a:pt x="1613" y="3879"/>
                    <a:pt x="1622" y="3881"/>
                    <a:pt x="1630" y="3881"/>
                  </a:cubicBezTo>
                  <a:cubicBezTo>
                    <a:pt x="1731" y="3881"/>
                    <a:pt x="1765" y="3718"/>
                    <a:pt x="1655" y="3690"/>
                  </a:cubicBezTo>
                  <a:cubicBezTo>
                    <a:pt x="1190" y="3569"/>
                    <a:pt x="779" y="3286"/>
                    <a:pt x="507" y="2888"/>
                  </a:cubicBezTo>
                  <a:cubicBezTo>
                    <a:pt x="279" y="2558"/>
                    <a:pt x="81" y="2042"/>
                    <a:pt x="320" y="1664"/>
                  </a:cubicBezTo>
                  <a:cubicBezTo>
                    <a:pt x="443" y="1469"/>
                    <a:pt x="662" y="1419"/>
                    <a:pt x="878" y="1419"/>
                  </a:cubicBezTo>
                  <a:cubicBezTo>
                    <a:pt x="924" y="1419"/>
                    <a:pt x="970" y="1422"/>
                    <a:pt x="1014" y="1425"/>
                  </a:cubicBezTo>
                  <a:lnTo>
                    <a:pt x="1014" y="1425"/>
                  </a:lnTo>
                  <a:cubicBezTo>
                    <a:pt x="1129" y="1688"/>
                    <a:pt x="1397" y="2095"/>
                    <a:pt x="1716" y="2117"/>
                  </a:cubicBezTo>
                  <a:cubicBezTo>
                    <a:pt x="1725" y="2117"/>
                    <a:pt x="1734" y="2118"/>
                    <a:pt x="1742" y="2118"/>
                  </a:cubicBezTo>
                  <a:cubicBezTo>
                    <a:pt x="2019" y="2118"/>
                    <a:pt x="2108" y="1828"/>
                    <a:pt x="1947" y="1624"/>
                  </a:cubicBezTo>
                  <a:cubicBezTo>
                    <a:pt x="1757" y="1380"/>
                    <a:pt x="1446" y="1284"/>
                    <a:pt x="1151" y="1245"/>
                  </a:cubicBezTo>
                  <a:lnTo>
                    <a:pt x="1151" y="1245"/>
                  </a:lnTo>
                  <a:cubicBezTo>
                    <a:pt x="1104" y="1101"/>
                    <a:pt x="1088" y="948"/>
                    <a:pt x="1117" y="795"/>
                  </a:cubicBezTo>
                  <a:cubicBezTo>
                    <a:pt x="1166" y="539"/>
                    <a:pt x="1337" y="284"/>
                    <a:pt x="1597" y="209"/>
                  </a:cubicBezTo>
                  <a:cubicBezTo>
                    <a:pt x="1651" y="194"/>
                    <a:pt x="1706" y="187"/>
                    <a:pt x="1761" y="187"/>
                  </a:cubicBezTo>
                  <a:cubicBezTo>
                    <a:pt x="1961" y="187"/>
                    <a:pt x="2155" y="284"/>
                    <a:pt x="2257" y="464"/>
                  </a:cubicBezTo>
                  <a:cubicBezTo>
                    <a:pt x="2276" y="498"/>
                    <a:pt x="2305" y="512"/>
                    <a:pt x="2334" y="512"/>
                  </a:cubicBezTo>
                  <a:cubicBezTo>
                    <a:pt x="2399" y="512"/>
                    <a:pt x="2465" y="442"/>
                    <a:pt x="2423" y="368"/>
                  </a:cubicBezTo>
                  <a:cubicBezTo>
                    <a:pt x="2279" y="114"/>
                    <a:pt x="2040" y="1"/>
                    <a:pt x="17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3859;p54">
              <a:extLst>
                <a:ext uri="{FF2B5EF4-FFF2-40B4-BE49-F238E27FC236}">
                  <a16:creationId xmlns:a16="http://schemas.microsoft.com/office/drawing/2014/main" id="{1005AA01-24E7-4B95-B027-906FFDF2E32A}"/>
                </a:ext>
              </a:extLst>
            </p:cNvPr>
            <p:cNvSpPr/>
            <p:nvPr/>
          </p:nvSpPr>
          <p:spPr>
            <a:xfrm>
              <a:off x="4679525" y="2091000"/>
              <a:ext cx="123425" cy="217125"/>
            </a:xfrm>
            <a:custGeom>
              <a:avLst/>
              <a:gdLst/>
              <a:ahLst/>
              <a:cxnLst/>
              <a:rect l="l" t="t" r="r" b="b"/>
              <a:pathLst>
                <a:path w="4937" h="8685" extrusionOk="0">
                  <a:moveTo>
                    <a:pt x="1706" y="1666"/>
                  </a:moveTo>
                  <a:lnTo>
                    <a:pt x="1706" y="1666"/>
                  </a:lnTo>
                  <a:cubicBezTo>
                    <a:pt x="1804" y="1676"/>
                    <a:pt x="1900" y="1693"/>
                    <a:pt x="1992" y="1715"/>
                  </a:cubicBezTo>
                  <a:cubicBezTo>
                    <a:pt x="2088" y="1738"/>
                    <a:pt x="2185" y="1767"/>
                    <a:pt x="2280" y="1800"/>
                  </a:cubicBezTo>
                  <a:cubicBezTo>
                    <a:pt x="2323" y="1814"/>
                    <a:pt x="2386" y="1826"/>
                    <a:pt x="2422" y="1853"/>
                  </a:cubicBezTo>
                  <a:cubicBezTo>
                    <a:pt x="2485" y="1869"/>
                    <a:pt x="2509" y="1912"/>
                    <a:pt x="2493" y="1980"/>
                  </a:cubicBezTo>
                  <a:cubicBezTo>
                    <a:pt x="2531" y="2047"/>
                    <a:pt x="2524" y="2082"/>
                    <a:pt x="2470" y="2082"/>
                  </a:cubicBezTo>
                  <a:cubicBezTo>
                    <a:pt x="2465" y="2082"/>
                    <a:pt x="2459" y="2081"/>
                    <a:pt x="2453" y="2081"/>
                  </a:cubicBezTo>
                  <a:cubicBezTo>
                    <a:pt x="2419" y="2098"/>
                    <a:pt x="2382" y="2105"/>
                    <a:pt x="2342" y="2105"/>
                  </a:cubicBezTo>
                  <a:cubicBezTo>
                    <a:pt x="2169" y="2105"/>
                    <a:pt x="1956" y="1966"/>
                    <a:pt x="1858" y="1871"/>
                  </a:cubicBezTo>
                  <a:cubicBezTo>
                    <a:pt x="1794" y="1808"/>
                    <a:pt x="1743" y="1739"/>
                    <a:pt x="1706" y="1666"/>
                  </a:cubicBezTo>
                  <a:close/>
                  <a:moveTo>
                    <a:pt x="1749" y="3802"/>
                  </a:moveTo>
                  <a:cubicBezTo>
                    <a:pt x="2124" y="3802"/>
                    <a:pt x="2511" y="3881"/>
                    <a:pt x="2794" y="3960"/>
                  </a:cubicBezTo>
                  <a:cubicBezTo>
                    <a:pt x="3097" y="4044"/>
                    <a:pt x="3919" y="4348"/>
                    <a:pt x="3452" y="4775"/>
                  </a:cubicBezTo>
                  <a:cubicBezTo>
                    <a:pt x="3349" y="4869"/>
                    <a:pt x="3220" y="4905"/>
                    <a:pt x="3079" y="4905"/>
                  </a:cubicBezTo>
                  <a:cubicBezTo>
                    <a:pt x="2771" y="4905"/>
                    <a:pt x="2413" y="4730"/>
                    <a:pt x="2188" y="4613"/>
                  </a:cubicBezTo>
                  <a:cubicBezTo>
                    <a:pt x="1842" y="4431"/>
                    <a:pt x="1507" y="4173"/>
                    <a:pt x="1238" y="3863"/>
                  </a:cubicBezTo>
                  <a:lnTo>
                    <a:pt x="1238" y="3863"/>
                  </a:lnTo>
                  <a:cubicBezTo>
                    <a:pt x="1398" y="3820"/>
                    <a:pt x="1572" y="3802"/>
                    <a:pt x="1749" y="3802"/>
                  </a:cubicBezTo>
                  <a:close/>
                  <a:moveTo>
                    <a:pt x="1260" y="6305"/>
                  </a:moveTo>
                  <a:cubicBezTo>
                    <a:pt x="1543" y="6305"/>
                    <a:pt x="1852" y="6383"/>
                    <a:pt x="2057" y="6433"/>
                  </a:cubicBezTo>
                  <a:cubicBezTo>
                    <a:pt x="2156" y="6459"/>
                    <a:pt x="2252" y="6488"/>
                    <a:pt x="2350" y="6518"/>
                  </a:cubicBezTo>
                  <a:cubicBezTo>
                    <a:pt x="2426" y="6544"/>
                    <a:pt x="2618" y="6582"/>
                    <a:pt x="2675" y="6646"/>
                  </a:cubicBezTo>
                  <a:cubicBezTo>
                    <a:pt x="2862" y="6843"/>
                    <a:pt x="2627" y="6883"/>
                    <a:pt x="2423" y="6883"/>
                  </a:cubicBezTo>
                  <a:cubicBezTo>
                    <a:pt x="2325" y="6883"/>
                    <a:pt x="2234" y="6873"/>
                    <a:pt x="2201" y="6868"/>
                  </a:cubicBezTo>
                  <a:cubicBezTo>
                    <a:pt x="1854" y="6805"/>
                    <a:pt x="1526" y="6641"/>
                    <a:pt x="1256" y="6416"/>
                  </a:cubicBezTo>
                  <a:cubicBezTo>
                    <a:pt x="1217" y="6383"/>
                    <a:pt x="1178" y="6347"/>
                    <a:pt x="1140" y="6310"/>
                  </a:cubicBezTo>
                  <a:lnTo>
                    <a:pt x="1140" y="6310"/>
                  </a:lnTo>
                  <a:cubicBezTo>
                    <a:pt x="1179" y="6307"/>
                    <a:pt x="1219" y="6305"/>
                    <a:pt x="1260" y="6305"/>
                  </a:cubicBezTo>
                  <a:close/>
                  <a:moveTo>
                    <a:pt x="2924" y="1"/>
                  </a:moveTo>
                  <a:cubicBezTo>
                    <a:pt x="2453" y="1"/>
                    <a:pt x="2011" y="156"/>
                    <a:pt x="1683" y="590"/>
                  </a:cubicBezTo>
                  <a:cubicBezTo>
                    <a:pt x="1490" y="845"/>
                    <a:pt x="1395" y="1167"/>
                    <a:pt x="1443" y="1470"/>
                  </a:cubicBezTo>
                  <a:lnTo>
                    <a:pt x="1443" y="1470"/>
                  </a:lnTo>
                  <a:cubicBezTo>
                    <a:pt x="1143" y="1491"/>
                    <a:pt x="859" y="1602"/>
                    <a:pt x="669" y="1864"/>
                  </a:cubicBezTo>
                  <a:cubicBezTo>
                    <a:pt x="242" y="2450"/>
                    <a:pt x="513" y="3200"/>
                    <a:pt x="934" y="3777"/>
                  </a:cubicBezTo>
                  <a:lnTo>
                    <a:pt x="934" y="3777"/>
                  </a:lnTo>
                  <a:cubicBezTo>
                    <a:pt x="0" y="4230"/>
                    <a:pt x="260" y="5537"/>
                    <a:pt x="792" y="6211"/>
                  </a:cubicBezTo>
                  <a:cubicBezTo>
                    <a:pt x="794" y="6214"/>
                    <a:pt x="795" y="6216"/>
                    <a:pt x="797" y="6218"/>
                  </a:cubicBezTo>
                  <a:lnTo>
                    <a:pt x="797" y="6218"/>
                  </a:lnTo>
                  <a:cubicBezTo>
                    <a:pt x="556" y="6327"/>
                    <a:pt x="391" y="6540"/>
                    <a:pt x="368" y="6889"/>
                  </a:cubicBezTo>
                  <a:cubicBezTo>
                    <a:pt x="299" y="7915"/>
                    <a:pt x="1325" y="8685"/>
                    <a:pt x="2281" y="8685"/>
                  </a:cubicBezTo>
                  <a:cubicBezTo>
                    <a:pt x="2361" y="8685"/>
                    <a:pt x="2441" y="8679"/>
                    <a:pt x="2520" y="8668"/>
                  </a:cubicBezTo>
                  <a:cubicBezTo>
                    <a:pt x="2638" y="8651"/>
                    <a:pt x="2594" y="8480"/>
                    <a:pt x="2483" y="8480"/>
                  </a:cubicBezTo>
                  <a:cubicBezTo>
                    <a:pt x="2478" y="8480"/>
                    <a:pt x="2473" y="8481"/>
                    <a:pt x="2467" y="8481"/>
                  </a:cubicBezTo>
                  <a:cubicBezTo>
                    <a:pt x="2395" y="8492"/>
                    <a:pt x="2322" y="8497"/>
                    <a:pt x="2250" y="8497"/>
                  </a:cubicBezTo>
                  <a:cubicBezTo>
                    <a:pt x="1608" y="8497"/>
                    <a:pt x="983" y="8109"/>
                    <a:pt x="697" y="7530"/>
                  </a:cubicBezTo>
                  <a:cubicBezTo>
                    <a:pt x="550" y="7229"/>
                    <a:pt x="465" y="6776"/>
                    <a:pt x="707" y="6498"/>
                  </a:cubicBezTo>
                  <a:cubicBezTo>
                    <a:pt x="764" y="6433"/>
                    <a:pt x="835" y="6388"/>
                    <a:pt x="917" y="6358"/>
                  </a:cubicBezTo>
                  <a:lnTo>
                    <a:pt x="917" y="6358"/>
                  </a:lnTo>
                  <a:cubicBezTo>
                    <a:pt x="1205" y="6669"/>
                    <a:pt x="1576" y="6906"/>
                    <a:pt x="1986" y="7017"/>
                  </a:cubicBezTo>
                  <a:cubicBezTo>
                    <a:pt x="2093" y="7045"/>
                    <a:pt x="2283" y="7083"/>
                    <a:pt x="2469" y="7083"/>
                  </a:cubicBezTo>
                  <a:cubicBezTo>
                    <a:pt x="2722" y="7083"/>
                    <a:pt x="2964" y="7013"/>
                    <a:pt x="2969" y="6756"/>
                  </a:cubicBezTo>
                  <a:cubicBezTo>
                    <a:pt x="2975" y="6496"/>
                    <a:pt x="2632" y="6409"/>
                    <a:pt x="2443" y="6345"/>
                  </a:cubicBezTo>
                  <a:cubicBezTo>
                    <a:pt x="2106" y="6228"/>
                    <a:pt x="1752" y="6158"/>
                    <a:pt x="1398" y="6132"/>
                  </a:cubicBezTo>
                  <a:cubicBezTo>
                    <a:pt x="1356" y="6130"/>
                    <a:pt x="1315" y="6128"/>
                    <a:pt x="1275" y="6128"/>
                  </a:cubicBezTo>
                  <a:cubicBezTo>
                    <a:pt x="1177" y="6128"/>
                    <a:pt x="1083" y="6137"/>
                    <a:pt x="996" y="6155"/>
                  </a:cubicBezTo>
                  <a:lnTo>
                    <a:pt x="996" y="6155"/>
                  </a:lnTo>
                  <a:cubicBezTo>
                    <a:pt x="605" y="5692"/>
                    <a:pt x="375" y="5043"/>
                    <a:pt x="568" y="4458"/>
                  </a:cubicBezTo>
                  <a:cubicBezTo>
                    <a:pt x="656" y="4196"/>
                    <a:pt x="831" y="4029"/>
                    <a:pt x="1052" y="3929"/>
                  </a:cubicBezTo>
                  <a:lnTo>
                    <a:pt x="1052" y="3929"/>
                  </a:lnTo>
                  <a:cubicBezTo>
                    <a:pt x="1192" y="4100"/>
                    <a:pt x="1341" y="4251"/>
                    <a:pt x="1484" y="4371"/>
                  </a:cubicBezTo>
                  <a:cubicBezTo>
                    <a:pt x="1887" y="4711"/>
                    <a:pt x="2411" y="5013"/>
                    <a:pt x="2945" y="5080"/>
                  </a:cubicBezTo>
                  <a:cubicBezTo>
                    <a:pt x="2977" y="5084"/>
                    <a:pt x="3011" y="5086"/>
                    <a:pt x="3045" y="5086"/>
                  </a:cubicBezTo>
                  <a:cubicBezTo>
                    <a:pt x="3418" y="5086"/>
                    <a:pt x="3854" y="4853"/>
                    <a:pt x="3764" y="4420"/>
                  </a:cubicBezTo>
                  <a:cubicBezTo>
                    <a:pt x="3666" y="3928"/>
                    <a:pt x="2939" y="3780"/>
                    <a:pt x="2539" y="3700"/>
                  </a:cubicBezTo>
                  <a:cubicBezTo>
                    <a:pt x="2288" y="3650"/>
                    <a:pt x="2019" y="3611"/>
                    <a:pt x="1752" y="3611"/>
                  </a:cubicBezTo>
                  <a:cubicBezTo>
                    <a:pt x="1533" y="3611"/>
                    <a:pt x="1315" y="3637"/>
                    <a:pt x="1111" y="3705"/>
                  </a:cubicBezTo>
                  <a:lnTo>
                    <a:pt x="1111" y="3705"/>
                  </a:lnTo>
                  <a:cubicBezTo>
                    <a:pt x="942" y="3480"/>
                    <a:pt x="810" y="3230"/>
                    <a:pt x="733" y="2965"/>
                  </a:cubicBezTo>
                  <a:cubicBezTo>
                    <a:pt x="637" y="2628"/>
                    <a:pt x="621" y="2217"/>
                    <a:pt x="861" y="1933"/>
                  </a:cubicBezTo>
                  <a:cubicBezTo>
                    <a:pt x="1025" y="1741"/>
                    <a:pt x="1254" y="1668"/>
                    <a:pt x="1493" y="1659"/>
                  </a:cubicBezTo>
                  <a:lnTo>
                    <a:pt x="1493" y="1659"/>
                  </a:lnTo>
                  <a:cubicBezTo>
                    <a:pt x="1527" y="1749"/>
                    <a:pt x="1576" y="1835"/>
                    <a:pt x="1640" y="1916"/>
                  </a:cubicBezTo>
                  <a:cubicBezTo>
                    <a:pt x="1784" y="2095"/>
                    <a:pt x="2113" y="2304"/>
                    <a:pt x="2397" y="2304"/>
                  </a:cubicBezTo>
                  <a:cubicBezTo>
                    <a:pt x="2520" y="2304"/>
                    <a:pt x="2635" y="2265"/>
                    <a:pt x="2722" y="2167"/>
                  </a:cubicBezTo>
                  <a:cubicBezTo>
                    <a:pt x="3066" y="1778"/>
                    <a:pt x="2131" y="1542"/>
                    <a:pt x="1931" y="1503"/>
                  </a:cubicBezTo>
                  <a:cubicBezTo>
                    <a:pt x="1836" y="1485"/>
                    <a:pt x="1737" y="1472"/>
                    <a:pt x="1639" y="1468"/>
                  </a:cubicBezTo>
                  <a:lnTo>
                    <a:pt x="1639" y="1468"/>
                  </a:lnTo>
                  <a:cubicBezTo>
                    <a:pt x="1581" y="1164"/>
                    <a:pt x="1705" y="831"/>
                    <a:pt x="1930" y="597"/>
                  </a:cubicBezTo>
                  <a:cubicBezTo>
                    <a:pt x="2219" y="296"/>
                    <a:pt x="2574" y="186"/>
                    <a:pt x="2947" y="186"/>
                  </a:cubicBezTo>
                  <a:cubicBezTo>
                    <a:pt x="3563" y="186"/>
                    <a:pt x="4231" y="487"/>
                    <a:pt x="4739" y="732"/>
                  </a:cubicBezTo>
                  <a:cubicBezTo>
                    <a:pt x="4754" y="739"/>
                    <a:pt x="4769" y="742"/>
                    <a:pt x="4783" y="742"/>
                  </a:cubicBezTo>
                  <a:cubicBezTo>
                    <a:pt x="4875" y="742"/>
                    <a:pt x="4936" y="610"/>
                    <a:pt x="4839" y="563"/>
                  </a:cubicBezTo>
                  <a:cubicBezTo>
                    <a:pt x="4292" y="300"/>
                    <a:pt x="3579" y="1"/>
                    <a:pt x="29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3860;p54">
              <a:extLst>
                <a:ext uri="{FF2B5EF4-FFF2-40B4-BE49-F238E27FC236}">
                  <a16:creationId xmlns:a16="http://schemas.microsoft.com/office/drawing/2014/main" id="{213DBB8E-033E-4428-A018-795828BBBD44}"/>
                </a:ext>
              </a:extLst>
            </p:cNvPr>
            <p:cNvSpPr/>
            <p:nvPr/>
          </p:nvSpPr>
          <p:spPr>
            <a:xfrm>
              <a:off x="5076975" y="1736950"/>
              <a:ext cx="466425" cy="471175"/>
            </a:xfrm>
            <a:custGeom>
              <a:avLst/>
              <a:gdLst/>
              <a:ahLst/>
              <a:cxnLst/>
              <a:rect l="l" t="t" r="r" b="b"/>
              <a:pathLst>
                <a:path w="18657" h="18847" extrusionOk="0">
                  <a:moveTo>
                    <a:pt x="15786" y="1"/>
                  </a:moveTo>
                  <a:cubicBezTo>
                    <a:pt x="14565" y="1"/>
                    <a:pt x="12566" y="2302"/>
                    <a:pt x="9534" y="5306"/>
                  </a:cubicBezTo>
                  <a:cubicBezTo>
                    <a:pt x="5944" y="8863"/>
                    <a:pt x="1594" y="8949"/>
                    <a:pt x="1594" y="8949"/>
                  </a:cubicBezTo>
                  <a:cubicBezTo>
                    <a:pt x="1594" y="8949"/>
                    <a:pt x="1" y="18847"/>
                    <a:pt x="4832" y="18847"/>
                  </a:cubicBezTo>
                  <a:cubicBezTo>
                    <a:pt x="5078" y="18847"/>
                    <a:pt x="5342" y="18821"/>
                    <a:pt x="5623" y="18767"/>
                  </a:cubicBezTo>
                  <a:cubicBezTo>
                    <a:pt x="11412" y="17652"/>
                    <a:pt x="14800" y="14908"/>
                    <a:pt x="15148" y="12893"/>
                  </a:cubicBezTo>
                  <a:cubicBezTo>
                    <a:pt x="15351" y="11723"/>
                    <a:pt x="14831" y="11478"/>
                    <a:pt x="14359" y="11478"/>
                  </a:cubicBezTo>
                  <a:cubicBezTo>
                    <a:pt x="14019" y="11478"/>
                    <a:pt x="13705" y="11605"/>
                    <a:pt x="13705" y="11605"/>
                  </a:cubicBezTo>
                  <a:cubicBezTo>
                    <a:pt x="16943" y="8988"/>
                    <a:pt x="18657" y="5091"/>
                    <a:pt x="17212" y="3966"/>
                  </a:cubicBezTo>
                  <a:cubicBezTo>
                    <a:pt x="17019" y="3815"/>
                    <a:pt x="16814" y="3750"/>
                    <a:pt x="16605" y="3750"/>
                  </a:cubicBezTo>
                  <a:cubicBezTo>
                    <a:pt x="16165" y="3750"/>
                    <a:pt x="15705" y="4038"/>
                    <a:pt x="15285" y="4426"/>
                  </a:cubicBezTo>
                  <a:lnTo>
                    <a:pt x="15285" y="4426"/>
                  </a:lnTo>
                  <a:cubicBezTo>
                    <a:pt x="16234" y="2864"/>
                    <a:pt x="17068" y="903"/>
                    <a:pt x="16385" y="246"/>
                  </a:cubicBezTo>
                  <a:cubicBezTo>
                    <a:pt x="16211" y="79"/>
                    <a:pt x="16012" y="1"/>
                    <a:pt x="15786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3861;p54">
              <a:extLst>
                <a:ext uri="{FF2B5EF4-FFF2-40B4-BE49-F238E27FC236}">
                  <a16:creationId xmlns:a16="http://schemas.microsoft.com/office/drawing/2014/main" id="{C8AE2768-B208-473D-AFD5-687B0D376E69}"/>
                </a:ext>
              </a:extLst>
            </p:cNvPr>
            <p:cNvSpPr/>
            <p:nvPr/>
          </p:nvSpPr>
          <p:spPr>
            <a:xfrm>
              <a:off x="5301050" y="1892550"/>
              <a:ext cx="103650" cy="184325"/>
            </a:xfrm>
            <a:custGeom>
              <a:avLst/>
              <a:gdLst/>
              <a:ahLst/>
              <a:cxnLst/>
              <a:rect l="l" t="t" r="r" b="b"/>
              <a:pathLst>
                <a:path w="4146" h="7373" extrusionOk="0">
                  <a:moveTo>
                    <a:pt x="2628" y="2164"/>
                  </a:moveTo>
                  <a:lnTo>
                    <a:pt x="2628" y="2164"/>
                  </a:lnTo>
                  <a:cubicBezTo>
                    <a:pt x="2490" y="2355"/>
                    <a:pt x="2328" y="2529"/>
                    <a:pt x="2148" y="2681"/>
                  </a:cubicBezTo>
                  <a:cubicBezTo>
                    <a:pt x="2049" y="2762"/>
                    <a:pt x="1938" y="2853"/>
                    <a:pt x="1821" y="2910"/>
                  </a:cubicBezTo>
                  <a:cubicBezTo>
                    <a:pt x="1760" y="2941"/>
                    <a:pt x="1644" y="2979"/>
                    <a:pt x="1548" y="2979"/>
                  </a:cubicBezTo>
                  <a:cubicBezTo>
                    <a:pt x="1437" y="2979"/>
                    <a:pt x="1354" y="2927"/>
                    <a:pt x="1422" y="2754"/>
                  </a:cubicBezTo>
                  <a:cubicBezTo>
                    <a:pt x="1524" y="2499"/>
                    <a:pt x="1940" y="2335"/>
                    <a:pt x="2176" y="2265"/>
                  </a:cubicBezTo>
                  <a:cubicBezTo>
                    <a:pt x="2321" y="2222"/>
                    <a:pt x="2474" y="2188"/>
                    <a:pt x="2628" y="2164"/>
                  </a:cubicBezTo>
                  <a:close/>
                  <a:moveTo>
                    <a:pt x="3097" y="4317"/>
                  </a:moveTo>
                  <a:cubicBezTo>
                    <a:pt x="2934" y="4575"/>
                    <a:pt x="2727" y="4799"/>
                    <a:pt x="2452" y="4954"/>
                  </a:cubicBezTo>
                  <a:cubicBezTo>
                    <a:pt x="2333" y="5022"/>
                    <a:pt x="2201" y="5073"/>
                    <a:pt x="2067" y="5098"/>
                  </a:cubicBezTo>
                  <a:cubicBezTo>
                    <a:pt x="2033" y="5105"/>
                    <a:pt x="1967" y="5121"/>
                    <a:pt x="1905" y="5121"/>
                  </a:cubicBezTo>
                  <a:cubicBezTo>
                    <a:pt x="1812" y="5121"/>
                    <a:pt x="1727" y="5086"/>
                    <a:pt x="1771" y="4938"/>
                  </a:cubicBezTo>
                  <a:cubicBezTo>
                    <a:pt x="1791" y="4875"/>
                    <a:pt x="1893" y="4797"/>
                    <a:pt x="1943" y="4757"/>
                  </a:cubicBezTo>
                  <a:cubicBezTo>
                    <a:pt x="2171" y="4564"/>
                    <a:pt x="2449" y="4433"/>
                    <a:pt x="2737" y="4369"/>
                  </a:cubicBezTo>
                  <a:cubicBezTo>
                    <a:pt x="2841" y="4345"/>
                    <a:pt x="2967" y="4325"/>
                    <a:pt x="3097" y="4317"/>
                  </a:cubicBezTo>
                  <a:close/>
                  <a:moveTo>
                    <a:pt x="2623" y="0"/>
                  </a:moveTo>
                  <a:cubicBezTo>
                    <a:pt x="2421" y="0"/>
                    <a:pt x="2210" y="49"/>
                    <a:pt x="2034" y="96"/>
                  </a:cubicBezTo>
                  <a:cubicBezTo>
                    <a:pt x="1195" y="324"/>
                    <a:pt x="471" y="892"/>
                    <a:pt x="39" y="1647"/>
                  </a:cubicBezTo>
                  <a:cubicBezTo>
                    <a:pt x="1" y="1721"/>
                    <a:pt x="68" y="1790"/>
                    <a:pt x="134" y="1790"/>
                  </a:cubicBezTo>
                  <a:cubicBezTo>
                    <a:pt x="164" y="1790"/>
                    <a:pt x="193" y="1776"/>
                    <a:pt x="213" y="1743"/>
                  </a:cubicBezTo>
                  <a:cubicBezTo>
                    <a:pt x="492" y="1254"/>
                    <a:pt x="894" y="852"/>
                    <a:pt x="1384" y="574"/>
                  </a:cubicBezTo>
                  <a:cubicBezTo>
                    <a:pt x="1626" y="438"/>
                    <a:pt x="2182" y="179"/>
                    <a:pt x="2607" y="179"/>
                  </a:cubicBezTo>
                  <a:cubicBezTo>
                    <a:pt x="2818" y="179"/>
                    <a:pt x="2997" y="242"/>
                    <a:pt x="3091" y="415"/>
                  </a:cubicBezTo>
                  <a:cubicBezTo>
                    <a:pt x="3228" y="664"/>
                    <a:pt x="3137" y="1009"/>
                    <a:pt x="3065" y="1263"/>
                  </a:cubicBezTo>
                  <a:cubicBezTo>
                    <a:pt x="2996" y="1507"/>
                    <a:pt x="2894" y="1740"/>
                    <a:pt x="2764" y="1958"/>
                  </a:cubicBezTo>
                  <a:lnTo>
                    <a:pt x="2764" y="1958"/>
                  </a:lnTo>
                  <a:cubicBezTo>
                    <a:pt x="2741" y="1960"/>
                    <a:pt x="2718" y="1963"/>
                    <a:pt x="2695" y="1965"/>
                  </a:cubicBezTo>
                  <a:cubicBezTo>
                    <a:pt x="2318" y="2010"/>
                    <a:pt x="1927" y="2096"/>
                    <a:pt x="1604" y="2311"/>
                  </a:cubicBezTo>
                  <a:cubicBezTo>
                    <a:pt x="1394" y="2453"/>
                    <a:pt x="1061" y="2749"/>
                    <a:pt x="1245" y="3030"/>
                  </a:cubicBezTo>
                  <a:cubicBezTo>
                    <a:pt x="1314" y="3137"/>
                    <a:pt x="1427" y="3176"/>
                    <a:pt x="1547" y="3176"/>
                  </a:cubicBezTo>
                  <a:cubicBezTo>
                    <a:pt x="1676" y="3176"/>
                    <a:pt x="1813" y="3131"/>
                    <a:pt x="1914" y="3078"/>
                  </a:cubicBezTo>
                  <a:cubicBezTo>
                    <a:pt x="2306" y="2873"/>
                    <a:pt x="2638" y="2529"/>
                    <a:pt x="2883" y="2136"/>
                  </a:cubicBezTo>
                  <a:lnTo>
                    <a:pt x="2883" y="2136"/>
                  </a:lnTo>
                  <a:cubicBezTo>
                    <a:pt x="2943" y="2132"/>
                    <a:pt x="3004" y="2130"/>
                    <a:pt x="3063" y="2130"/>
                  </a:cubicBezTo>
                  <a:cubicBezTo>
                    <a:pt x="3067" y="2130"/>
                    <a:pt x="3071" y="2130"/>
                    <a:pt x="3075" y="2130"/>
                  </a:cubicBezTo>
                  <a:cubicBezTo>
                    <a:pt x="3845" y="2136"/>
                    <a:pt x="3645" y="2974"/>
                    <a:pt x="3483" y="3457"/>
                  </a:cubicBezTo>
                  <a:cubicBezTo>
                    <a:pt x="3408" y="3684"/>
                    <a:pt x="3320" y="3912"/>
                    <a:pt x="3208" y="4126"/>
                  </a:cubicBezTo>
                  <a:lnTo>
                    <a:pt x="3208" y="4126"/>
                  </a:lnTo>
                  <a:cubicBezTo>
                    <a:pt x="3203" y="4126"/>
                    <a:pt x="3199" y="4126"/>
                    <a:pt x="3195" y="4126"/>
                  </a:cubicBezTo>
                  <a:cubicBezTo>
                    <a:pt x="3064" y="4126"/>
                    <a:pt x="2938" y="4138"/>
                    <a:pt x="2828" y="4155"/>
                  </a:cubicBezTo>
                  <a:cubicBezTo>
                    <a:pt x="2452" y="4213"/>
                    <a:pt x="2096" y="4373"/>
                    <a:pt x="1805" y="4621"/>
                  </a:cubicBezTo>
                  <a:cubicBezTo>
                    <a:pt x="1637" y="4764"/>
                    <a:pt x="1381" y="5094"/>
                    <a:pt x="1660" y="5268"/>
                  </a:cubicBezTo>
                  <a:cubicBezTo>
                    <a:pt x="1730" y="5311"/>
                    <a:pt x="1814" y="5329"/>
                    <a:pt x="1903" y="5329"/>
                  </a:cubicBezTo>
                  <a:cubicBezTo>
                    <a:pt x="2150" y="5329"/>
                    <a:pt x="2441" y="5192"/>
                    <a:pt x="2612" y="5086"/>
                  </a:cubicBezTo>
                  <a:cubicBezTo>
                    <a:pt x="2914" y="4897"/>
                    <a:pt x="3148" y="4624"/>
                    <a:pt x="3324" y="4318"/>
                  </a:cubicBezTo>
                  <a:lnTo>
                    <a:pt x="3324" y="4318"/>
                  </a:lnTo>
                  <a:cubicBezTo>
                    <a:pt x="3474" y="4329"/>
                    <a:pt x="3616" y="4363"/>
                    <a:pt x="3726" y="4436"/>
                  </a:cubicBezTo>
                  <a:cubicBezTo>
                    <a:pt x="4002" y="4620"/>
                    <a:pt x="3902" y="5253"/>
                    <a:pt x="3853" y="5526"/>
                  </a:cubicBezTo>
                  <a:cubicBezTo>
                    <a:pt x="3739" y="6182"/>
                    <a:pt x="3397" y="6774"/>
                    <a:pt x="2899" y="7210"/>
                  </a:cubicBezTo>
                  <a:cubicBezTo>
                    <a:pt x="2823" y="7275"/>
                    <a:pt x="2892" y="7372"/>
                    <a:pt x="2971" y="7372"/>
                  </a:cubicBezTo>
                  <a:cubicBezTo>
                    <a:pt x="2993" y="7372"/>
                    <a:pt x="3016" y="7365"/>
                    <a:pt x="3036" y="7347"/>
                  </a:cubicBezTo>
                  <a:cubicBezTo>
                    <a:pt x="3634" y="6824"/>
                    <a:pt x="4011" y="6083"/>
                    <a:pt x="4078" y="5290"/>
                  </a:cubicBezTo>
                  <a:cubicBezTo>
                    <a:pt x="4104" y="4995"/>
                    <a:pt x="4146" y="4515"/>
                    <a:pt x="3882" y="4309"/>
                  </a:cubicBezTo>
                  <a:cubicBezTo>
                    <a:pt x="3758" y="4212"/>
                    <a:pt x="3592" y="4161"/>
                    <a:pt x="3419" y="4139"/>
                  </a:cubicBezTo>
                  <a:lnTo>
                    <a:pt x="3419" y="4139"/>
                  </a:lnTo>
                  <a:cubicBezTo>
                    <a:pt x="3589" y="3795"/>
                    <a:pt x="3733" y="3409"/>
                    <a:pt x="3802" y="3033"/>
                  </a:cubicBezTo>
                  <a:cubicBezTo>
                    <a:pt x="3852" y="2757"/>
                    <a:pt x="3863" y="2434"/>
                    <a:pt x="3688" y="2195"/>
                  </a:cubicBezTo>
                  <a:cubicBezTo>
                    <a:pt x="3538" y="1989"/>
                    <a:pt x="3306" y="1937"/>
                    <a:pt x="3068" y="1937"/>
                  </a:cubicBezTo>
                  <a:cubicBezTo>
                    <a:pt x="3045" y="1937"/>
                    <a:pt x="3021" y="1938"/>
                    <a:pt x="2997" y="1939"/>
                  </a:cubicBezTo>
                  <a:lnTo>
                    <a:pt x="2997" y="1939"/>
                  </a:lnTo>
                  <a:cubicBezTo>
                    <a:pt x="3110" y="1725"/>
                    <a:pt x="3198" y="1501"/>
                    <a:pt x="3257" y="1282"/>
                  </a:cubicBezTo>
                  <a:cubicBezTo>
                    <a:pt x="3352" y="928"/>
                    <a:pt x="3440" y="438"/>
                    <a:pt x="3128" y="164"/>
                  </a:cubicBezTo>
                  <a:cubicBezTo>
                    <a:pt x="2989" y="42"/>
                    <a:pt x="2809" y="0"/>
                    <a:pt x="26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3862;p54">
              <a:extLst>
                <a:ext uri="{FF2B5EF4-FFF2-40B4-BE49-F238E27FC236}">
                  <a16:creationId xmlns:a16="http://schemas.microsoft.com/office/drawing/2014/main" id="{04F289EF-5A5A-409A-997C-5410ED6966B6}"/>
                </a:ext>
              </a:extLst>
            </p:cNvPr>
            <p:cNvSpPr/>
            <p:nvPr/>
          </p:nvSpPr>
          <p:spPr>
            <a:xfrm>
              <a:off x="5395225" y="1852625"/>
              <a:ext cx="70675" cy="94750"/>
            </a:xfrm>
            <a:custGeom>
              <a:avLst/>
              <a:gdLst/>
              <a:ahLst/>
              <a:cxnLst/>
              <a:rect l="l" t="t" r="r" b="b"/>
              <a:pathLst>
                <a:path w="2827" h="3790" extrusionOk="0">
                  <a:moveTo>
                    <a:pt x="1405" y="1340"/>
                  </a:moveTo>
                  <a:cubicBezTo>
                    <a:pt x="1375" y="1438"/>
                    <a:pt x="1334" y="1533"/>
                    <a:pt x="1283" y="1620"/>
                  </a:cubicBezTo>
                  <a:cubicBezTo>
                    <a:pt x="1241" y="1693"/>
                    <a:pt x="1119" y="1910"/>
                    <a:pt x="1002" y="1910"/>
                  </a:cubicBezTo>
                  <a:cubicBezTo>
                    <a:pt x="988" y="1910"/>
                    <a:pt x="974" y="1907"/>
                    <a:pt x="961" y="1900"/>
                  </a:cubicBezTo>
                  <a:cubicBezTo>
                    <a:pt x="919" y="1881"/>
                    <a:pt x="918" y="1774"/>
                    <a:pt x="926" y="1741"/>
                  </a:cubicBezTo>
                  <a:cubicBezTo>
                    <a:pt x="933" y="1716"/>
                    <a:pt x="955" y="1685"/>
                    <a:pt x="969" y="1663"/>
                  </a:cubicBezTo>
                  <a:cubicBezTo>
                    <a:pt x="1002" y="1616"/>
                    <a:pt x="1042" y="1570"/>
                    <a:pt x="1088" y="1531"/>
                  </a:cubicBezTo>
                  <a:cubicBezTo>
                    <a:pt x="1180" y="1448"/>
                    <a:pt x="1292" y="1389"/>
                    <a:pt x="1405" y="1340"/>
                  </a:cubicBezTo>
                  <a:close/>
                  <a:moveTo>
                    <a:pt x="770" y="0"/>
                  </a:moveTo>
                  <a:cubicBezTo>
                    <a:pt x="760" y="0"/>
                    <a:pt x="749" y="0"/>
                    <a:pt x="738" y="1"/>
                  </a:cubicBezTo>
                  <a:cubicBezTo>
                    <a:pt x="414" y="14"/>
                    <a:pt x="122" y="216"/>
                    <a:pt x="25" y="528"/>
                  </a:cubicBezTo>
                  <a:cubicBezTo>
                    <a:pt x="0" y="601"/>
                    <a:pt x="59" y="648"/>
                    <a:pt x="117" y="648"/>
                  </a:cubicBezTo>
                  <a:cubicBezTo>
                    <a:pt x="155" y="648"/>
                    <a:pt x="194" y="627"/>
                    <a:pt x="208" y="580"/>
                  </a:cubicBezTo>
                  <a:cubicBezTo>
                    <a:pt x="275" y="363"/>
                    <a:pt x="479" y="222"/>
                    <a:pt x="701" y="199"/>
                  </a:cubicBezTo>
                  <a:cubicBezTo>
                    <a:pt x="720" y="197"/>
                    <a:pt x="740" y="196"/>
                    <a:pt x="759" y="196"/>
                  </a:cubicBezTo>
                  <a:cubicBezTo>
                    <a:pt x="982" y="196"/>
                    <a:pt x="1185" y="331"/>
                    <a:pt x="1307" y="515"/>
                  </a:cubicBezTo>
                  <a:cubicBezTo>
                    <a:pt x="1427" y="693"/>
                    <a:pt x="1470" y="902"/>
                    <a:pt x="1451" y="1110"/>
                  </a:cubicBezTo>
                  <a:lnTo>
                    <a:pt x="1451" y="1110"/>
                  </a:lnTo>
                  <a:cubicBezTo>
                    <a:pt x="1234" y="1186"/>
                    <a:pt x="1026" y="1304"/>
                    <a:pt x="882" y="1467"/>
                  </a:cubicBezTo>
                  <a:cubicBezTo>
                    <a:pt x="727" y="1642"/>
                    <a:pt x="588" y="2003"/>
                    <a:pt x="912" y="2086"/>
                  </a:cubicBezTo>
                  <a:cubicBezTo>
                    <a:pt x="941" y="2094"/>
                    <a:pt x="969" y="2097"/>
                    <a:pt x="997" y="2097"/>
                  </a:cubicBezTo>
                  <a:cubicBezTo>
                    <a:pt x="1271" y="2097"/>
                    <a:pt x="1455" y="1745"/>
                    <a:pt x="1544" y="1530"/>
                  </a:cubicBezTo>
                  <a:cubicBezTo>
                    <a:pt x="1580" y="1442"/>
                    <a:pt x="1608" y="1350"/>
                    <a:pt x="1627" y="1256"/>
                  </a:cubicBezTo>
                  <a:lnTo>
                    <a:pt x="1627" y="1256"/>
                  </a:lnTo>
                  <a:cubicBezTo>
                    <a:pt x="1736" y="1221"/>
                    <a:pt x="1852" y="1196"/>
                    <a:pt x="1963" y="1196"/>
                  </a:cubicBezTo>
                  <a:cubicBezTo>
                    <a:pt x="2067" y="1196"/>
                    <a:pt x="2167" y="1218"/>
                    <a:pt x="2256" y="1272"/>
                  </a:cubicBezTo>
                  <a:cubicBezTo>
                    <a:pt x="2640" y="1506"/>
                    <a:pt x="2596" y="2089"/>
                    <a:pt x="2475" y="2454"/>
                  </a:cubicBezTo>
                  <a:cubicBezTo>
                    <a:pt x="2309" y="2958"/>
                    <a:pt x="1942" y="3373"/>
                    <a:pt x="1471" y="3611"/>
                  </a:cubicBezTo>
                  <a:cubicBezTo>
                    <a:pt x="1376" y="3660"/>
                    <a:pt x="1434" y="3789"/>
                    <a:pt x="1523" y="3789"/>
                  </a:cubicBezTo>
                  <a:cubicBezTo>
                    <a:pt x="1538" y="3789"/>
                    <a:pt x="1554" y="3786"/>
                    <a:pt x="1570" y="3777"/>
                  </a:cubicBezTo>
                  <a:cubicBezTo>
                    <a:pt x="2173" y="3472"/>
                    <a:pt x="2632" y="2877"/>
                    <a:pt x="2738" y="2204"/>
                  </a:cubicBezTo>
                  <a:cubicBezTo>
                    <a:pt x="2826" y="1632"/>
                    <a:pt x="2564" y="1008"/>
                    <a:pt x="1959" y="1008"/>
                  </a:cubicBezTo>
                  <a:cubicBezTo>
                    <a:pt x="1908" y="1008"/>
                    <a:pt x="1855" y="1012"/>
                    <a:pt x="1799" y="1021"/>
                  </a:cubicBezTo>
                  <a:cubicBezTo>
                    <a:pt x="1750" y="1029"/>
                    <a:pt x="1701" y="1039"/>
                    <a:pt x="1651" y="1051"/>
                  </a:cubicBezTo>
                  <a:lnTo>
                    <a:pt x="1651" y="1051"/>
                  </a:lnTo>
                  <a:cubicBezTo>
                    <a:pt x="1657" y="880"/>
                    <a:pt x="1627" y="708"/>
                    <a:pt x="1554" y="550"/>
                  </a:cubicBezTo>
                  <a:cubicBezTo>
                    <a:pt x="1412" y="247"/>
                    <a:pt x="1114" y="0"/>
                    <a:pt x="7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3863;p54">
              <a:extLst>
                <a:ext uri="{FF2B5EF4-FFF2-40B4-BE49-F238E27FC236}">
                  <a16:creationId xmlns:a16="http://schemas.microsoft.com/office/drawing/2014/main" id="{71B15D98-383C-4001-87AC-05FCAD0AF2AB}"/>
                </a:ext>
              </a:extLst>
            </p:cNvPr>
            <p:cNvSpPr/>
            <p:nvPr/>
          </p:nvSpPr>
          <p:spPr>
            <a:xfrm>
              <a:off x="5166350" y="1975600"/>
              <a:ext cx="146275" cy="210625"/>
            </a:xfrm>
            <a:custGeom>
              <a:avLst/>
              <a:gdLst/>
              <a:ahLst/>
              <a:cxnLst/>
              <a:rect l="l" t="t" r="r" b="b"/>
              <a:pathLst>
                <a:path w="5851" h="8425" extrusionOk="0">
                  <a:moveTo>
                    <a:pt x="3378" y="1403"/>
                  </a:moveTo>
                  <a:cubicBezTo>
                    <a:pt x="3352" y="1499"/>
                    <a:pt x="3308" y="1591"/>
                    <a:pt x="3250" y="1672"/>
                  </a:cubicBezTo>
                  <a:cubicBezTo>
                    <a:pt x="3196" y="1745"/>
                    <a:pt x="3128" y="1815"/>
                    <a:pt x="3051" y="1862"/>
                  </a:cubicBezTo>
                  <a:cubicBezTo>
                    <a:pt x="3007" y="1894"/>
                    <a:pt x="2955" y="1920"/>
                    <a:pt x="2902" y="1938"/>
                  </a:cubicBezTo>
                  <a:cubicBezTo>
                    <a:pt x="2853" y="1956"/>
                    <a:pt x="2818" y="1971"/>
                    <a:pt x="2789" y="1971"/>
                  </a:cubicBezTo>
                  <a:cubicBezTo>
                    <a:pt x="2754" y="1971"/>
                    <a:pt x="2730" y="1947"/>
                    <a:pt x="2704" y="1877"/>
                  </a:cubicBezTo>
                  <a:cubicBezTo>
                    <a:pt x="2661" y="1766"/>
                    <a:pt x="2666" y="1775"/>
                    <a:pt x="2752" y="1712"/>
                  </a:cubicBezTo>
                  <a:cubicBezTo>
                    <a:pt x="2795" y="1682"/>
                    <a:pt x="2848" y="1655"/>
                    <a:pt x="2892" y="1629"/>
                  </a:cubicBezTo>
                  <a:cubicBezTo>
                    <a:pt x="2977" y="1580"/>
                    <a:pt x="3063" y="1533"/>
                    <a:pt x="3150" y="1494"/>
                  </a:cubicBezTo>
                  <a:cubicBezTo>
                    <a:pt x="3223" y="1460"/>
                    <a:pt x="3300" y="1429"/>
                    <a:pt x="3378" y="1403"/>
                  </a:cubicBezTo>
                  <a:close/>
                  <a:moveTo>
                    <a:pt x="4232" y="3459"/>
                  </a:moveTo>
                  <a:cubicBezTo>
                    <a:pt x="4252" y="3459"/>
                    <a:pt x="4272" y="3460"/>
                    <a:pt x="4292" y="3460"/>
                  </a:cubicBezTo>
                  <a:lnTo>
                    <a:pt x="4292" y="3460"/>
                  </a:lnTo>
                  <a:cubicBezTo>
                    <a:pt x="4165" y="3689"/>
                    <a:pt x="4010" y="3901"/>
                    <a:pt x="3845" y="4082"/>
                  </a:cubicBezTo>
                  <a:cubicBezTo>
                    <a:pt x="3593" y="4362"/>
                    <a:pt x="3285" y="4613"/>
                    <a:pt x="2942" y="4775"/>
                  </a:cubicBezTo>
                  <a:cubicBezTo>
                    <a:pt x="2828" y="4829"/>
                    <a:pt x="2691" y="4870"/>
                    <a:pt x="2560" y="4870"/>
                  </a:cubicBezTo>
                  <a:cubicBezTo>
                    <a:pt x="2443" y="4870"/>
                    <a:pt x="2329" y="4837"/>
                    <a:pt x="2238" y="4750"/>
                  </a:cubicBezTo>
                  <a:cubicBezTo>
                    <a:pt x="1989" y="4512"/>
                    <a:pt x="2263" y="4213"/>
                    <a:pt x="2471" y="4072"/>
                  </a:cubicBezTo>
                  <a:cubicBezTo>
                    <a:pt x="2813" y="3836"/>
                    <a:pt x="3214" y="3667"/>
                    <a:pt x="3611" y="3556"/>
                  </a:cubicBezTo>
                  <a:cubicBezTo>
                    <a:pt x="3804" y="3503"/>
                    <a:pt x="4020" y="3459"/>
                    <a:pt x="4232" y="3459"/>
                  </a:cubicBezTo>
                  <a:close/>
                  <a:moveTo>
                    <a:pt x="4901" y="5841"/>
                  </a:moveTo>
                  <a:lnTo>
                    <a:pt x="4901" y="5841"/>
                  </a:lnTo>
                  <a:cubicBezTo>
                    <a:pt x="4761" y="6049"/>
                    <a:pt x="4584" y="6233"/>
                    <a:pt x="4381" y="6380"/>
                  </a:cubicBezTo>
                  <a:cubicBezTo>
                    <a:pt x="4245" y="6476"/>
                    <a:pt x="4097" y="6556"/>
                    <a:pt x="3941" y="6616"/>
                  </a:cubicBezTo>
                  <a:cubicBezTo>
                    <a:pt x="3872" y="6642"/>
                    <a:pt x="3795" y="6669"/>
                    <a:pt x="3722" y="6682"/>
                  </a:cubicBezTo>
                  <a:cubicBezTo>
                    <a:pt x="3703" y="6685"/>
                    <a:pt x="3654" y="6695"/>
                    <a:pt x="3617" y="6695"/>
                  </a:cubicBezTo>
                  <a:cubicBezTo>
                    <a:pt x="3605" y="6695"/>
                    <a:pt x="3594" y="6694"/>
                    <a:pt x="3586" y="6691"/>
                  </a:cubicBezTo>
                  <a:cubicBezTo>
                    <a:pt x="3558" y="6685"/>
                    <a:pt x="3531" y="6682"/>
                    <a:pt x="3503" y="6677"/>
                  </a:cubicBezTo>
                  <a:cubicBezTo>
                    <a:pt x="3508" y="6599"/>
                    <a:pt x="3514" y="6525"/>
                    <a:pt x="3517" y="6447"/>
                  </a:cubicBezTo>
                  <a:cubicBezTo>
                    <a:pt x="3557" y="6377"/>
                    <a:pt x="3762" y="6290"/>
                    <a:pt x="3829" y="6251"/>
                  </a:cubicBezTo>
                  <a:cubicBezTo>
                    <a:pt x="3924" y="6196"/>
                    <a:pt x="4020" y="6146"/>
                    <a:pt x="4119" y="6100"/>
                  </a:cubicBezTo>
                  <a:cubicBezTo>
                    <a:pt x="4334" y="6002"/>
                    <a:pt x="4557" y="5918"/>
                    <a:pt x="4787" y="5864"/>
                  </a:cubicBezTo>
                  <a:cubicBezTo>
                    <a:pt x="4825" y="5855"/>
                    <a:pt x="4863" y="5847"/>
                    <a:pt x="4901" y="5841"/>
                  </a:cubicBezTo>
                  <a:close/>
                  <a:moveTo>
                    <a:pt x="2168" y="0"/>
                  </a:moveTo>
                  <a:cubicBezTo>
                    <a:pt x="2080" y="0"/>
                    <a:pt x="1992" y="7"/>
                    <a:pt x="1904" y="19"/>
                  </a:cubicBezTo>
                  <a:cubicBezTo>
                    <a:pt x="1201" y="121"/>
                    <a:pt x="623" y="562"/>
                    <a:pt x="77" y="985"/>
                  </a:cubicBezTo>
                  <a:cubicBezTo>
                    <a:pt x="1" y="1049"/>
                    <a:pt x="72" y="1149"/>
                    <a:pt x="153" y="1149"/>
                  </a:cubicBezTo>
                  <a:cubicBezTo>
                    <a:pt x="174" y="1149"/>
                    <a:pt x="195" y="1142"/>
                    <a:pt x="215" y="1127"/>
                  </a:cubicBezTo>
                  <a:cubicBezTo>
                    <a:pt x="765" y="701"/>
                    <a:pt x="1445" y="189"/>
                    <a:pt x="2170" y="189"/>
                  </a:cubicBezTo>
                  <a:cubicBezTo>
                    <a:pt x="2321" y="189"/>
                    <a:pt x="2474" y="212"/>
                    <a:pt x="2628" y="261"/>
                  </a:cubicBezTo>
                  <a:cubicBezTo>
                    <a:pt x="3015" y="386"/>
                    <a:pt x="3379" y="734"/>
                    <a:pt x="3404" y="1160"/>
                  </a:cubicBezTo>
                  <a:cubicBezTo>
                    <a:pt x="3404" y="1171"/>
                    <a:pt x="3405" y="1181"/>
                    <a:pt x="3405" y="1192"/>
                  </a:cubicBezTo>
                  <a:lnTo>
                    <a:pt x="3405" y="1192"/>
                  </a:lnTo>
                  <a:cubicBezTo>
                    <a:pt x="3310" y="1218"/>
                    <a:pt x="3216" y="1251"/>
                    <a:pt x="3126" y="1289"/>
                  </a:cubicBezTo>
                  <a:cubicBezTo>
                    <a:pt x="2903" y="1385"/>
                    <a:pt x="2613" y="1507"/>
                    <a:pt x="2469" y="1715"/>
                  </a:cubicBezTo>
                  <a:cubicBezTo>
                    <a:pt x="2359" y="1874"/>
                    <a:pt x="2369" y="2082"/>
                    <a:pt x="2577" y="2148"/>
                  </a:cubicBezTo>
                  <a:cubicBezTo>
                    <a:pt x="2622" y="2162"/>
                    <a:pt x="2669" y="2169"/>
                    <a:pt x="2717" y="2169"/>
                  </a:cubicBezTo>
                  <a:cubicBezTo>
                    <a:pt x="2897" y="2169"/>
                    <a:pt x="3087" y="2077"/>
                    <a:pt x="3219" y="1973"/>
                  </a:cubicBezTo>
                  <a:cubicBezTo>
                    <a:pt x="3424" y="1810"/>
                    <a:pt x="3543" y="1588"/>
                    <a:pt x="3577" y="1352"/>
                  </a:cubicBezTo>
                  <a:lnTo>
                    <a:pt x="3577" y="1352"/>
                  </a:lnTo>
                  <a:cubicBezTo>
                    <a:pt x="3641" y="1341"/>
                    <a:pt x="3706" y="1334"/>
                    <a:pt x="3771" y="1334"/>
                  </a:cubicBezTo>
                  <a:cubicBezTo>
                    <a:pt x="3792" y="1334"/>
                    <a:pt x="3813" y="1335"/>
                    <a:pt x="3834" y="1336"/>
                  </a:cubicBezTo>
                  <a:cubicBezTo>
                    <a:pt x="4251" y="1364"/>
                    <a:pt x="4510" y="1683"/>
                    <a:pt x="4582" y="2070"/>
                  </a:cubicBezTo>
                  <a:cubicBezTo>
                    <a:pt x="4656" y="2472"/>
                    <a:pt x="4567" y="2886"/>
                    <a:pt x="4392" y="3265"/>
                  </a:cubicBezTo>
                  <a:lnTo>
                    <a:pt x="4392" y="3265"/>
                  </a:lnTo>
                  <a:cubicBezTo>
                    <a:pt x="4327" y="3257"/>
                    <a:pt x="4260" y="3253"/>
                    <a:pt x="4193" y="3253"/>
                  </a:cubicBezTo>
                  <a:cubicBezTo>
                    <a:pt x="3521" y="3253"/>
                    <a:pt x="2749" y="3616"/>
                    <a:pt x="2313" y="3941"/>
                  </a:cubicBezTo>
                  <a:cubicBezTo>
                    <a:pt x="1986" y="4183"/>
                    <a:pt x="1760" y="4649"/>
                    <a:pt x="2170" y="4940"/>
                  </a:cubicBezTo>
                  <a:cubicBezTo>
                    <a:pt x="2293" y="5027"/>
                    <a:pt x="2425" y="5063"/>
                    <a:pt x="2560" y="5063"/>
                  </a:cubicBezTo>
                  <a:cubicBezTo>
                    <a:pt x="2916" y="5063"/>
                    <a:pt x="3290" y="4814"/>
                    <a:pt x="3554" y="4611"/>
                  </a:cubicBezTo>
                  <a:cubicBezTo>
                    <a:pt x="3921" y="4327"/>
                    <a:pt x="4267" y="3931"/>
                    <a:pt x="4501" y="3486"/>
                  </a:cubicBezTo>
                  <a:lnTo>
                    <a:pt x="4501" y="3486"/>
                  </a:lnTo>
                  <a:cubicBezTo>
                    <a:pt x="4587" y="3505"/>
                    <a:pt x="4669" y="3534"/>
                    <a:pt x="4747" y="3575"/>
                  </a:cubicBezTo>
                  <a:cubicBezTo>
                    <a:pt x="5437" y="3946"/>
                    <a:pt x="5343" y="5000"/>
                    <a:pt x="5045" y="5593"/>
                  </a:cubicBezTo>
                  <a:cubicBezTo>
                    <a:pt x="5039" y="5605"/>
                    <a:pt x="5033" y="5616"/>
                    <a:pt x="5027" y="5628"/>
                  </a:cubicBezTo>
                  <a:lnTo>
                    <a:pt x="5027" y="5628"/>
                  </a:lnTo>
                  <a:cubicBezTo>
                    <a:pt x="4795" y="5635"/>
                    <a:pt x="4558" y="5720"/>
                    <a:pt x="4347" y="5797"/>
                  </a:cubicBezTo>
                  <a:cubicBezTo>
                    <a:pt x="4070" y="5900"/>
                    <a:pt x="3804" y="6029"/>
                    <a:pt x="3554" y="6188"/>
                  </a:cubicBezTo>
                  <a:cubicBezTo>
                    <a:pt x="3402" y="6284"/>
                    <a:pt x="3170" y="6419"/>
                    <a:pt x="3212" y="6635"/>
                  </a:cubicBezTo>
                  <a:cubicBezTo>
                    <a:pt x="3243" y="6788"/>
                    <a:pt x="3388" y="6856"/>
                    <a:pt x="3528" y="6876"/>
                  </a:cubicBezTo>
                  <a:cubicBezTo>
                    <a:pt x="3563" y="6881"/>
                    <a:pt x="3598" y="6883"/>
                    <a:pt x="3633" y="6883"/>
                  </a:cubicBezTo>
                  <a:cubicBezTo>
                    <a:pt x="4027" y="6883"/>
                    <a:pt x="4459" y="6590"/>
                    <a:pt x="4724" y="6340"/>
                  </a:cubicBezTo>
                  <a:cubicBezTo>
                    <a:pt x="4876" y="6197"/>
                    <a:pt x="5013" y="6024"/>
                    <a:pt x="5126" y="5832"/>
                  </a:cubicBezTo>
                  <a:lnTo>
                    <a:pt x="5126" y="5832"/>
                  </a:lnTo>
                  <a:cubicBezTo>
                    <a:pt x="5262" y="5847"/>
                    <a:pt x="5385" y="5904"/>
                    <a:pt x="5479" y="6032"/>
                  </a:cubicBezTo>
                  <a:cubicBezTo>
                    <a:pt x="5602" y="6201"/>
                    <a:pt x="5645" y="6420"/>
                    <a:pt x="5638" y="6626"/>
                  </a:cubicBezTo>
                  <a:cubicBezTo>
                    <a:pt x="5609" y="7459"/>
                    <a:pt x="4880" y="8171"/>
                    <a:pt x="4062" y="8230"/>
                  </a:cubicBezTo>
                  <a:cubicBezTo>
                    <a:pt x="3941" y="8239"/>
                    <a:pt x="3937" y="8424"/>
                    <a:pt x="4054" y="8424"/>
                  </a:cubicBezTo>
                  <a:cubicBezTo>
                    <a:pt x="4056" y="8424"/>
                    <a:pt x="4059" y="8424"/>
                    <a:pt x="4062" y="8424"/>
                  </a:cubicBezTo>
                  <a:cubicBezTo>
                    <a:pt x="4999" y="8355"/>
                    <a:pt x="5850" y="7531"/>
                    <a:pt x="5833" y="6563"/>
                  </a:cubicBezTo>
                  <a:cubicBezTo>
                    <a:pt x="5826" y="6174"/>
                    <a:pt x="5643" y="5734"/>
                    <a:pt x="5228" y="5644"/>
                  </a:cubicBezTo>
                  <a:lnTo>
                    <a:pt x="5228" y="5644"/>
                  </a:lnTo>
                  <a:cubicBezTo>
                    <a:pt x="5527" y="5029"/>
                    <a:pt x="5589" y="4278"/>
                    <a:pt x="5189" y="3716"/>
                  </a:cubicBezTo>
                  <a:cubicBezTo>
                    <a:pt x="5034" y="3497"/>
                    <a:pt x="4826" y="3367"/>
                    <a:pt x="4590" y="3303"/>
                  </a:cubicBezTo>
                  <a:lnTo>
                    <a:pt x="4590" y="3303"/>
                  </a:lnTo>
                  <a:cubicBezTo>
                    <a:pt x="4776" y="2883"/>
                    <a:pt x="4857" y="2428"/>
                    <a:pt x="4762" y="1984"/>
                  </a:cubicBezTo>
                  <a:cubicBezTo>
                    <a:pt x="4671" y="1553"/>
                    <a:pt x="4362" y="1200"/>
                    <a:pt x="3910" y="1146"/>
                  </a:cubicBezTo>
                  <a:cubicBezTo>
                    <a:pt x="3866" y="1141"/>
                    <a:pt x="3822" y="1138"/>
                    <a:pt x="3779" y="1138"/>
                  </a:cubicBezTo>
                  <a:cubicBezTo>
                    <a:pt x="3715" y="1138"/>
                    <a:pt x="3651" y="1144"/>
                    <a:pt x="3587" y="1153"/>
                  </a:cubicBezTo>
                  <a:lnTo>
                    <a:pt x="3587" y="1153"/>
                  </a:lnTo>
                  <a:cubicBezTo>
                    <a:pt x="3578" y="961"/>
                    <a:pt x="3514" y="768"/>
                    <a:pt x="3398" y="598"/>
                  </a:cubicBezTo>
                  <a:cubicBezTo>
                    <a:pt x="3117" y="188"/>
                    <a:pt x="2646" y="0"/>
                    <a:pt x="2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3864;p54">
              <a:extLst>
                <a:ext uri="{FF2B5EF4-FFF2-40B4-BE49-F238E27FC236}">
                  <a16:creationId xmlns:a16="http://schemas.microsoft.com/office/drawing/2014/main" id="{98B6C7B4-4ABA-43A9-80F1-D4E04C4EB7D0}"/>
                </a:ext>
              </a:extLst>
            </p:cNvPr>
            <p:cNvSpPr/>
            <p:nvPr/>
          </p:nvSpPr>
          <p:spPr>
            <a:xfrm>
              <a:off x="5389725" y="2576850"/>
              <a:ext cx="78350" cy="95075"/>
            </a:xfrm>
            <a:custGeom>
              <a:avLst/>
              <a:gdLst/>
              <a:ahLst/>
              <a:cxnLst/>
              <a:rect l="l" t="t" r="r" b="b"/>
              <a:pathLst>
                <a:path w="3134" h="3803" extrusionOk="0">
                  <a:moveTo>
                    <a:pt x="526" y="0"/>
                  </a:moveTo>
                  <a:cubicBezTo>
                    <a:pt x="411" y="0"/>
                    <a:pt x="298" y="41"/>
                    <a:pt x="209" y="138"/>
                  </a:cubicBezTo>
                  <a:cubicBezTo>
                    <a:pt x="48" y="313"/>
                    <a:pt x="1" y="649"/>
                    <a:pt x="212" y="820"/>
                  </a:cubicBezTo>
                  <a:cubicBezTo>
                    <a:pt x="452" y="1018"/>
                    <a:pt x="665" y="1257"/>
                    <a:pt x="865" y="1494"/>
                  </a:cubicBezTo>
                  <a:cubicBezTo>
                    <a:pt x="914" y="1551"/>
                    <a:pt x="960" y="1608"/>
                    <a:pt x="1007" y="1667"/>
                  </a:cubicBezTo>
                  <a:lnTo>
                    <a:pt x="1062" y="1737"/>
                  </a:lnTo>
                  <a:lnTo>
                    <a:pt x="1062" y="1737"/>
                  </a:lnTo>
                  <a:cubicBezTo>
                    <a:pt x="1069" y="1746"/>
                    <a:pt x="1116" y="1809"/>
                    <a:pt x="1126" y="1822"/>
                  </a:cubicBezTo>
                  <a:cubicBezTo>
                    <a:pt x="1239" y="1972"/>
                    <a:pt x="1347" y="2126"/>
                    <a:pt x="1450" y="2283"/>
                  </a:cubicBezTo>
                  <a:cubicBezTo>
                    <a:pt x="1721" y="2695"/>
                    <a:pt x="1963" y="3122"/>
                    <a:pt x="2178" y="3563"/>
                  </a:cubicBezTo>
                  <a:cubicBezTo>
                    <a:pt x="2253" y="3716"/>
                    <a:pt x="2431" y="3802"/>
                    <a:pt x="2603" y="3802"/>
                  </a:cubicBezTo>
                  <a:cubicBezTo>
                    <a:pt x="2688" y="3802"/>
                    <a:pt x="2771" y="3781"/>
                    <a:pt x="2840" y="3737"/>
                  </a:cubicBezTo>
                  <a:cubicBezTo>
                    <a:pt x="3074" y="3586"/>
                    <a:pt x="3134" y="3318"/>
                    <a:pt x="3015" y="3075"/>
                  </a:cubicBezTo>
                  <a:cubicBezTo>
                    <a:pt x="2622" y="2273"/>
                    <a:pt x="2142" y="1517"/>
                    <a:pt x="1569" y="834"/>
                  </a:cubicBezTo>
                  <a:cubicBezTo>
                    <a:pt x="1363" y="589"/>
                    <a:pt x="1145" y="340"/>
                    <a:pt x="895" y="138"/>
                  </a:cubicBezTo>
                  <a:cubicBezTo>
                    <a:pt x="790" y="53"/>
                    <a:pt x="656" y="0"/>
                    <a:pt x="5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3865;p54">
              <a:extLst>
                <a:ext uri="{FF2B5EF4-FFF2-40B4-BE49-F238E27FC236}">
                  <a16:creationId xmlns:a16="http://schemas.microsoft.com/office/drawing/2014/main" id="{F6E37487-3D5F-47FF-B48B-EFE6D3E15F10}"/>
                </a:ext>
              </a:extLst>
            </p:cNvPr>
            <p:cNvSpPr/>
            <p:nvPr/>
          </p:nvSpPr>
          <p:spPr>
            <a:xfrm>
              <a:off x="5101550" y="2392325"/>
              <a:ext cx="335875" cy="192975"/>
            </a:xfrm>
            <a:custGeom>
              <a:avLst/>
              <a:gdLst/>
              <a:ahLst/>
              <a:cxnLst/>
              <a:rect l="l" t="t" r="r" b="b"/>
              <a:pathLst>
                <a:path w="13435" h="7719" extrusionOk="0">
                  <a:moveTo>
                    <a:pt x="2188" y="1268"/>
                  </a:moveTo>
                  <a:lnTo>
                    <a:pt x="2188" y="1268"/>
                  </a:lnTo>
                  <a:cubicBezTo>
                    <a:pt x="2188" y="1269"/>
                    <a:pt x="2189" y="1269"/>
                    <a:pt x="2189" y="1270"/>
                  </a:cubicBezTo>
                  <a:cubicBezTo>
                    <a:pt x="2189" y="1269"/>
                    <a:pt x="2188" y="1269"/>
                    <a:pt x="2188" y="1268"/>
                  </a:cubicBezTo>
                  <a:close/>
                  <a:moveTo>
                    <a:pt x="995" y="1"/>
                  </a:moveTo>
                  <a:cubicBezTo>
                    <a:pt x="504" y="1"/>
                    <a:pt x="1" y="525"/>
                    <a:pt x="316" y="1092"/>
                  </a:cubicBezTo>
                  <a:cubicBezTo>
                    <a:pt x="776" y="1923"/>
                    <a:pt x="1431" y="2682"/>
                    <a:pt x="2090" y="3358"/>
                  </a:cubicBezTo>
                  <a:cubicBezTo>
                    <a:pt x="3628" y="4938"/>
                    <a:pt x="5526" y="6144"/>
                    <a:pt x="7601" y="6881"/>
                  </a:cubicBezTo>
                  <a:cubicBezTo>
                    <a:pt x="9170" y="7439"/>
                    <a:pt x="10839" y="7692"/>
                    <a:pt x="12500" y="7718"/>
                  </a:cubicBezTo>
                  <a:cubicBezTo>
                    <a:pt x="12504" y="7718"/>
                    <a:pt x="12509" y="7718"/>
                    <a:pt x="12513" y="7718"/>
                  </a:cubicBezTo>
                  <a:cubicBezTo>
                    <a:pt x="13434" y="7718"/>
                    <a:pt x="13432" y="6276"/>
                    <a:pt x="12500" y="6265"/>
                  </a:cubicBezTo>
                  <a:cubicBezTo>
                    <a:pt x="9970" y="6227"/>
                    <a:pt x="7511" y="5557"/>
                    <a:pt x="5375" y="4182"/>
                  </a:cubicBezTo>
                  <a:cubicBezTo>
                    <a:pt x="4620" y="3698"/>
                    <a:pt x="3923" y="3132"/>
                    <a:pt x="3285" y="2498"/>
                  </a:cubicBezTo>
                  <a:cubicBezTo>
                    <a:pt x="3025" y="2239"/>
                    <a:pt x="2771" y="1968"/>
                    <a:pt x="2532" y="1687"/>
                  </a:cubicBezTo>
                  <a:cubicBezTo>
                    <a:pt x="2430" y="1567"/>
                    <a:pt x="2331" y="1445"/>
                    <a:pt x="2231" y="1323"/>
                  </a:cubicBezTo>
                  <a:cubicBezTo>
                    <a:pt x="2186" y="1269"/>
                    <a:pt x="2175" y="1254"/>
                    <a:pt x="2176" y="1254"/>
                  </a:cubicBezTo>
                  <a:lnTo>
                    <a:pt x="2176" y="1254"/>
                  </a:lnTo>
                  <a:cubicBezTo>
                    <a:pt x="2176" y="1254"/>
                    <a:pt x="2184" y="1263"/>
                    <a:pt x="2188" y="1268"/>
                  </a:cubicBezTo>
                  <a:lnTo>
                    <a:pt x="2188" y="1268"/>
                  </a:lnTo>
                  <a:cubicBezTo>
                    <a:pt x="2142" y="1207"/>
                    <a:pt x="2095" y="1145"/>
                    <a:pt x="2051" y="1085"/>
                  </a:cubicBezTo>
                  <a:cubicBezTo>
                    <a:pt x="1881" y="850"/>
                    <a:pt x="1710" y="611"/>
                    <a:pt x="1571" y="357"/>
                  </a:cubicBezTo>
                  <a:cubicBezTo>
                    <a:pt x="1431" y="105"/>
                    <a:pt x="1214" y="1"/>
                    <a:pt x="9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3866;p54">
              <a:extLst>
                <a:ext uri="{FF2B5EF4-FFF2-40B4-BE49-F238E27FC236}">
                  <a16:creationId xmlns:a16="http://schemas.microsoft.com/office/drawing/2014/main" id="{E9D96FE6-DE35-4D8E-AC40-7B1C6E0ED3F2}"/>
                </a:ext>
              </a:extLst>
            </p:cNvPr>
            <p:cNvSpPr/>
            <p:nvPr/>
          </p:nvSpPr>
          <p:spPr>
            <a:xfrm>
              <a:off x="5231375" y="2488800"/>
              <a:ext cx="219975" cy="113300"/>
            </a:xfrm>
            <a:custGeom>
              <a:avLst/>
              <a:gdLst/>
              <a:ahLst/>
              <a:cxnLst/>
              <a:rect l="l" t="t" r="r" b="b"/>
              <a:pathLst>
                <a:path w="8799" h="4532" extrusionOk="0">
                  <a:moveTo>
                    <a:pt x="1304" y="1"/>
                  </a:moveTo>
                  <a:lnTo>
                    <a:pt x="0" y="2545"/>
                  </a:lnTo>
                  <a:cubicBezTo>
                    <a:pt x="3285" y="4439"/>
                    <a:pt x="6755" y="4531"/>
                    <a:pt x="6755" y="4531"/>
                  </a:cubicBezTo>
                  <a:cubicBezTo>
                    <a:pt x="6755" y="4531"/>
                    <a:pt x="8799" y="2208"/>
                    <a:pt x="6619" y="1957"/>
                  </a:cubicBezTo>
                  <a:cubicBezTo>
                    <a:pt x="4439" y="1706"/>
                    <a:pt x="1304" y="1"/>
                    <a:pt x="130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3867;p54">
              <a:extLst>
                <a:ext uri="{FF2B5EF4-FFF2-40B4-BE49-F238E27FC236}">
                  <a16:creationId xmlns:a16="http://schemas.microsoft.com/office/drawing/2014/main" id="{AE8E74E5-9CC4-4C86-B102-5E9CEA0B8522}"/>
                </a:ext>
              </a:extLst>
            </p:cNvPr>
            <p:cNvSpPr/>
            <p:nvPr/>
          </p:nvSpPr>
          <p:spPr>
            <a:xfrm>
              <a:off x="5269350" y="2505100"/>
              <a:ext cx="45550" cy="73275"/>
            </a:xfrm>
            <a:custGeom>
              <a:avLst/>
              <a:gdLst/>
              <a:ahLst/>
              <a:cxnLst/>
              <a:rect l="l" t="t" r="r" b="b"/>
              <a:pathLst>
                <a:path w="1822" h="2931" extrusionOk="0">
                  <a:moveTo>
                    <a:pt x="1110" y="1"/>
                  </a:moveTo>
                  <a:cubicBezTo>
                    <a:pt x="814" y="911"/>
                    <a:pt x="437" y="1791"/>
                    <a:pt x="0" y="2642"/>
                  </a:cubicBezTo>
                  <a:cubicBezTo>
                    <a:pt x="247" y="2746"/>
                    <a:pt x="489" y="2843"/>
                    <a:pt x="731" y="2930"/>
                  </a:cubicBezTo>
                  <a:cubicBezTo>
                    <a:pt x="1160" y="2086"/>
                    <a:pt x="1527" y="1212"/>
                    <a:pt x="1822" y="315"/>
                  </a:cubicBezTo>
                  <a:cubicBezTo>
                    <a:pt x="1570" y="207"/>
                    <a:pt x="1330" y="101"/>
                    <a:pt x="1110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3868;p54">
              <a:extLst>
                <a:ext uri="{FF2B5EF4-FFF2-40B4-BE49-F238E27FC236}">
                  <a16:creationId xmlns:a16="http://schemas.microsoft.com/office/drawing/2014/main" id="{19E331FE-44C9-4092-BB17-C0197F5EB389}"/>
                </a:ext>
              </a:extLst>
            </p:cNvPr>
            <p:cNvSpPr/>
            <p:nvPr/>
          </p:nvSpPr>
          <p:spPr>
            <a:xfrm>
              <a:off x="5332125" y="2526750"/>
              <a:ext cx="37650" cy="69000"/>
            </a:xfrm>
            <a:custGeom>
              <a:avLst/>
              <a:gdLst/>
              <a:ahLst/>
              <a:cxnLst/>
              <a:rect l="l" t="t" r="r" b="b"/>
              <a:pathLst>
                <a:path w="1506" h="2760" extrusionOk="0">
                  <a:moveTo>
                    <a:pt x="763" y="1"/>
                  </a:moveTo>
                  <a:cubicBezTo>
                    <a:pt x="485" y="845"/>
                    <a:pt x="334" y="1769"/>
                    <a:pt x="0" y="2600"/>
                  </a:cubicBezTo>
                  <a:cubicBezTo>
                    <a:pt x="260" y="2664"/>
                    <a:pt x="505" y="2715"/>
                    <a:pt x="738" y="2760"/>
                  </a:cubicBezTo>
                  <a:cubicBezTo>
                    <a:pt x="1047" y="1937"/>
                    <a:pt x="1221" y="1061"/>
                    <a:pt x="1505" y="221"/>
                  </a:cubicBezTo>
                  <a:cubicBezTo>
                    <a:pt x="1259" y="157"/>
                    <a:pt x="1011" y="84"/>
                    <a:pt x="763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3869;p54">
              <a:extLst>
                <a:ext uri="{FF2B5EF4-FFF2-40B4-BE49-F238E27FC236}">
                  <a16:creationId xmlns:a16="http://schemas.microsoft.com/office/drawing/2014/main" id="{E7528C34-A011-4020-BFDF-461DC735C8CE}"/>
                </a:ext>
              </a:extLst>
            </p:cNvPr>
            <p:cNvSpPr/>
            <p:nvPr/>
          </p:nvSpPr>
          <p:spPr>
            <a:xfrm>
              <a:off x="4968675" y="2421050"/>
              <a:ext cx="96575" cy="403150"/>
            </a:xfrm>
            <a:custGeom>
              <a:avLst/>
              <a:gdLst/>
              <a:ahLst/>
              <a:cxnLst/>
              <a:rect l="l" t="t" r="r" b="b"/>
              <a:pathLst>
                <a:path w="3863" h="16126" extrusionOk="0">
                  <a:moveTo>
                    <a:pt x="745" y="0"/>
                  </a:moveTo>
                  <a:cubicBezTo>
                    <a:pt x="684" y="0"/>
                    <a:pt x="624" y="8"/>
                    <a:pt x="569" y="23"/>
                  </a:cubicBezTo>
                  <a:cubicBezTo>
                    <a:pt x="157" y="141"/>
                    <a:pt x="1" y="528"/>
                    <a:pt x="63" y="918"/>
                  </a:cubicBezTo>
                  <a:cubicBezTo>
                    <a:pt x="743" y="5195"/>
                    <a:pt x="1424" y="9471"/>
                    <a:pt x="2105" y="13750"/>
                  </a:cubicBezTo>
                  <a:cubicBezTo>
                    <a:pt x="2202" y="14363"/>
                    <a:pt x="2300" y="14978"/>
                    <a:pt x="2399" y="15594"/>
                  </a:cubicBezTo>
                  <a:cubicBezTo>
                    <a:pt x="2449" y="15919"/>
                    <a:pt x="2799" y="16125"/>
                    <a:pt x="3115" y="16125"/>
                  </a:cubicBezTo>
                  <a:cubicBezTo>
                    <a:pt x="3176" y="16125"/>
                    <a:pt x="3236" y="16117"/>
                    <a:pt x="3292" y="16101"/>
                  </a:cubicBezTo>
                  <a:cubicBezTo>
                    <a:pt x="3704" y="15985"/>
                    <a:pt x="3862" y="15598"/>
                    <a:pt x="3799" y="15207"/>
                  </a:cubicBezTo>
                  <a:cubicBezTo>
                    <a:pt x="3118" y="10930"/>
                    <a:pt x="2437" y="6655"/>
                    <a:pt x="1757" y="2377"/>
                  </a:cubicBezTo>
                  <a:cubicBezTo>
                    <a:pt x="1658" y="1762"/>
                    <a:pt x="1562" y="1147"/>
                    <a:pt x="1463" y="531"/>
                  </a:cubicBezTo>
                  <a:cubicBezTo>
                    <a:pt x="1412" y="206"/>
                    <a:pt x="1062" y="0"/>
                    <a:pt x="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3870;p54">
              <a:extLst>
                <a:ext uri="{FF2B5EF4-FFF2-40B4-BE49-F238E27FC236}">
                  <a16:creationId xmlns:a16="http://schemas.microsoft.com/office/drawing/2014/main" id="{C814ACAE-A8C5-49BF-9EF6-9C55C3C248E4}"/>
                </a:ext>
              </a:extLst>
            </p:cNvPr>
            <p:cNvSpPr/>
            <p:nvPr/>
          </p:nvSpPr>
          <p:spPr>
            <a:xfrm>
              <a:off x="5032825" y="2794100"/>
              <a:ext cx="141950" cy="47650"/>
            </a:xfrm>
            <a:custGeom>
              <a:avLst/>
              <a:gdLst/>
              <a:ahLst/>
              <a:cxnLst/>
              <a:rect l="l" t="t" r="r" b="b"/>
              <a:pathLst>
                <a:path w="5678" h="1906" extrusionOk="0">
                  <a:moveTo>
                    <a:pt x="550" y="0"/>
                  </a:moveTo>
                  <a:cubicBezTo>
                    <a:pt x="333" y="0"/>
                    <a:pt x="129" y="125"/>
                    <a:pt x="66" y="350"/>
                  </a:cubicBezTo>
                  <a:cubicBezTo>
                    <a:pt x="0" y="590"/>
                    <a:pt x="148" y="893"/>
                    <a:pt x="406" y="946"/>
                  </a:cubicBezTo>
                  <a:cubicBezTo>
                    <a:pt x="1750" y="1222"/>
                    <a:pt x="3095" y="1500"/>
                    <a:pt x="4441" y="1776"/>
                  </a:cubicBezTo>
                  <a:lnTo>
                    <a:pt x="5015" y="1895"/>
                  </a:lnTo>
                  <a:cubicBezTo>
                    <a:pt x="5053" y="1902"/>
                    <a:pt x="5091" y="1906"/>
                    <a:pt x="5128" y="1906"/>
                  </a:cubicBezTo>
                  <a:cubicBezTo>
                    <a:pt x="5346" y="1906"/>
                    <a:pt x="5549" y="1780"/>
                    <a:pt x="5612" y="1555"/>
                  </a:cubicBezTo>
                  <a:cubicBezTo>
                    <a:pt x="5678" y="1316"/>
                    <a:pt x="5531" y="1013"/>
                    <a:pt x="5273" y="959"/>
                  </a:cubicBezTo>
                  <a:cubicBezTo>
                    <a:pt x="3928" y="684"/>
                    <a:pt x="2585" y="406"/>
                    <a:pt x="1239" y="129"/>
                  </a:cubicBezTo>
                  <a:lnTo>
                    <a:pt x="664" y="11"/>
                  </a:lnTo>
                  <a:cubicBezTo>
                    <a:pt x="626" y="4"/>
                    <a:pt x="588" y="0"/>
                    <a:pt x="5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3871;p54">
              <a:extLst>
                <a:ext uri="{FF2B5EF4-FFF2-40B4-BE49-F238E27FC236}">
                  <a16:creationId xmlns:a16="http://schemas.microsoft.com/office/drawing/2014/main" id="{B29496C7-A10E-44F8-AAE6-B34A810997DC}"/>
                </a:ext>
              </a:extLst>
            </p:cNvPr>
            <p:cNvSpPr/>
            <p:nvPr/>
          </p:nvSpPr>
          <p:spPr>
            <a:xfrm>
              <a:off x="4900025" y="2794250"/>
              <a:ext cx="160900" cy="126425"/>
            </a:xfrm>
            <a:custGeom>
              <a:avLst/>
              <a:gdLst/>
              <a:ahLst/>
              <a:cxnLst/>
              <a:rect l="l" t="t" r="r" b="b"/>
              <a:pathLst>
                <a:path w="6436" h="5057" extrusionOk="0">
                  <a:moveTo>
                    <a:pt x="5839" y="0"/>
                  </a:moveTo>
                  <a:cubicBezTo>
                    <a:pt x="5763" y="0"/>
                    <a:pt x="5682" y="17"/>
                    <a:pt x="5601" y="54"/>
                  </a:cubicBezTo>
                  <a:cubicBezTo>
                    <a:pt x="4056" y="754"/>
                    <a:pt x="2508" y="1453"/>
                    <a:pt x="961" y="2154"/>
                  </a:cubicBezTo>
                  <a:cubicBezTo>
                    <a:pt x="739" y="2254"/>
                    <a:pt x="518" y="2354"/>
                    <a:pt x="296" y="2455"/>
                  </a:cubicBezTo>
                  <a:cubicBezTo>
                    <a:pt x="58" y="2562"/>
                    <a:pt x="1" y="2908"/>
                    <a:pt x="123" y="3117"/>
                  </a:cubicBezTo>
                  <a:cubicBezTo>
                    <a:pt x="216" y="3277"/>
                    <a:pt x="368" y="3348"/>
                    <a:pt x="529" y="3348"/>
                  </a:cubicBezTo>
                  <a:cubicBezTo>
                    <a:pt x="614" y="3348"/>
                    <a:pt x="702" y="3328"/>
                    <a:pt x="785" y="3290"/>
                  </a:cubicBezTo>
                  <a:cubicBezTo>
                    <a:pt x="2145" y="2675"/>
                    <a:pt x="3506" y="2060"/>
                    <a:pt x="4866" y="1444"/>
                  </a:cubicBezTo>
                  <a:lnTo>
                    <a:pt x="4866" y="1444"/>
                  </a:lnTo>
                  <a:cubicBezTo>
                    <a:pt x="4422" y="2407"/>
                    <a:pt x="3978" y="3369"/>
                    <a:pt x="3534" y="4332"/>
                  </a:cubicBezTo>
                  <a:cubicBezTo>
                    <a:pt x="3425" y="4570"/>
                    <a:pt x="3465" y="4853"/>
                    <a:pt x="3707" y="4994"/>
                  </a:cubicBezTo>
                  <a:cubicBezTo>
                    <a:pt x="3778" y="5036"/>
                    <a:pt x="3865" y="5057"/>
                    <a:pt x="3953" y="5057"/>
                  </a:cubicBezTo>
                  <a:cubicBezTo>
                    <a:pt x="4123" y="5057"/>
                    <a:pt x="4298" y="4978"/>
                    <a:pt x="4371" y="4821"/>
                  </a:cubicBezTo>
                  <a:cubicBezTo>
                    <a:pt x="5001" y="3452"/>
                    <a:pt x="5634" y="2085"/>
                    <a:pt x="6264" y="716"/>
                  </a:cubicBezTo>
                  <a:cubicBezTo>
                    <a:pt x="6436" y="345"/>
                    <a:pt x="6184" y="0"/>
                    <a:pt x="58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3872;p54">
              <a:extLst>
                <a:ext uri="{FF2B5EF4-FFF2-40B4-BE49-F238E27FC236}">
                  <a16:creationId xmlns:a16="http://schemas.microsoft.com/office/drawing/2014/main" id="{4B4DAC80-3334-47D5-B36A-DD683974F6F8}"/>
                </a:ext>
              </a:extLst>
            </p:cNvPr>
            <p:cNvSpPr/>
            <p:nvPr/>
          </p:nvSpPr>
          <p:spPr>
            <a:xfrm>
              <a:off x="4969325" y="2602100"/>
              <a:ext cx="109500" cy="203925"/>
            </a:xfrm>
            <a:custGeom>
              <a:avLst/>
              <a:gdLst/>
              <a:ahLst/>
              <a:cxnLst/>
              <a:rect l="l" t="t" r="r" b="b"/>
              <a:pathLst>
                <a:path w="4380" h="8157" extrusionOk="0">
                  <a:moveTo>
                    <a:pt x="3369" y="1"/>
                  </a:moveTo>
                  <a:lnTo>
                    <a:pt x="1" y="736"/>
                  </a:lnTo>
                  <a:lnTo>
                    <a:pt x="1431" y="8020"/>
                  </a:lnTo>
                  <a:cubicBezTo>
                    <a:pt x="1431" y="8020"/>
                    <a:pt x="1791" y="8156"/>
                    <a:pt x="2427" y="8156"/>
                  </a:cubicBezTo>
                  <a:cubicBezTo>
                    <a:pt x="2923" y="8156"/>
                    <a:pt x="3587" y="8074"/>
                    <a:pt x="4379" y="7779"/>
                  </a:cubicBezTo>
                  <a:lnTo>
                    <a:pt x="3369" y="1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3873;p54">
              <a:extLst>
                <a:ext uri="{FF2B5EF4-FFF2-40B4-BE49-F238E27FC236}">
                  <a16:creationId xmlns:a16="http://schemas.microsoft.com/office/drawing/2014/main" id="{8AFA6C6F-F28F-4545-933F-A583264B8526}"/>
                </a:ext>
              </a:extLst>
            </p:cNvPr>
            <p:cNvSpPr/>
            <p:nvPr/>
          </p:nvSpPr>
          <p:spPr>
            <a:xfrm>
              <a:off x="4973275" y="2626825"/>
              <a:ext cx="84800" cy="33850"/>
            </a:xfrm>
            <a:custGeom>
              <a:avLst/>
              <a:gdLst/>
              <a:ahLst/>
              <a:cxnLst/>
              <a:rect l="l" t="t" r="r" b="b"/>
              <a:pathLst>
                <a:path w="3392" h="1354" extrusionOk="0">
                  <a:moveTo>
                    <a:pt x="3340" y="1"/>
                  </a:moveTo>
                  <a:cubicBezTo>
                    <a:pt x="3230" y="24"/>
                    <a:pt x="3128" y="81"/>
                    <a:pt x="3049" y="174"/>
                  </a:cubicBezTo>
                  <a:cubicBezTo>
                    <a:pt x="2941" y="299"/>
                    <a:pt x="2867" y="654"/>
                    <a:pt x="2704" y="711"/>
                  </a:cubicBezTo>
                  <a:cubicBezTo>
                    <a:pt x="2688" y="717"/>
                    <a:pt x="2672" y="719"/>
                    <a:pt x="2656" y="719"/>
                  </a:cubicBezTo>
                  <a:cubicBezTo>
                    <a:pt x="2536" y="719"/>
                    <a:pt x="2397" y="589"/>
                    <a:pt x="2305" y="534"/>
                  </a:cubicBezTo>
                  <a:cubicBezTo>
                    <a:pt x="2188" y="462"/>
                    <a:pt x="2060" y="398"/>
                    <a:pt x="1918" y="388"/>
                  </a:cubicBezTo>
                  <a:cubicBezTo>
                    <a:pt x="1901" y="386"/>
                    <a:pt x="1885" y="386"/>
                    <a:pt x="1868" y="386"/>
                  </a:cubicBezTo>
                  <a:cubicBezTo>
                    <a:pt x="1613" y="386"/>
                    <a:pt x="1386" y="528"/>
                    <a:pt x="1265" y="753"/>
                  </a:cubicBezTo>
                  <a:cubicBezTo>
                    <a:pt x="1216" y="840"/>
                    <a:pt x="1216" y="957"/>
                    <a:pt x="1080" y="964"/>
                  </a:cubicBezTo>
                  <a:cubicBezTo>
                    <a:pt x="1078" y="964"/>
                    <a:pt x="1076" y="964"/>
                    <a:pt x="1074" y="964"/>
                  </a:cubicBezTo>
                  <a:cubicBezTo>
                    <a:pt x="1001" y="964"/>
                    <a:pt x="918" y="877"/>
                    <a:pt x="863" y="835"/>
                  </a:cubicBezTo>
                  <a:cubicBezTo>
                    <a:pt x="740" y="739"/>
                    <a:pt x="628" y="641"/>
                    <a:pt x="478" y="588"/>
                  </a:cubicBezTo>
                  <a:cubicBezTo>
                    <a:pt x="366" y="547"/>
                    <a:pt x="256" y="529"/>
                    <a:pt x="149" y="529"/>
                  </a:cubicBezTo>
                  <a:cubicBezTo>
                    <a:pt x="99" y="529"/>
                    <a:pt x="49" y="533"/>
                    <a:pt x="0" y="541"/>
                  </a:cubicBezTo>
                  <a:lnTo>
                    <a:pt x="75" y="925"/>
                  </a:lnTo>
                  <a:cubicBezTo>
                    <a:pt x="104" y="921"/>
                    <a:pt x="134" y="919"/>
                    <a:pt x="165" y="919"/>
                  </a:cubicBezTo>
                  <a:cubicBezTo>
                    <a:pt x="196" y="919"/>
                    <a:pt x="227" y="921"/>
                    <a:pt x="258" y="928"/>
                  </a:cubicBezTo>
                  <a:cubicBezTo>
                    <a:pt x="554" y="985"/>
                    <a:pt x="711" y="1290"/>
                    <a:pt x="1012" y="1344"/>
                  </a:cubicBezTo>
                  <a:cubicBezTo>
                    <a:pt x="1049" y="1350"/>
                    <a:pt x="1084" y="1353"/>
                    <a:pt x="1117" y="1353"/>
                  </a:cubicBezTo>
                  <a:cubicBezTo>
                    <a:pt x="1345" y="1353"/>
                    <a:pt x="1477" y="1204"/>
                    <a:pt x="1580" y="992"/>
                  </a:cubicBezTo>
                  <a:cubicBezTo>
                    <a:pt x="1655" y="840"/>
                    <a:pt x="1746" y="786"/>
                    <a:pt x="1846" y="786"/>
                  </a:cubicBezTo>
                  <a:cubicBezTo>
                    <a:pt x="1980" y="786"/>
                    <a:pt x="2129" y="885"/>
                    <a:pt x="2274" y="972"/>
                  </a:cubicBezTo>
                  <a:cubicBezTo>
                    <a:pt x="2397" y="1046"/>
                    <a:pt x="2534" y="1102"/>
                    <a:pt x="2672" y="1102"/>
                  </a:cubicBezTo>
                  <a:cubicBezTo>
                    <a:pt x="2748" y="1102"/>
                    <a:pt x="2825" y="1085"/>
                    <a:pt x="2900" y="1044"/>
                  </a:cubicBezTo>
                  <a:cubicBezTo>
                    <a:pt x="3082" y="947"/>
                    <a:pt x="3164" y="754"/>
                    <a:pt x="3254" y="578"/>
                  </a:cubicBezTo>
                  <a:cubicBezTo>
                    <a:pt x="3284" y="518"/>
                    <a:pt x="3326" y="425"/>
                    <a:pt x="3391" y="388"/>
                  </a:cubicBezTo>
                  <a:lnTo>
                    <a:pt x="3340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3874;p54">
              <a:extLst>
                <a:ext uri="{FF2B5EF4-FFF2-40B4-BE49-F238E27FC236}">
                  <a16:creationId xmlns:a16="http://schemas.microsoft.com/office/drawing/2014/main" id="{5E7B1F99-CAC5-434B-9135-B4867ACF4171}"/>
                </a:ext>
              </a:extLst>
            </p:cNvPr>
            <p:cNvSpPr/>
            <p:nvPr/>
          </p:nvSpPr>
          <p:spPr>
            <a:xfrm>
              <a:off x="4984625" y="2678625"/>
              <a:ext cx="81375" cy="34700"/>
            </a:xfrm>
            <a:custGeom>
              <a:avLst/>
              <a:gdLst/>
              <a:ahLst/>
              <a:cxnLst/>
              <a:rect l="l" t="t" r="r" b="b"/>
              <a:pathLst>
                <a:path w="3255" h="1388" extrusionOk="0">
                  <a:moveTo>
                    <a:pt x="2517" y="1"/>
                  </a:moveTo>
                  <a:cubicBezTo>
                    <a:pt x="2511" y="1"/>
                    <a:pt x="2505" y="1"/>
                    <a:pt x="2499" y="1"/>
                  </a:cubicBezTo>
                  <a:cubicBezTo>
                    <a:pt x="2205" y="11"/>
                    <a:pt x="1997" y="246"/>
                    <a:pt x="1871" y="488"/>
                  </a:cubicBezTo>
                  <a:cubicBezTo>
                    <a:pt x="1797" y="633"/>
                    <a:pt x="1744" y="825"/>
                    <a:pt x="1612" y="931"/>
                  </a:cubicBezTo>
                  <a:cubicBezTo>
                    <a:pt x="1559" y="973"/>
                    <a:pt x="1513" y="990"/>
                    <a:pt x="1469" y="990"/>
                  </a:cubicBezTo>
                  <a:cubicBezTo>
                    <a:pt x="1384" y="990"/>
                    <a:pt x="1312" y="923"/>
                    <a:pt x="1232" y="841"/>
                  </a:cubicBezTo>
                  <a:cubicBezTo>
                    <a:pt x="1058" y="662"/>
                    <a:pt x="872" y="532"/>
                    <a:pt x="621" y="532"/>
                  </a:cubicBezTo>
                  <a:cubicBezTo>
                    <a:pt x="601" y="532"/>
                    <a:pt x="581" y="533"/>
                    <a:pt x="560" y="534"/>
                  </a:cubicBezTo>
                  <a:cubicBezTo>
                    <a:pt x="322" y="554"/>
                    <a:pt x="141" y="656"/>
                    <a:pt x="1" y="799"/>
                  </a:cubicBezTo>
                  <a:lnTo>
                    <a:pt x="101" y="1312"/>
                  </a:lnTo>
                  <a:cubicBezTo>
                    <a:pt x="128" y="1255"/>
                    <a:pt x="158" y="1199"/>
                    <a:pt x="197" y="1149"/>
                  </a:cubicBezTo>
                  <a:cubicBezTo>
                    <a:pt x="296" y="1023"/>
                    <a:pt x="459" y="920"/>
                    <a:pt x="619" y="920"/>
                  </a:cubicBezTo>
                  <a:cubicBezTo>
                    <a:pt x="690" y="920"/>
                    <a:pt x="760" y="939"/>
                    <a:pt x="823" y="986"/>
                  </a:cubicBezTo>
                  <a:cubicBezTo>
                    <a:pt x="1004" y="1120"/>
                    <a:pt x="1110" y="1321"/>
                    <a:pt x="1344" y="1376"/>
                  </a:cubicBezTo>
                  <a:cubicBezTo>
                    <a:pt x="1380" y="1384"/>
                    <a:pt x="1416" y="1388"/>
                    <a:pt x="1452" y="1388"/>
                  </a:cubicBezTo>
                  <a:cubicBezTo>
                    <a:pt x="1634" y="1388"/>
                    <a:pt x="1805" y="1288"/>
                    <a:pt x="1930" y="1156"/>
                  </a:cubicBezTo>
                  <a:cubicBezTo>
                    <a:pt x="2109" y="963"/>
                    <a:pt x="2145" y="676"/>
                    <a:pt x="2324" y="490"/>
                  </a:cubicBezTo>
                  <a:cubicBezTo>
                    <a:pt x="2388" y="423"/>
                    <a:pt x="2442" y="397"/>
                    <a:pt x="2491" y="397"/>
                  </a:cubicBezTo>
                  <a:cubicBezTo>
                    <a:pt x="2609" y="397"/>
                    <a:pt x="2692" y="554"/>
                    <a:pt x="2797" y="660"/>
                  </a:cubicBezTo>
                  <a:cubicBezTo>
                    <a:pt x="2890" y="754"/>
                    <a:pt x="2999" y="806"/>
                    <a:pt x="3118" y="806"/>
                  </a:cubicBezTo>
                  <a:cubicBezTo>
                    <a:pt x="3162" y="806"/>
                    <a:pt x="3208" y="798"/>
                    <a:pt x="3254" y="784"/>
                  </a:cubicBezTo>
                  <a:lnTo>
                    <a:pt x="3204" y="389"/>
                  </a:lnTo>
                  <a:cubicBezTo>
                    <a:pt x="3183" y="400"/>
                    <a:pt x="3162" y="406"/>
                    <a:pt x="3141" y="406"/>
                  </a:cubicBezTo>
                  <a:cubicBezTo>
                    <a:pt x="3108" y="406"/>
                    <a:pt x="3075" y="391"/>
                    <a:pt x="3041" y="351"/>
                  </a:cubicBezTo>
                  <a:cubicBezTo>
                    <a:pt x="2891" y="176"/>
                    <a:pt x="2767" y="1"/>
                    <a:pt x="251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3875;p54">
              <a:extLst>
                <a:ext uri="{FF2B5EF4-FFF2-40B4-BE49-F238E27FC236}">
                  <a16:creationId xmlns:a16="http://schemas.microsoft.com/office/drawing/2014/main" id="{0A0BA40E-FF5C-4929-934D-4E3F533EA7B2}"/>
                </a:ext>
              </a:extLst>
            </p:cNvPr>
            <p:cNvSpPr/>
            <p:nvPr/>
          </p:nvSpPr>
          <p:spPr>
            <a:xfrm>
              <a:off x="4995250" y="2737150"/>
              <a:ext cx="78275" cy="31975"/>
            </a:xfrm>
            <a:custGeom>
              <a:avLst/>
              <a:gdLst/>
              <a:ahLst/>
              <a:cxnLst/>
              <a:rect l="l" t="t" r="r" b="b"/>
              <a:pathLst>
                <a:path w="3131" h="1279" extrusionOk="0">
                  <a:moveTo>
                    <a:pt x="2491" y="0"/>
                  </a:moveTo>
                  <a:cubicBezTo>
                    <a:pt x="2288" y="0"/>
                    <a:pt x="2130" y="194"/>
                    <a:pt x="1988" y="334"/>
                  </a:cubicBezTo>
                  <a:lnTo>
                    <a:pt x="1654" y="663"/>
                  </a:lnTo>
                  <a:cubicBezTo>
                    <a:pt x="1597" y="719"/>
                    <a:pt x="1544" y="784"/>
                    <a:pt x="1481" y="833"/>
                  </a:cubicBezTo>
                  <a:cubicBezTo>
                    <a:pt x="1439" y="865"/>
                    <a:pt x="1416" y="882"/>
                    <a:pt x="1393" y="882"/>
                  </a:cubicBezTo>
                  <a:cubicBezTo>
                    <a:pt x="1372" y="882"/>
                    <a:pt x="1351" y="867"/>
                    <a:pt x="1317" y="835"/>
                  </a:cubicBezTo>
                  <a:cubicBezTo>
                    <a:pt x="1158" y="677"/>
                    <a:pt x="1018" y="547"/>
                    <a:pt x="791" y="494"/>
                  </a:cubicBezTo>
                  <a:cubicBezTo>
                    <a:pt x="713" y="476"/>
                    <a:pt x="633" y="468"/>
                    <a:pt x="553" y="468"/>
                  </a:cubicBezTo>
                  <a:cubicBezTo>
                    <a:pt x="414" y="468"/>
                    <a:pt x="275" y="494"/>
                    <a:pt x="146" y="544"/>
                  </a:cubicBezTo>
                  <a:cubicBezTo>
                    <a:pt x="96" y="564"/>
                    <a:pt x="47" y="590"/>
                    <a:pt x="0" y="614"/>
                  </a:cubicBezTo>
                  <a:lnTo>
                    <a:pt x="83" y="1030"/>
                  </a:lnTo>
                  <a:cubicBezTo>
                    <a:pt x="214" y="922"/>
                    <a:pt x="367" y="851"/>
                    <a:pt x="543" y="851"/>
                  </a:cubicBezTo>
                  <a:cubicBezTo>
                    <a:pt x="590" y="851"/>
                    <a:pt x="638" y="856"/>
                    <a:pt x="688" y="866"/>
                  </a:cubicBezTo>
                  <a:cubicBezTo>
                    <a:pt x="926" y="916"/>
                    <a:pt x="1008" y="1137"/>
                    <a:pt x="1210" y="1236"/>
                  </a:cubicBezTo>
                  <a:cubicBezTo>
                    <a:pt x="1270" y="1266"/>
                    <a:pt x="1329" y="1279"/>
                    <a:pt x="1385" y="1279"/>
                  </a:cubicBezTo>
                  <a:cubicBezTo>
                    <a:pt x="1530" y="1279"/>
                    <a:pt x="1662" y="1192"/>
                    <a:pt x="1777" y="1084"/>
                  </a:cubicBezTo>
                  <a:cubicBezTo>
                    <a:pt x="1890" y="978"/>
                    <a:pt x="1999" y="865"/>
                    <a:pt x="2111" y="756"/>
                  </a:cubicBezTo>
                  <a:cubicBezTo>
                    <a:pt x="2191" y="677"/>
                    <a:pt x="2339" y="469"/>
                    <a:pt x="2444" y="428"/>
                  </a:cubicBezTo>
                  <a:cubicBezTo>
                    <a:pt x="2459" y="402"/>
                    <a:pt x="2473" y="389"/>
                    <a:pt x="2487" y="389"/>
                  </a:cubicBezTo>
                  <a:cubicBezTo>
                    <a:pt x="2501" y="389"/>
                    <a:pt x="2514" y="403"/>
                    <a:pt x="2527" y="430"/>
                  </a:cubicBezTo>
                  <a:cubicBezTo>
                    <a:pt x="2540" y="448"/>
                    <a:pt x="2551" y="462"/>
                    <a:pt x="2564" y="478"/>
                  </a:cubicBezTo>
                  <a:cubicBezTo>
                    <a:pt x="2600" y="519"/>
                    <a:pt x="2630" y="555"/>
                    <a:pt x="2673" y="588"/>
                  </a:cubicBezTo>
                  <a:cubicBezTo>
                    <a:pt x="2749" y="651"/>
                    <a:pt x="2836" y="698"/>
                    <a:pt x="2930" y="724"/>
                  </a:cubicBezTo>
                  <a:cubicBezTo>
                    <a:pt x="2995" y="744"/>
                    <a:pt x="3063" y="753"/>
                    <a:pt x="3130" y="756"/>
                  </a:cubicBezTo>
                  <a:lnTo>
                    <a:pt x="3080" y="367"/>
                  </a:lnTo>
                  <a:cubicBezTo>
                    <a:pt x="2874" y="326"/>
                    <a:pt x="2813" y="109"/>
                    <a:pt x="2630" y="31"/>
                  </a:cubicBezTo>
                  <a:cubicBezTo>
                    <a:pt x="2581" y="10"/>
                    <a:pt x="2535" y="0"/>
                    <a:pt x="2491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3876;p54">
              <a:extLst>
                <a:ext uri="{FF2B5EF4-FFF2-40B4-BE49-F238E27FC236}">
                  <a16:creationId xmlns:a16="http://schemas.microsoft.com/office/drawing/2014/main" id="{F510EE0C-B063-4F42-930E-15FDA7FD37E6}"/>
                </a:ext>
              </a:extLst>
            </p:cNvPr>
            <p:cNvSpPr/>
            <p:nvPr/>
          </p:nvSpPr>
          <p:spPr>
            <a:xfrm>
              <a:off x="4560425" y="2473375"/>
              <a:ext cx="386475" cy="421150"/>
            </a:xfrm>
            <a:custGeom>
              <a:avLst/>
              <a:gdLst/>
              <a:ahLst/>
              <a:cxnLst/>
              <a:rect l="l" t="t" r="r" b="b"/>
              <a:pathLst>
                <a:path w="15459" h="16846" extrusionOk="0">
                  <a:moveTo>
                    <a:pt x="14125" y="0"/>
                  </a:moveTo>
                  <a:cubicBezTo>
                    <a:pt x="14125" y="0"/>
                    <a:pt x="1" y="10950"/>
                    <a:pt x="1623" y="13073"/>
                  </a:cubicBezTo>
                  <a:cubicBezTo>
                    <a:pt x="1769" y="13263"/>
                    <a:pt x="1979" y="13342"/>
                    <a:pt x="2228" y="13342"/>
                  </a:cubicBezTo>
                  <a:cubicBezTo>
                    <a:pt x="3471" y="13342"/>
                    <a:pt x="5684" y="11373"/>
                    <a:pt x="5685" y="11373"/>
                  </a:cubicBezTo>
                  <a:lnTo>
                    <a:pt x="5685" y="11373"/>
                  </a:lnTo>
                  <a:cubicBezTo>
                    <a:pt x="5684" y="11373"/>
                    <a:pt x="2562" y="14962"/>
                    <a:pt x="3979" y="15688"/>
                  </a:cubicBezTo>
                  <a:cubicBezTo>
                    <a:pt x="4104" y="15752"/>
                    <a:pt x="4237" y="15781"/>
                    <a:pt x="4375" y="15781"/>
                  </a:cubicBezTo>
                  <a:cubicBezTo>
                    <a:pt x="5811" y="15781"/>
                    <a:pt x="7854" y="12643"/>
                    <a:pt x="7855" y="12643"/>
                  </a:cubicBezTo>
                  <a:lnTo>
                    <a:pt x="7855" y="12643"/>
                  </a:lnTo>
                  <a:cubicBezTo>
                    <a:pt x="7854" y="12643"/>
                    <a:pt x="6089" y="16316"/>
                    <a:pt x="7855" y="16833"/>
                  </a:cubicBezTo>
                  <a:cubicBezTo>
                    <a:pt x="7883" y="16842"/>
                    <a:pt x="7912" y="16846"/>
                    <a:pt x="7942" y="16846"/>
                  </a:cubicBezTo>
                  <a:cubicBezTo>
                    <a:pt x="9805" y="16846"/>
                    <a:pt x="15458" y="1270"/>
                    <a:pt x="15458" y="1270"/>
                  </a:cubicBezTo>
                  <a:lnTo>
                    <a:pt x="1412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3877;p54">
              <a:extLst>
                <a:ext uri="{FF2B5EF4-FFF2-40B4-BE49-F238E27FC236}">
                  <a16:creationId xmlns:a16="http://schemas.microsoft.com/office/drawing/2014/main" id="{A752563F-3BEB-44CD-95FA-6213AAB6937B}"/>
                </a:ext>
              </a:extLst>
            </p:cNvPr>
            <p:cNvSpPr/>
            <p:nvPr/>
          </p:nvSpPr>
          <p:spPr>
            <a:xfrm>
              <a:off x="5346125" y="2370350"/>
              <a:ext cx="207350" cy="269425"/>
            </a:xfrm>
            <a:custGeom>
              <a:avLst/>
              <a:gdLst/>
              <a:ahLst/>
              <a:cxnLst/>
              <a:rect l="l" t="t" r="r" b="b"/>
              <a:pathLst>
                <a:path w="8294" h="10777" extrusionOk="0">
                  <a:moveTo>
                    <a:pt x="1" y="1"/>
                  </a:moveTo>
                  <a:lnTo>
                    <a:pt x="2022" y="10777"/>
                  </a:lnTo>
                  <a:lnTo>
                    <a:pt x="8293" y="2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3878;p54">
              <a:extLst>
                <a:ext uri="{FF2B5EF4-FFF2-40B4-BE49-F238E27FC236}">
                  <a16:creationId xmlns:a16="http://schemas.microsoft.com/office/drawing/2014/main" id="{743EF2F0-333A-4081-BA50-61A3DA0692B4}"/>
                </a:ext>
              </a:extLst>
            </p:cNvPr>
            <p:cNvSpPr/>
            <p:nvPr/>
          </p:nvSpPr>
          <p:spPr>
            <a:xfrm>
              <a:off x="5353625" y="2371275"/>
              <a:ext cx="192900" cy="249375"/>
            </a:xfrm>
            <a:custGeom>
              <a:avLst/>
              <a:gdLst/>
              <a:ahLst/>
              <a:cxnLst/>
              <a:rect l="l" t="t" r="r" b="b"/>
              <a:pathLst>
                <a:path w="7716" h="9975" extrusionOk="0">
                  <a:moveTo>
                    <a:pt x="1445" y="247"/>
                  </a:moveTo>
                  <a:lnTo>
                    <a:pt x="2739" y="723"/>
                  </a:lnTo>
                  <a:lnTo>
                    <a:pt x="2047" y="2235"/>
                  </a:lnTo>
                  <a:lnTo>
                    <a:pt x="720" y="1781"/>
                  </a:lnTo>
                  <a:lnTo>
                    <a:pt x="1445" y="247"/>
                  </a:lnTo>
                  <a:close/>
                  <a:moveTo>
                    <a:pt x="3103" y="858"/>
                  </a:moveTo>
                  <a:lnTo>
                    <a:pt x="4531" y="1384"/>
                  </a:lnTo>
                  <a:lnTo>
                    <a:pt x="3939" y="2887"/>
                  </a:lnTo>
                  <a:lnTo>
                    <a:pt x="2412" y="2363"/>
                  </a:lnTo>
                  <a:lnTo>
                    <a:pt x="3103" y="858"/>
                  </a:lnTo>
                  <a:close/>
                  <a:moveTo>
                    <a:pt x="4896" y="1519"/>
                  </a:moveTo>
                  <a:lnTo>
                    <a:pt x="6500" y="2111"/>
                  </a:lnTo>
                  <a:lnTo>
                    <a:pt x="5894" y="3560"/>
                  </a:lnTo>
                  <a:lnTo>
                    <a:pt x="4310" y="3015"/>
                  </a:lnTo>
                  <a:lnTo>
                    <a:pt x="4896" y="1519"/>
                  </a:lnTo>
                  <a:close/>
                  <a:moveTo>
                    <a:pt x="2253" y="2717"/>
                  </a:moveTo>
                  <a:lnTo>
                    <a:pt x="3800" y="3248"/>
                  </a:lnTo>
                  <a:lnTo>
                    <a:pt x="3162" y="4874"/>
                  </a:lnTo>
                  <a:lnTo>
                    <a:pt x="1564" y="4226"/>
                  </a:lnTo>
                  <a:lnTo>
                    <a:pt x="2253" y="2717"/>
                  </a:lnTo>
                  <a:close/>
                  <a:moveTo>
                    <a:pt x="1402" y="4577"/>
                  </a:moveTo>
                  <a:lnTo>
                    <a:pt x="3020" y="5235"/>
                  </a:lnTo>
                  <a:lnTo>
                    <a:pt x="2498" y="6562"/>
                  </a:lnTo>
                  <a:lnTo>
                    <a:pt x="819" y="5853"/>
                  </a:lnTo>
                  <a:lnTo>
                    <a:pt x="1402" y="4577"/>
                  </a:lnTo>
                  <a:close/>
                  <a:moveTo>
                    <a:pt x="776" y="1"/>
                  </a:moveTo>
                  <a:lnTo>
                    <a:pt x="1087" y="115"/>
                  </a:lnTo>
                  <a:lnTo>
                    <a:pt x="359" y="1656"/>
                  </a:lnTo>
                  <a:lnTo>
                    <a:pt x="0" y="1533"/>
                  </a:lnTo>
                  <a:lnTo>
                    <a:pt x="0" y="1533"/>
                  </a:lnTo>
                  <a:lnTo>
                    <a:pt x="82" y="1971"/>
                  </a:lnTo>
                  <a:lnTo>
                    <a:pt x="191" y="2010"/>
                  </a:lnTo>
                  <a:lnTo>
                    <a:pt x="118" y="2164"/>
                  </a:lnTo>
                  <a:lnTo>
                    <a:pt x="240" y="2811"/>
                  </a:lnTo>
                  <a:lnTo>
                    <a:pt x="561" y="2136"/>
                  </a:lnTo>
                  <a:lnTo>
                    <a:pt x="1891" y="2595"/>
                  </a:lnTo>
                  <a:lnTo>
                    <a:pt x="1210" y="4084"/>
                  </a:lnTo>
                  <a:lnTo>
                    <a:pt x="419" y="3762"/>
                  </a:lnTo>
                  <a:lnTo>
                    <a:pt x="503" y="4214"/>
                  </a:lnTo>
                  <a:lnTo>
                    <a:pt x="1049" y="4437"/>
                  </a:lnTo>
                  <a:lnTo>
                    <a:pt x="691" y="5219"/>
                  </a:lnTo>
                  <a:lnTo>
                    <a:pt x="895" y="6310"/>
                  </a:lnTo>
                  <a:lnTo>
                    <a:pt x="2362" y="6928"/>
                  </a:lnTo>
                  <a:lnTo>
                    <a:pt x="1839" y="8259"/>
                  </a:lnTo>
                  <a:lnTo>
                    <a:pt x="1203" y="7955"/>
                  </a:lnTo>
                  <a:lnTo>
                    <a:pt x="1203" y="7955"/>
                  </a:lnTo>
                  <a:lnTo>
                    <a:pt x="1292" y="8427"/>
                  </a:lnTo>
                  <a:lnTo>
                    <a:pt x="1696" y="8620"/>
                  </a:lnTo>
                  <a:lnTo>
                    <a:pt x="1446" y="9257"/>
                  </a:lnTo>
                  <a:lnTo>
                    <a:pt x="1581" y="9975"/>
                  </a:lnTo>
                  <a:lnTo>
                    <a:pt x="2047" y="8789"/>
                  </a:lnTo>
                  <a:lnTo>
                    <a:pt x="2706" y="9102"/>
                  </a:lnTo>
                  <a:lnTo>
                    <a:pt x="2905" y="8768"/>
                  </a:lnTo>
                  <a:lnTo>
                    <a:pt x="2186" y="8421"/>
                  </a:lnTo>
                  <a:lnTo>
                    <a:pt x="2716" y="7072"/>
                  </a:lnTo>
                  <a:lnTo>
                    <a:pt x="3671" y="7475"/>
                  </a:lnTo>
                  <a:lnTo>
                    <a:pt x="3871" y="7138"/>
                  </a:lnTo>
                  <a:lnTo>
                    <a:pt x="2860" y="6713"/>
                  </a:lnTo>
                  <a:lnTo>
                    <a:pt x="3383" y="5381"/>
                  </a:lnTo>
                  <a:lnTo>
                    <a:pt x="4622" y="5884"/>
                  </a:lnTo>
                  <a:lnTo>
                    <a:pt x="4823" y="5547"/>
                  </a:lnTo>
                  <a:lnTo>
                    <a:pt x="3523" y="5021"/>
                  </a:lnTo>
                  <a:lnTo>
                    <a:pt x="4171" y="3376"/>
                  </a:lnTo>
                  <a:lnTo>
                    <a:pt x="5748" y="3919"/>
                  </a:lnTo>
                  <a:lnTo>
                    <a:pt x="5633" y="4193"/>
                  </a:lnTo>
                  <a:lnTo>
                    <a:pt x="7039" y="1837"/>
                  </a:lnTo>
                  <a:lnTo>
                    <a:pt x="7715" y="220"/>
                  </a:lnTo>
                  <a:lnTo>
                    <a:pt x="7300" y="207"/>
                  </a:lnTo>
                  <a:lnTo>
                    <a:pt x="6653" y="1754"/>
                  </a:lnTo>
                  <a:lnTo>
                    <a:pt x="5042" y="1160"/>
                  </a:lnTo>
                  <a:lnTo>
                    <a:pt x="5441" y="148"/>
                  </a:lnTo>
                  <a:lnTo>
                    <a:pt x="5028" y="136"/>
                  </a:lnTo>
                  <a:lnTo>
                    <a:pt x="4680" y="1026"/>
                  </a:lnTo>
                  <a:lnTo>
                    <a:pt x="3271" y="507"/>
                  </a:lnTo>
                  <a:lnTo>
                    <a:pt x="3464" y="85"/>
                  </a:lnTo>
                  <a:lnTo>
                    <a:pt x="3046" y="72"/>
                  </a:lnTo>
                  <a:lnTo>
                    <a:pt x="2907" y="373"/>
                  </a:lnTo>
                  <a:lnTo>
                    <a:pt x="2002" y="41"/>
                  </a:lnTo>
                  <a:lnTo>
                    <a:pt x="776" y="1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3879;p54">
              <a:extLst>
                <a:ext uri="{FF2B5EF4-FFF2-40B4-BE49-F238E27FC236}">
                  <a16:creationId xmlns:a16="http://schemas.microsoft.com/office/drawing/2014/main" id="{21E7E956-3857-452B-AF82-EE33D61E4930}"/>
                </a:ext>
              </a:extLst>
            </p:cNvPr>
            <p:cNvSpPr/>
            <p:nvPr/>
          </p:nvSpPr>
          <p:spPr>
            <a:xfrm>
              <a:off x="5311625" y="2172825"/>
              <a:ext cx="270725" cy="270725"/>
            </a:xfrm>
            <a:custGeom>
              <a:avLst/>
              <a:gdLst/>
              <a:ahLst/>
              <a:cxnLst/>
              <a:rect l="l" t="t" r="r" b="b"/>
              <a:pathLst>
                <a:path w="10829" h="10829" extrusionOk="0">
                  <a:moveTo>
                    <a:pt x="5415" y="0"/>
                  </a:moveTo>
                  <a:cubicBezTo>
                    <a:pt x="2424" y="0"/>
                    <a:pt x="0" y="2425"/>
                    <a:pt x="0" y="5415"/>
                  </a:cubicBezTo>
                  <a:cubicBezTo>
                    <a:pt x="0" y="8405"/>
                    <a:pt x="2424" y="10828"/>
                    <a:pt x="5415" y="10828"/>
                  </a:cubicBezTo>
                  <a:cubicBezTo>
                    <a:pt x="8405" y="10828"/>
                    <a:pt x="10829" y="8405"/>
                    <a:pt x="10829" y="5415"/>
                  </a:cubicBezTo>
                  <a:cubicBezTo>
                    <a:pt x="10829" y="2425"/>
                    <a:pt x="8405" y="0"/>
                    <a:pt x="541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3880;p54">
              <a:extLst>
                <a:ext uri="{FF2B5EF4-FFF2-40B4-BE49-F238E27FC236}">
                  <a16:creationId xmlns:a16="http://schemas.microsoft.com/office/drawing/2014/main" id="{4678E436-B03B-4938-AB23-12FE3249E529}"/>
                </a:ext>
              </a:extLst>
            </p:cNvPr>
            <p:cNvSpPr/>
            <p:nvPr/>
          </p:nvSpPr>
          <p:spPr>
            <a:xfrm>
              <a:off x="5484650" y="2349500"/>
              <a:ext cx="27000" cy="27500"/>
            </a:xfrm>
            <a:custGeom>
              <a:avLst/>
              <a:gdLst/>
              <a:ahLst/>
              <a:cxnLst/>
              <a:rect l="l" t="t" r="r" b="b"/>
              <a:pathLst>
                <a:path w="1080" h="1100" extrusionOk="0">
                  <a:moveTo>
                    <a:pt x="675" y="0"/>
                  </a:moveTo>
                  <a:cubicBezTo>
                    <a:pt x="645" y="0"/>
                    <a:pt x="616" y="5"/>
                    <a:pt x="587" y="15"/>
                  </a:cubicBezTo>
                  <a:cubicBezTo>
                    <a:pt x="521" y="38"/>
                    <a:pt x="452" y="65"/>
                    <a:pt x="393" y="102"/>
                  </a:cubicBezTo>
                  <a:lnTo>
                    <a:pt x="372" y="118"/>
                  </a:lnTo>
                  <a:cubicBezTo>
                    <a:pt x="370" y="118"/>
                    <a:pt x="370" y="118"/>
                    <a:pt x="368" y="119"/>
                  </a:cubicBezTo>
                  <a:cubicBezTo>
                    <a:pt x="360" y="124"/>
                    <a:pt x="356" y="127"/>
                    <a:pt x="350" y="131"/>
                  </a:cubicBezTo>
                  <a:cubicBezTo>
                    <a:pt x="317" y="152"/>
                    <a:pt x="287" y="177"/>
                    <a:pt x="259" y="202"/>
                  </a:cubicBezTo>
                  <a:cubicBezTo>
                    <a:pt x="249" y="211"/>
                    <a:pt x="243" y="223"/>
                    <a:pt x="234" y="233"/>
                  </a:cubicBezTo>
                  <a:lnTo>
                    <a:pt x="228" y="238"/>
                  </a:lnTo>
                  <a:cubicBezTo>
                    <a:pt x="224" y="244"/>
                    <a:pt x="221" y="248"/>
                    <a:pt x="216" y="254"/>
                  </a:cubicBezTo>
                  <a:cubicBezTo>
                    <a:pt x="210" y="260"/>
                    <a:pt x="206" y="266"/>
                    <a:pt x="201" y="270"/>
                  </a:cubicBezTo>
                  <a:cubicBezTo>
                    <a:pt x="198" y="274"/>
                    <a:pt x="196" y="280"/>
                    <a:pt x="193" y="283"/>
                  </a:cubicBezTo>
                  <a:cubicBezTo>
                    <a:pt x="173" y="309"/>
                    <a:pt x="151" y="333"/>
                    <a:pt x="134" y="357"/>
                  </a:cubicBezTo>
                  <a:cubicBezTo>
                    <a:pt x="121" y="374"/>
                    <a:pt x="112" y="390"/>
                    <a:pt x="101" y="409"/>
                  </a:cubicBezTo>
                  <a:cubicBezTo>
                    <a:pt x="77" y="453"/>
                    <a:pt x="56" y="503"/>
                    <a:pt x="38" y="549"/>
                  </a:cubicBezTo>
                  <a:cubicBezTo>
                    <a:pt x="31" y="569"/>
                    <a:pt x="24" y="588"/>
                    <a:pt x="19" y="607"/>
                  </a:cubicBezTo>
                  <a:cubicBezTo>
                    <a:pt x="1" y="675"/>
                    <a:pt x="1" y="744"/>
                    <a:pt x="19" y="813"/>
                  </a:cubicBezTo>
                  <a:cubicBezTo>
                    <a:pt x="31" y="863"/>
                    <a:pt x="55" y="908"/>
                    <a:pt x="88" y="946"/>
                  </a:cubicBezTo>
                  <a:cubicBezTo>
                    <a:pt x="115" y="989"/>
                    <a:pt x="151" y="1021"/>
                    <a:pt x="198" y="1047"/>
                  </a:cubicBezTo>
                  <a:cubicBezTo>
                    <a:pt x="259" y="1082"/>
                    <a:pt x="323" y="1098"/>
                    <a:pt x="393" y="1100"/>
                  </a:cubicBezTo>
                  <a:cubicBezTo>
                    <a:pt x="443" y="1094"/>
                    <a:pt x="495" y="1091"/>
                    <a:pt x="545" y="1077"/>
                  </a:cubicBezTo>
                  <a:cubicBezTo>
                    <a:pt x="594" y="1064"/>
                    <a:pt x="640" y="1041"/>
                    <a:pt x="686" y="1021"/>
                  </a:cubicBezTo>
                  <a:cubicBezTo>
                    <a:pt x="701" y="1014"/>
                    <a:pt x="717" y="1005"/>
                    <a:pt x="732" y="994"/>
                  </a:cubicBezTo>
                  <a:cubicBezTo>
                    <a:pt x="773" y="965"/>
                    <a:pt x="815" y="935"/>
                    <a:pt x="851" y="900"/>
                  </a:cubicBezTo>
                  <a:cubicBezTo>
                    <a:pt x="875" y="878"/>
                    <a:pt x="895" y="850"/>
                    <a:pt x="915" y="822"/>
                  </a:cubicBezTo>
                  <a:cubicBezTo>
                    <a:pt x="936" y="796"/>
                    <a:pt x="958" y="769"/>
                    <a:pt x="974" y="740"/>
                  </a:cubicBezTo>
                  <a:cubicBezTo>
                    <a:pt x="997" y="696"/>
                    <a:pt x="1017" y="648"/>
                    <a:pt x="1033" y="602"/>
                  </a:cubicBezTo>
                  <a:cubicBezTo>
                    <a:pt x="1038" y="584"/>
                    <a:pt x="1044" y="567"/>
                    <a:pt x="1045" y="546"/>
                  </a:cubicBezTo>
                  <a:lnTo>
                    <a:pt x="1045" y="539"/>
                  </a:lnTo>
                  <a:cubicBezTo>
                    <a:pt x="1053" y="525"/>
                    <a:pt x="1058" y="509"/>
                    <a:pt x="1065" y="495"/>
                  </a:cubicBezTo>
                  <a:cubicBezTo>
                    <a:pt x="1070" y="460"/>
                    <a:pt x="1074" y="426"/>
                    <a:pt x="1080" y="390"/>
                  </a:cubicBezTo>
                  <a:cubicBezTo>
                    <a:pt x="1074" y="356"/>
                    <a:pt x="1070" y="321"/>
                    <a:pt x="1065" y="286"/>
                  </a:cubicBezTo>
                  <a:cubicBezTo>
                    <a:pt x="1053" y="234"/>
                    <a:pt x="1030" y="190"/>
                    <a:pt x="995" y="154"/>
                  </a:cubicBezTo>
                  <a:cubicBezTo>
                    <a:pt x="977" y="125"/>
                    <a:pt x="954" y="102"/>
                    <a:pt x="925" y="84"/>
                  </a:cubicBezTo>
                  <a:cubicBezTo>
                    <a:pt x="901" y="61"/>
                    <a:pt x="873" y="43"/>
                    <a:pt x="839" y="33"/>
                  </a:cubicBezTo>
                  <a:cubicBezTo>
                    <a:pt x="809" y="16"/>
                    <a:pt x="776" y="8"/>
                    <a:pt x="740" y="8"/>
                  </a:cubicBezTo>
                  <a:cubicBezTo>
                    <a:pt x="718" y="3"/>
                    <a:pt x="696" y="0"/>
                    <a:pt x="67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3881;p54">
              <a:extLst>
                <a:ext uri="{FF2B5EF4-FFF2-40B4-BE49-F238E27FC236}">
                  <a16:creationId xmlns:a16="http://schemas.microsoft.com/office/drawing/2014/main" id="{C324895C-BE6F-40AD-9D81-2C81C0DB1D16}"/>
                </a:ext>
              </a:extLst>
            </p:cNvPr>
            <p:cNvSpPr/>
            <p:nvPr/>
          </p:nvSpPr>
          <p:spPr>
            <a:xfrm>
              <a:off x="5514725" y="2365400"/>
              <a:ext cx="21225" cy="21800"/>
            </a:xfrm>
            <a:custGeom>
              <a:avLst/>
              <a:gdLst/>
              <a:ahLst/>
              <a:cxnLst/>
              <a:rect l="l" t="t" r="r" b="b"/>
              <a:pathLst>
                <a:path w="849" h="872" extrusionOk="0">
                  <a:moveTo>
                    <a:pt x="455" y="1"/>
                  </a:moveTo>
                  <a:cubicBezTo>
                    <a:pt x="421" y="1"/>
                    <a:pt x="386" y="5"/>
                    <a:pt x="353" y="14"/>
                  </a:cubicBezTo>
                  <a:cubicBezTo>
                    <a:pt x="323" y="27"/>
                    <a:pt x="292" y="41"/>
                    <a:pt x="259" y="54"/>
                  </a:cubicBezTo>
                  <a:cubicBezTo>
                    <a:pt x="201" y="88"/>
                    <a:pt x="156" y="134"/>
                    <a:pt x="120" y="193"/>
                  </a:cubicBezTo>
                  <a:cubicBezTo>
                    <a:pt x="98" y="226"/>
                    <a:pt x="79" y="256"/>
                    <a:pt x="57" y="289"/>
                  </a:cubicBezTo>
                  <a:cubicBezTo>
                    <a:pt x="29" y="333"/>
                    <a:pt x="14" y="382"/>
                    <a:pt x="10" y="432"/>
                  </a:cubicBezTo>
                  <a:cubicBezTo>
                    <a:pt x="0" y="484"/>
                    <a:pt x="2" y="535"/>
                    <a:pt x="17" y="586"/>
                  </a:cubicBezTo>
                  <a:cubicBezTo>
                    <a:pt x="30" y="636"/>
                    <a:pt x="53" y="680"/>
                    <a:pt x="88" y="719"/>
                  </a:cubicBezTo>
                  <a:cubicBezTo>
                    <a:pt x="115" y="762"/>
                    <a:pt x="151" y="793"/>
                    <a:pt x="196" y="819"/>
                  </a:cubicBezTo>
                  <a:cubicBezTo>
                    <a:pt x="228" y="831"/>
                    <a:pt x="258" y="845"/>
                    <a:pt x="290" y="858"/>
                  </a:cubicBezTo>
                  <a:cubicBezTo>
                    <a:pt x="324" y="867"/>
                    <a:pt x="359" y="872"/>
                    <a:pt x="393" y="872"/>
                  </a:cubicBezTo>
                  <a:cubicBezTo>
                    <a:pt x="428" y="872"/>
                    <a:pt x="462" y="867"/>
                    <a:pt x="496" y="858"/>
                  </a:cubicBezTo>
                  <a:cubicBezTo>
                    <a:pt x="526" y="845"/>
                    <a:pt x="558" y="831"/>
                    <a:pt x="589" y="819"/>
                  </a:cubicBezTo>
                  <a:cubicBezTo>
                    <a:pt x="646" y="785"/>
                    <a:pt x="694" y="737"/>
                    <a:pt x="730" y="679"/>
                  </a:cubicBezTo>
                  <a:cubicBezTo>
                    <a:pt x="751" y="647"/>
                    <a:pt x="770" y="616"/>
                    <a:pt x="791" y="584"/>
                  </a:cubicBezTo>
                  <a:cubicBezTo>
                    <a:pt x="820" y="540"/>
                    <a:pt x="834" y="491"/>
                    <a:pt x="839" y="441"/>
                  </a:cubicBezTo>
                  <a:cubicBezTo>
                    <a:pt x="849" y="389"/>
                    <a:pt x="847" y="336"/>
                    <a:pt x="831" y="286"/>
                  </a:cubicBezTo>
                  <a:cubicBezTo>
                    <a:pt x="818" y="234"/>
                    <a:pt x="796" y="191"/>
                    <a:pt x="761" y="154"/>
                  </a:cubicBezTo>
                  <a:cubicBezTo>
                    <a:pt x="734" y="111"/>
                    <a:pt x="698" y="78"/>
                    <a:pt x="652" y="54"/>
                  </a:cubicBezTo>
                  <a:cubicBezTo>
                    <a:pt x="622" y="41"/>
                    <a:pt x="591" y="27"/>
                    <a:pt x="559" y="14"/>
                  </a:cubicBezTo>
                  <a:cubicBezTo>
                    <a:pt x="525" y="5"/>
                    <a:pt x="490" y="1"/>
                    <a:pt x="455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3882;p54">
              <a:extLst>
                <a:ext uri="{FF2B5EF4-FFF2-40B4-BE49-F238E27FC236}">
                  <a16:creationId xmlns:a16="http://schemas.microsoft.com/office/drawing/2014/main" id="{B50490AA-A527-4813-9C80-995E70CCBEB9}"/>
                </a:ext>
              </a:extLst>
            </p:cNvPr>
            <p:cNvSpPr/>
            <p:nvPr/>
          </p:nvSpPr>
          <p:spPr>
            <a:xfrm>
              <a:off x="5525175" y="2329350"/>
              <a:ext cx="22425" cy="22225"/>
            </a:xfrm>
            <a:custGeom>
              <a:avLst/>
              <a:gdLst/>
              <a:ahLst/>
              <a:cxnLst/>
              <a:rect l="l" t="t" r="r" b="b"/>
              <a:pathLst>
                <a:path w="897" h="889" extrusionOk="0">
                  <a:moveTo>
                    <a:pt x="258" y="176"/>
                  </a:moveTo>
                  <a:lnTo>
                    <a:pt x="258" y="176"/>
                  </a:lnTo>
                  <a:cubicBezTo>
                    <a:pt x="243" y="188"/>
                    <a:pt x="228" y="201"/>
                    <a:pt x="213" y="215"/>
                  </a:cubicBezTo>
                  <a:lnTo>
                    <a:pt x="213" y="215"/>
                  </a:lnTo>
                  <a:cubicBezTo>
                    <a:pt x="216" y="212"/>
                    <a:pt x="218" y="209"/>
                    <a:pt x="220" y="206"/>
                  </a:cubicBezTo>
                  <a:cubicBezTo>
                    <a:pt x="233" y="196"/>
                    <a:pt x="245" y="186"/>
                    <a:pt x="258" y="176"/>
                  </a:cubicBezTo>
                  <a:close/>
                  <a:moveTo>
                    <a:pt x="132" y="517"/>
                  </a:moveTo>
                  <a:cubicBezTo>
                    <a:pt x="137" y="535"/>
                    <a:pt x="143" y="552"/>
                    <a:pt x="150" y="570"/>
                  </a:cubicBezTo>
                  <a:lnTo>
                    <a:pt x="134" y="531"/>
                  </a:lnTo>
                  <a:cubicBezTo>
                    <a:pt x="133" y="526"/>
                    <a:pt x="133" y="522"/>
                    <a:pt x="132" y="517"/>
                  </a:cubicBezTo>
                  <a:close/>
                  <a:moveTo>
                    <a:pt x="170" y="612"/>
                  </a:moveTo>
                  <a:cubicBezTo>
                    <a:pt x="171" y="614"/>
                    <a:pt x="173" y="617"/>
                    <a:pt x="175" y="620"/>
                  </a:cubicBezTo>
                  <a:cubicBezTo>
                    <a:pt x="173" y="617"/>
                    <a:pt x="171" y="614"/>
                    <a:pt x="170" y="613"/>
                  </a:cubicBezTo>
                  <a:cubicBezTo>
                    <a:pt x="170" y="612"/>
                    <a:pt x="170" y="612"/>
                    <a:pt x="170" y="612"/>
                  </a:cubicBezTo>
                  <a:close/>
                  <a:moveTo>
                    <a:pt x="439" y="1"/>
                  </a:moveTo>
                  <a:cubicBezTo>
                    <a:pt x="421" y="1"/>
                    <a:pt x="395" y="7"/>
                    <a:pt x="380" y="8"/>
                  </a:cubicBezTo>
                  <a:cubicBezTo>
                    <a:pt x="366" y="11"/>
                    <a:pt x="340" y="12"/>
                    <a:pt x="322" y="18"/>
                  </a:cubicBezTo>
                  <a:cubicBezTo>
                    <a:pt x="319" y="18"/>
                    <a:pt x="316" y="20"/>
                    <a:pt x="314" y="20"/>
                  </a:cubicBezTo>
                  <a:cubicBezTo>
                    <a:pt x="293" y="27"/>
                    <a:pt x="241" y="50"/>
                    <a:pt x="221" y="58"/>
                  </a:cubicBezTo>
                  <a:cubicBezTo>
                    <a:pt x="221" y="58"/>
                    <a:pt x="220" y="58"/>
                    <a:pt x="220" y="61"/>
                  </a:cubicBezTo>
                  <a:cubicBezTo>
                    <a:pt x="217" y="61"/>
                    <a:pt x="217" y="63"/>
                    <a:pt x="216" y="63"/>
                  </a:cubicBezTo>
                  <a:cubicBezTo>
                    <a:pt x="189" y="77"/>
                    <a:pt x="130" y="128"/>
                    <a:pt x="130" y="128"/>
                  </a:cubicBezTo>
                  <a:cubicBezTo>
                    <a:pt x="130" y="128"/>
                    <a:pt x="130" y="128"/>
                    <a:pt x="131" y="127"/>
                  </a:cubicBezTo>
                  <a:lnTo>
                    <a:pt x="131" y="127"/>
                  </a:lnTo>
                  <a:cubicBezTo>
                    <a:pt x="130" y="128"/>
                    <a:pt x="128" y="130"/>
                    <a:pt x="124" y="133"/>
                  </a:cubicBezTo>
                  <a:cubicBezTo>
                    <a:pt x="114" y="144"/>
                    <a:pt x="95" y="169"/>
                    <a:pt x="92" y="173"/>
                  </a:cubicBezTo>
                  <a:cubicBezTo>
                    <a:pt x="85" y="183"/>
                    <a:pt x="69" y="202"/>
                    <a:pt x="61" y="216"/>
                  </a:cubicBezTo>
                  <a:cubicBezTo>
                    <a:pt x="49" y="230"/>
                    <a:pt x="41" y="263"/>
                    <a:pt x="36" y="270"/>
                  </a:cubicBezTo>
                  <a:cubicBezTo>
                    <a:pt x="34" y="279"/>
                    <a:pt x="19" y="306"/>
                    <a:pt x="15" y="323"/>
                  </a:cubicBezTo>
                  <a:lnTo>
                    <a:pt x="15" y="329"/>
                  </a:lnTo>
                  <a:cubicBezTo>
                    <a:pt x="12" y="345"/>
                    <a:pt x="2" y="417"/>
                    <a:pt x="1" y="434"/>
                  </a:cubicBezTo>
                  <a:lnTo>
                    <a:pt x="1" y="435"/>
                  </a:lnTo>
                  <a:lnTo>
                    <a:pt x="1" y="441"/>
                  </a:lnTo>
                  <a:cubicBezTo>
                    <a:pt x="3" y="465"/>
                    <a:pt x="13" y="530"/>
                    <a:pt x="15" y="550"/>
                  </a:cubicBezTo>
                  <a:cubicBezTo>
                    <a:pt x="15" y="551"/>
                    <a:pt x="15" y="556"/>
                    <a:pt x="18" y="557"/>
                  </a:cubicBezTo>
                  <a:cubicBezTo>
                    <a:pt x="22" y="573"/>
                    <a:pt x="35" y="600"/>
                    <a:pt x="39" y="607"/>
                  </a:cubicBezTo>
                  <a:cubicBezTo>
                    <a:pt x="44" y="617"/>
                    <a:pt x="51" y="642"/>
                    <a:pt x="61" y="657"/>
                  </a:cubicBezTo>
                  <a:cubicBezTo>
                    <a:pt x="62" y="659"/>
                    <a:pt x="64" y="663"/>
                    <a:pt x="65" y="665"/>
                  </a:cubicBezTo>
                  <a:cubicBezTo>
                    <a:pt x="84" y="689"/>
                    <a:pt x="107" y="723"/>
                    <a:pt x="132" y="749"/>
                  </a:cubicBezTo>
                  <a:cubicBezTo>
                    <a:pt x="134" y="750"/>
                    <a:pt x="137" y="752"/>
                    <a:pt x="140" y="756"/>
                  </a:cubicBezTo>
                  <a:cubicBezTo>
                    <a:pt x="158" y="772"/>
                    <a:pt x="198" y="802"/>
                    <a:pt x="218" y="816"/>
                  </a:cubicBezTo>
                  <a:lnTo>
                    <a:pt x="220" y="818"/>
                  </a:lnTo>
                  <a:cubicBezTo>
                    <a:pt x="221" y="818"/>
                    <a:pt x="221" y="821"/>
                    <a:pt x="223" y="821"/>
                  </a:cubicBezTo>
                  <a:cubicBezTo>
                    <a:pt x="227" y="822"/>
                    <a:pt x="228" y="824"/>
                    <a:pt x="233" y="825"/>
                  </a:cubicBezTo>
                  <a:cubicBezTo>
                    <a:pt x="249" y="832"/>
                    <a:pt x="266" y="839"/>
                    <a:pt x="283" y="847"/>
                  </a:cubicBezTo>
                  <a:cubicBezTo>
                    <a:pt x="297" y="852"/>
                    <a:pt x="314" y="861"/>
                    <a:pt x="333" y="868"/>
                  </a:cubicBezTo>
                  <a:cubicBezTo>
                    <a:pt x="336" y="871"/>
                    <a:pt x="340" y="871"/>
                    <a:pt x="343" y="872"/>
                  </a:cubicBezTo>
                  <a:cubicBezTo>
                    <a:pt x="345" y="872"/>
                    <a:pt x="347" y="872"/>
                    <a:pt x="349" y="874"/>
                  </a:cubicBezTo>
                  <a:lnTo>
                    <a:pt x="352" y="874"/>
                  </a:lnTo>
                  <a:cubicBezTo>
                    <a:pt x="386" y="879"/>
                    <a:pt x="421" y="882"/>
                    <a:pt x="456" y="888"/>
                  </a:cubicBezTo>
                  <a:lnTo>
                    <a:pt x="474" y="888"/>
                  </a:lnTo>
                  <a:cubicBezTo>
                    <a:pt x="492" y="887"/>
                    <a:pt x="509" y="882"/>
                    <a:pt x="527" y="881"/>
                  </a:cubicBezTo>
                  <a:cubicBezTo>
                    <a:pt x="544" y="879"/>
                    <a:pt x="562" y="875"/>
                    <a:pt x="578" y="874"/>
                  </a:cubicBezTo>
                  <a:cubicBezTo>
                    <a:pt x="581" y="874"/>
                    <a:pt x="585" y="872"/>
                    <a:pt x="587" y="872"/>
                  </a:cubicBezTo>
                  <a:cubicBezTo>
                    <a:pt x="677" y="842"/>
                    <a:pt x="703" y="824"/>
                    <a:pt x="773" y="765"/>
                  </a:cubicBezTo>
                  <a:lnTo>
                    <a:pt x="780" y="758"/>
                  </a:lnTo>
                  <a:cubicBezTo>
                    <a:pt x="786" y="752"/>
                    <a:pt x="838" y="685"/>
                    <a:pt x="840" y="679"/>
                  </a:cubicBezTo>
                  <a:lnTo>
                    <a:pt x="843" y="677"/>
                  </a:lnTo>
                  <a:cubicBezTo>
                    <a:pt x="845" y="675"/>
                    <a:pt x="845" y="673"/>
                    <a:pt x="846" y="672"/>
                  </a:cubicBezTo>
                  <a:cubicBezTo>
                    <a:pt x="858" y="656"/>
                    <a:pt x="856" y="637"/>
                    <a:pt x="862" y="620"/>
                  </a:cubicBezTo>
                  <a:cubicBezTo>
                    <a:pt x="881" y="558"/>
                    <a:pt x="896" y="501"/>
                    <a:pt x="896" y="441"/>
                  </a:cubicBezTo>
                  <a:lnTo>
                    <a:pt x="896" y="435"/>
                  </a:lnTo>
                  <a:lnTo>
                    <a:pt x="896" y="434"/>
                  </a:lnTo>
                  <a:cubicBezTo>
                    <a:pt x="896" y="427"/>
                    <a:pt x="885" y="336"/>
                    <a:pt x="882" y="329"/>
                  </a:cubicBezTo>
                  <a:cubicBezTo>
                    <a:pt x="882" y="326"/>
                    <a:pt x="881" y="323"/>
                    <a:pt x="881" y="321"/>
                  </a:cubicBezTo>
                  <a:cubicBezTo>
                    <a:pt x="876" y="306"/>
                    <a:pt x="859" y="268"/>
                    <a:pt x="859" y="268"/>
                  </a:cubicBezTo>
                  <a:lnTo>
                    <a:pt x="859" y="268"/>
                  </a:lnTo>
                  <a:cubicBezTo>
                    <a:pt x="859" y="268"/>
                    <a:pt x="859" y="268"/>
                    <a:pt x="859" y="270"/>
                  </a:cubicBezTo>
                  <a:lnTo>
                    <a:pt x="859" y="270"/>
                  </a:lnTo>
                  <a:cubicBezTo>
                    <a:pt x="856" y="262"/>
                    <a:pt x="848" y="239"/>
                    <a:pt x="842" y="226"/>
                  </a:cubicBezTo>
                  <a:cubicBezTo>
                    <a:pt x="842" y="223"/>
                    <a:pt x="839" y="223"/>
                    <a:pt x="839" y="222"/>
                  </a:cubicBezTo>
                  <a:cubicBezTo>
                    <a:pt x="823" y="192"/>
                    <a:pt x="789" y="154"/>
                    <a:pt x="775" y="137"/>
                  </a:cubicBezTo>
                  <a:lnTo>
                    <a:pt x="770" y="133"/>
                  </a:lnTo>
                  <a:cubicBezTo>
                    <a:pt x="743" y="108"/>
                    <a:pt x="714" y="87"/>
                    <a:pt x="686" y="68"/>
                  </a:cubicBezTo>
                  <a:cubicBezTo>
                    <a:pt x="683" y="65"/>
                    <a:pt x="680" y="64"/>
                    <a:pt x="679" y="64"/>
                  </a:cubicBezTo>
                  <a:cubicBezTo>
                    <a:pt x="646" y="48"/>
                    <a:pt x="611" y="34"/>
                    <a:pt x="578" y="21"/>
                  </a:cubicBezTo>
                  <a:cubicBezTo>
                    <a:pt x="572" y="20"/>
                    <a:pt x="567" y="18"/>
                    <a:pt x="560" y="15"/>
                  </a:cubicBezTo>
                  <a:cubicBezTo>
                    <a:pt x="524" y="11"/>
                    <a:pt x="486" y="4"/>
                    <a:pt x="449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3883;p54">
              <a:extLst>
                <a:ext uri="{FF2B5EF4-FFF2-40B4-BE49-F238E27FC236}">
                  <a16:creationId xmlns:a16="http://schemas.microsoft.com/office/drawing/2014/main" id="{23EA49C8-3AD8-42B2-A495-FB7DDB28A4A0}"/>
                </a:ext>
              </a:extLst>
            </p:cNvPr>
            <p:cNvSpPr/>
            <p:nvPr/>
          </p:nvSpPr>
          <p:spPr>
            <a:xfrm>
              <a:off x="5525425" y="2342975"/>
              <a:ext cx="50" cy="200"/>
            </a:xfrm>
            <a:custGeom>
              <a:avLst/>
              <a:gdLst/>
              <a:ahLst/>
              <a:cxnLst/>
              <a:rect l="l" t="t" r="r" b="b"/>
              <a:pathLst>
                <a:path w="2" h="8" extrusionOk="0">
                  <a:moveTo>
                    <a:pt x="1" y="1"/>
                  </a:moveTo>
                  <a:lnTo>
                    <a:pt x="1" y="3"/>
                  </a:lnTo>
                  <a:cubicBezTo>
                    <a:pt x="1" y="6"/>
                    <a:pt x="2" y="7"/>
                    <a:pt x="2" y="7"/>
                  </a:cubicBezTo>
                  <a:cubicBezTo>
                    <a:pt x="2" y="7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FFDC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84;p54">
              <a:extLst>
                <a:ext uri="{FF2B5EF4-FFF2-40B4-BE49-F238E27FC236}">
                  <a16:creationId xmlns:a16="http://schemas.microsoft.com/office/drawing/2014/main" id="{83829AFC-8854-4EDC-B924-49E4191DFD06}"/>
                </a:ext>
              </a:extLst>
            </p:cNvPr>
            <p:cNvSpPr/>
            <p:nvPr/>
          </p:nvSpPr>
          <p:spPr>
            <a:xfrm>
              <a:off x="5476050" y="2390625"/>
              <a:ext cx="20125" cy="19775"/>
            </a:xfrm>
            <a:custGeom>
              <a:avLst/>
              <a:gdLst/>
              <a:ahLst/>
              <a:cxnLst/>
              <a:rect l="l" t="t" r="r" b="b"/>
              <a:pathLst>
                <a:path w="805" h="791" extrusionOk="0">
                  <a:moveTo>
                    <a:pt x="750" y="264"/>
                  </a:moveTo>
                  <a:lnTo>
                    <a:pt x="750" y="264"/>
                  </a:lnTo>
                  <a:cubicBezTo>
                    <a:pt x="754" y="276"/>
                    <a:pt x="759" y="285"/>
                    <a:pt x="762" y="295"/>
                  </a:cubicBezTo>
                  <a:cubicBezTo>
                    <a:pt x="762" y="300"/>
                    <a:pt x="765" y="306"/>
                    <a:pt x="765" y="312"/>
                  </a:cubicBezTo>
                  <a:cubicBezTo>
                    <a:pt x="762" y="295"/>
                    <a:pt x="753" y="279"/>
                    <a:pt x="750" y="264"/>
                  </a:cubicBezTo>
                  <a:close/>
                  <a:moveTo>
                    <a:pt x="773" y="369"/>
                  </a:moveTo>
                  <a:cubicBezTo>
                    <a:pt x="775" y="378"/>
                    <a:pt x="775" y="388"/>
                    <a:pt x="776" y="396"/>
                  </a:cubicBezTo>
                  <a:cubicBezTo>
                    <a:pt x="775" y="404"/>
                    <a:pt x="775" y="412"/>
                    <a:pt x="774" y="420"/>
                  </a:cubicBezTo>
                  <a:lnTo>
                    <a:pt x="774" y="420"/>
                  </a:lnTo>
                  <a:cubicBezTo>
                    <a:pt x="775" y="402"/>
                    <a:pt x="775" y="385"/>
                    <a:pt x="773" y="369"/>
                  </a:cubicBezTo>
                  <a:close/>
                  <a:moveTo>
                    <a:pt x="725" y="590"/>
                  </a:moveTo>
                  <a:lnTo>
                    <a:pt x="725" y="590"/>
                  </a:lnTo>
                  <a:cubicBezTo>
                    <a:pt x="725" y="591"/>
                    <a:pt x="725" y="591"/>
                    <a:pt x="724" y="591"/>
                  </a:cubicBezTo>
                  <a:cubicBezTo>
                    <a:pt x="724" y="591"/>
                    <a:pt x="724" y="592"/>
                    <a:pt x="724" y="592"/>
                  </a:cubicBezTo>
                  <a:lnTo>
                    <a:pt x="724" y="592"/>
                  </a:lnTo>
                  <a:cubicBezTo>
                    <a:pt x="724" y="591"/>
                    <a:pt x="724" y="591"/>
                    <a:pt x="725" y="590"/>
                  </a:cubicBezTo>
                  <a:close/>
                  <a:moveTo>
                    <a:pt x="694" y="628"/>
                  </a:moveTo>
                  <a:lnTo>
                    <a:pt x="694" y="628"/>
                  </a:lnTo>
                  <a:cubicBezTo>
                    <a:pt x="692" y="631"/>
                    <a:pt x="690" y="634"/>
                    <a:pt x="688" y="637"/>
                  </a:cubicBezTo>
                  <a:lnTo>
                    <a:pt x="688" y="637"/>
                  </a:lnTo>
                  <a:cubicBezTo>
                    <a:pt x="690" y="634"/>
                    <a:pt x="692" y="631"/>
                    <a:pt x="694" y="628"/>
                  </a:cubicBezTo>
                  <a:close/>
                  <a:moveTo>
                    <a:pt x="671" y="659"/>
                  </a:moveTo>
                  <a:cubicBezTo>
                    <a:pt x="669" y="661"/>
                    <a:pt x="667" y="663"/>
                    <a:pt x="666" y="666"/>
                  </a:cubicBezTo>
                  <a:cubicBezTo>
                    <a:pt x="664" y="667"/>
                    <a:pt x="662" y="668"/>
                    <a:pt x="661" y="670"/>
                  </a:cubicBezTo>
                  <a:lnTo>
                    <a:pt x="661" y="670"/>
                  </a:lnTo>
                  <a:cubicBezTo>
                    <a:pt x="664" y="666"/>
                    <a:pt x="668" y="662"/>
                    <a:pt x="671" y="659"/>
                  </a:cubicBezTo>
                  <a:close/>
                  <a:moveTo>
                    <a:pt x="392" y="1"/>
                  </a:moveTo>
                  <a:cubicBezTo>
                    <a:pt x="322" y="1"/>
                    <a:pt x="257" y="19"/>
                    <a:pt x="196" y="55"/>
                  </a:cubicBezTo>
                  <a:cubicBezTo>
                    <a:pt x="181" y="65"/>
                    <a:pt x="170" y="75"/>
                    <a:pt x="157" y="85"/>
                  </a:cubicBezTo>
                  <a:cubicBezTo>
                    <a:pt x="144" y="97"/>
                    <a:pt x="130" y="105"/>
                    <a:pt x="117" y="115"/>
                  </a:cubicBezTo>
                  <a:lnTo>
                    <a:pt x="115" y="118"/>
                  </a:lnTo>
                  <a:lnTo>
                    <a:pt x="55" y="197"/>
                  </a:lnTo>
                  <a:lnTo>
                    <a:pt x="55" y="199"/>
                  </a:lnTo>
                  <a:cubicBezTo>
                    <a:pt x="55" y="200"/>
                    <a:pt x="15" y="289"/>
                    <a:pt x="15" y="292"/>
                  </a:cubicBezTo>
                  <a:lnTo>
                    <a:pt x="15" y="293"/>
                  </a:lnTo>
                  <a:cubicBezTo>
                    <a:pt x="15" y="295"/>
                    <a:pt x="1" y="395"/>
                    <a:pt x="1" y="396"/>
                  </a:cubicBezTo>
                  <a:cubicBezTo>
                    <a:pt x="1" y="399"/>
                    <a:pt x="15" y="500"/>
                    <a:pt x="15" y="501"/>
                  </a:cubicBezTo>
                  <a:cubicBezTo>
                    <a:pt x="22" y="516"/>
                    <a:pt x="27" y="530"/>
                    <a:pt x="34" y="546"/>
                  </a:cubicBezTo>
                  <a:lnTo>
                    <a:pt x="34" y="546"/>
                  </a:lnTo>
                  <a:cubicBezTo>
                    <a:pt x="36" y="551"/>
                    <a:pt x="47" y="583"/>
                    <a:pt x="55" y="594"/>
                  </a:cubicBezTo>
                  <a:cubicBezTo>
                    <a:pt x="55" y="596"/>
                    <a:pt x="114" y="671"/>
                    <a:pt x="115" y="673"/>
                  </a:cubicBezTo>
                  <a:lnTo>
                    <a:pt x="115" y="674"/>
                  </a:lnTo>
                  <a:lnTo>
                    <a:pt x="194" y="736"/>
                  </a:lnTo>
                  <a:lnTo>
                    <a:pt x="196" y="736"/>
                  </a:lnTo>
                  <a:lnTo>
                    <a:pt x="198" y="737"/>
                  </a:lnTo>
                  <a:cubicBezTo>
                    <a:pt x="200" y="737"/>
                    <a:pt x="289" y="776"/>
                    <a:pt x="292" y="776"/>
                  </a:cubicBezTo>
                  <a:lnTo>
                    <a:pt x="299" y="776"/>
                  </a:lnTo>
                  <a:cubicBezTo>
                    <a:pt x="300" y="776"/>
                    <a:pt x="399" y="790"/>
                    <a:pt x="402" y="790"/>
                  </a:cubicBezTo>
                  <a:lnTo>
                    <a:pt x="409" y="790"/>
                  </a:lnTo>
                  <a:cubicBezTo>
                    <a:pt x="415" y="790"/>
                    <a:pt x="509" y="779"/>
                    <a:pt x="514" y="776"/>
                  </a:cubicBezTo>
                  <a:lnTo>
                    <a:pt x="517" y="776"/>
                  </a:lnTo>
                  <a:cubicBezTo>
                    <a:pt x="518" y="776"/>
                    <a:pt x="608" y="737"/>
                    <a:pt x="610" y="737"/>
                  </a:cubicBezTo>
                  <a:lnTo>
                    <a:pt x="611" y="737"/>
                  </a:lnTo>
                  <a:cubicBezTo>
                    <a:pt x="614" y="737"/>
                    <a:pt x="690" y="676"/>
                    <a:pt x="690" y="676"/>
                  </a:cubicBezTo>
                  <a:cubicBezTo>
                    <a:pt x="699" y="668"/>
                    <a:pt x="729" y="627"/>
                    <a:pt x="729" y="626"/>
                  </a:cubicBezTo>
                  <a:lnTo>
                    <a:pt x="729" y="626"/>
                  </a:lnTo>
                  <a:cubicBezTo>
                    <a:pt x="729" y="626"/>
                    <a:pt x="727" y="630"/>
                    <a:pt x="722" y="637"/>
                  </a:cubicBezTo>
                  <a:cubicBezTo>
                    <a:pt x="762" y="585"/>
                    <a:pt x="746" y="611"/>
                    <a:pt x="772" y="551"/>
                  </a:cubicBezTo>
                  <a:cubicBezTo>
                    <a:pt x="779" y="532"/>
                    <a:pt x="787" y="521"/>
                    <a:pt x="790" y="504"/>
                  </a:cubicBezTo>
                  <a:lnTo>
                    <a:pt x="805" y="401"/>
                  </a:lnTo>
                  <a:cubicBezTo>
                    <a:pt x="805" y="399"/>
                    <a:pt x="790" y="299"/>
                    <a:pt x="790" y="295"/>
                  </a:cubicBezTo>
                  <a:lnTo>
                    <a:pt x="752" y="201"/>
                  </a:lnTo>
                  <a:lnTo>
                    <a:pt x="752" y="200"/>
                  </a:lnTo>
                  <a:cubicBezTo>
                    <a:pt x="752" y="200"/>
                    <a:pt x="752" y="199"/>
                    <a:pt x="749" y="199"/>
                  </a:cubicBezTo>
                  <a:cubicBezTo>
                    <a:pt x="724" y="154"/>
                    <a:pt x="691" y="118"/>
                    <a:pt x="648" y="90"/>
                  </a:cubicBezTo>
                  <a:cubicBezTo>
                    <a:pt x="636" y="75"/>
                    <a:pt x="613" y="71"/>
                    <a:pt x="597" y="62"/>
                  </a:cubicBezTo>
                  <a:cubicBezTo>
                    <a:pt x="588" y="57"/>
                    <a:pt x="577" y="51"/>
                    <a:pt x="567" y="47"/>
                  </a:cubicBezTo>
                  <a:cubicBezTo>
                    <a:pt x="548" y="39"/>
                    <a:pt x="537" y="25"/>
                    <a:pt x="517" y="19"/>
                  </a:cubicBezTo>
                  <a:cubicBezTo>
                    <a:pt x="515" y="19"/>
                    <a:pt x="513" y="19"/>
                    <a:pt x="512" y="19"/>
                  </a:cubicBezTo>
                  <a:cubicBezTo>
                    <a:pt x="509" y="19"/>
                    <a:pt x="506" y="19"/>
                    <a:pt x="502" y="19"/>
                  </a:cubicBezTo>
                  <a:cubicBezTo>
                    <a:pt x="501" y="19"/>
                    <a:pt x="497" y="18"/>
                    <a:pt x="495" y="15"/>
                  </a:cubicBezTo>
                  <a:cubicBezTo>
                    <a:pt x="461" y="11"/>
                    <a:pt x="428" y="6"/>
                    <a:pt x="392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3885;p54">
              <a:extLst>
                <a:ext uri="{FF2B5EF4-FFF2-40B4-BE49-F238E27FC236}">
                  <a16:creationId xmlns:a16="http://schemas.microsoft.com/office/drawing/2014/main" id="{EFD5CE71-B86E-494F-BCD8-CCB892572711}"/>
                </a:ext>
              </a:extLst>
            </p:cNvPr>
            <p:cNvSpPr/>
            <p:nvPr/>
          </p:nvSpPr>
          <p:spPr>
            <a:xfrm>
              <a:off x="5299575" y="2160375"/>
              <a:ext cx="311525" cy="175700"/>
            </a:xfrm>
            <a:custGeom>
              <a:avLst/>
              <a:gdLst/>
              <a:ahLst/>
              <a:cxnLst/>
              <a:rect l="l" t="t" r="r" b="b"/>
              <a:pathLst>
                <a:path w="12461" h="7028" extrusionOk="0">
                  <a:moveTo>
                    <a:pt x="5744" y="1"/>
                  </a:moveTo>
                  <a:cubicBezTo>
                    <a:pt x="5602" y="1"/>
                    <a:pt x="798" y="34"/>
                    <a:pt x="157" y="4554"/>
                  </a:cubicBezTo>
                  <a:cubicBezTo>
                    <a:pt x="1" y="5653"/>
                    <a:pt x="439" y="6872"/>
                    <a:pt x="1737" y="7011"/>
                  </a:cubicBezTo>
                  <a:cubicBezTo>
                    <a:pt x="1840" y="7022"/>
                    <a:pt x="1938" y="7027"/>
                    <a:pt x="2033" y="7027"/>
                  </a:cubicBezTo>
                  <a:cubicBezTo>
                    <a:pt x="3561" y="7027"/>
                    <a:pt x="4013" y="5643"/>
                    <a:pt x="4579" y="4958"/>
                  </a:cubicBezTo>
                  <a:lnTo>
                    <a:pt x="4579" y="4958"/>
                  </a:lnTo>
                  <a:cubicBezTo>
                    <a:pt x="4579" y="4959"/>
                    <a:pt x="4388" y="5762"/>
                    <a:pt x="5747" y="5913"/>
                  </a:cubicBezTo>
                  <a:cubicBezTo>
                    <a:pt x="5799" y="5919"/>
                    <a:pt x="5851" y="5922"/>
                    <a:pt x="5901" y="5922"/>
                  </a:cubicBezTo>
                  <a:cubicBezTo>
                    <a:pt x="7152" y="5922"/>
                    <a:pt x="7735" y="4196"/>
                    <a:pt x="7735" y="4106"/>
                  </a:cubicBezTo>
                  <a:cubicBezTo>
                    <a:pt x="7735" y="4104"/>
                    <a:pt x="7735" y="4103"/>
                    <a:pt x="7735" y="4103"/>
                  </a:cubicBezTo>
                  <a:cubicBezTo>
                    <a:pt x="7746" y="4103"/>
                    <a:pt x="8052" y="6400"/>
                    <a:pt x="9215" y="6400"/>
                  </a:cubicBezTo>
                  <a:cubicBezTo>
                    <a:pt x="9279" y="6400"/>
                    <a:pt x="9345" y="6393"/>
                    <a:pt x="9414" y="6379"/>
                  </a:cubicBezTo>
                  <a:cubicBezTo>
                    <a:pt x="10543" y="6141"/>
                    <a:pt x="10597" y="4980"/>
                    <a:pt x="10584" y="4604"/>
                  </a:cubicBezTo>
                  <a:lnTo>
                    <a:pt x="10584" y="4604"/>
                  </a:lnTo>
                  <a:cubicBezTo>
                    <a:pt x="10614" y="4955"/>
                    <a:pt x="10747" y="5968"/>
                    <a:pt x="11314" y="5968"/>
                  </a:cubicBezTo>
                  <a:cubicBezTo>
                    <a:pt x="11386" y="5968"/>
                    <a:pt x="11466" y="5951"/>
                    <a:pt x="11554" y="5914"/>
                  </a:cubicBezTo>
                  <a:cubicBezTo>
                    <a:pt x="12460" y="5532"/>
                    <a:pt x="11997" y="198"/>
                    <a:pt x="5987" y="198"/>
                  </a:cubicBezTo>
                  <a:cubicBezTo>
                    <a:pt x="5922" y="198"/>
                    <a:pt x="5855" y="199"/>
                    <a:pt x="5788" y="200"/>
                  </a:cubicBezTo>
                  <a:lnTo>
                    <a:pt x="5747" y="1"/>
                  </a:lnTo>
                  <a:cubicBezTo>
                    <a:pt x="5747" y="1"/>
                    <a:pt x="5746" y="1"/>
                    <a:pt x="5744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3886;p54">
              <a:extLst>
                <a:ext uri="{FF2B5EF4-FFF2-40B4-BE49-F238E27FC236}">
                  <a16:creationId xmlns:a16="http://schemas.microsoft.com/office/drawing/2014/main" id="{92556657-11F5-4E28-BE3E-30AA60F7764C}"/>
                </a:ext>
              </a:extLst>
            </p:cNvPr>
            <p:cNvSpPr/>
            <p:nvPr/>
          </p:nvSpPr>
          <p:spPr>
            <a:xfrm>
              <a:off x="5423450" y="2144075"/>
              <a:ext cx="99825" cy="99825"/>
            </a:xfrm>
            <a:custGeom>
              <a:avLst/>
              <a:gdLst/>
              <a:ahLst/>
              <a:cxnLst/>
              <a:rect l="l" t="t" r="r" b="b"/>
              <a:pathLst>
                <a:path w="3993" h="3993" extrusionOk="0">
                  <a:moveTo>
                    <a:pt x="1997" y="1"/>
                  </a:moveTo>
                  <a:cubicBezTo>
                    <a:pt x="895" y="1"/>
                    <a:pt x="1" y="894"/>
                    <a:pt x="1" y="1996"/>
                  </a:cubicBezTo>
                  <a:cubicBezTo>
                    <a:pt x="1" y="3099"/>
                    <a:pt x="895" y="3992"/>
                    <a:pt x="1997" y="3992"/>
                  </a:cubicBezTo>
                  <a:cubicBezTo>
                    <a:pt x="3099" y="3992"/>
                    <a:pt x="3992" y="3099"/>
                    <a:pt x="3992" y="1996"/>
                  </a:cubicBezTo>
                  <a:cubicBezTo>
                    <a:pt x="3992" y="894"/>
                    <a:pt x="3099" y="1"/>
                    <a:pt x="1997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3887;p54">
              <a:extLst>
                <a:ext uri="{FF2B5EF4-FFF2-40B4-BE49-F238E27FC236}">
                  <a16:creationId xmlns:a16="http://schemas.microsoft.com/office/drawing/2014/main" id="{BF89A62F-713C-43A9-AD2F-A2F8D1BE0DB9}"/>
                </a:ext>
              </a:extLst>
            </p:cNvPr>
            <p:cNvSpPr/>
            <p:nvPr/>
          </p:nvSpPr>
          <p:spPr>
            <a:xfrm>
              <a:off x="5492650" y="2172075"/>
              <a:ext cx="14925" cy="19175"/>
            </a:xfrm>
            <a:custGeom>
              <a:avLst/>
              <a:gdLst/>
              <a:ahLst/>
              <a:cxnLst/>
              <a:rect l="l" t="t" r="r" b="b"/>
              <a:pathLst>
                <a:path w="597" h="767" extrusionOk="0">
                  <a:moveTo>
                    <a:pt x="139" y="393"/>
                  </a:moveTo>
                  <a:lnTo>
                    <a:pt x="139" y="393"/>
                  </a:lnTo>
                  <a:cubicBezTo>
                    <a:pt x="139" y="393"/>
                    <a:pt x="139" y="393"/>
                    <a:pt x="139" y="393"/>
                  </a:cubicBezTo>
                  <a:lnTo>
                    <a:pt x="139" y="393"/>
                  </a:lnTo>
                  <a:cubicBezTo>
                    <a:pt x="139" y="393"/>
                    <a:pt x="139" y="394"/>
                    <a:pt x="139" y="394"/>
                  </a:cubicBezTo>
                  <a:lnTo>
                    <a:pt x="139" y="394"/>
                  </a:lnTo>
                  <a:cubicBezTo>
                    <a:pt x="139" y="394"/>
                    <a:pt x="139" y="393"/>
                    <a:pt x="139" y="393"/>
                  </a:cubicBezTo>
                  <a:close/>
                  <a:moveTo>
                    <a:pt x="254" y="0"/>
                  </a:moveTo>
                  <a:cubicBezTo>
                    <a:pt x="228" y="0"/>
                    <a:pt x="201" y="6"/>
                    <a:pt x="176" y="17"/>
                  </a:cubicBezTo>
                  <a:lnTo>
                    <a:pt x="176" y="17"/>
                  </a:lnTo>
                  <a:cubicBezTo>
                    <a:pt x="120" y="31"/>
                    <a:pt x="71" y="67"/>
                    <a:pt x="43" y="119"/>
                  </a:cubicBezTo>
                  <a:cubicBezTo>
                    <a:pt x="0" y="199"/>
                    <a:pt x="5" y="291"/>
                    <a:pt x="23" y="377"/>
                  </a:cubicBezTo>
                  <a:cubicBezTo>
                    <a:pt x="36" y="437"/>
                    <a:pt x="62" y="495"/>
                    <a:pt x="88" y="550"/>
                  </a:cubicBezTo>
                  <a:cubicBezTo>
                    <a:pt x="112" y="602"/>
                    <a:pt x="138" y="659"/>
                    <a:pt x="182" y="699"/>
                  </a:cubicBezTo>
                  <a:cubicBezTo>
                    <a:pt x="227" y="738"/>
                    <a:pt x="281" y="766"/>
                    <a:pt x="342" y="766"/>
                  </a:cubicBezTo>
                  <a:cubicBezTo>
                    <a:pt x="347" y="766"/>
                    <a:pt x="353" y="766"/>
                    <a:pt x="359" y="765"/>
                  </a:cubicBezTo>
                  <a:cubicBezTo>
                    <a:pt x="399" y="763"/>
                    <a:pt x="433" y="755"/>
                    <a:pt x="469" y="734"/>
                  </a:cubicBezTo>
                  <a:cubicBezTo>
                    <a:pt x="503" y="712"/>
                    <a:pt x="532" y="684"/>
                    <a:pt x="552" y="648"/>
                  </a:cubicBezTo>
                  <a:cubicBezTo>
                    <a:pt x="596" y="569"/>
                    <a:pt x="584" y="473"/>
                    <a:pt x="568" y="390"/>
                  </a:cubicBezTo>
                  <a:cubicBezTo>
                    <a:pt x="545" y="265"/>
                    <a:pt x="476" y="148"/>
                    <a:pt x="390" y="57"/>
                  </a:cubicBezTo>
                  <a:cubicBezTo>
                    <a:pt x="356" y="22"/>
                    <a:pt x="303" y="0"/>
                    <a:pt x="254" y="0"/>
                  </a:cubicBezTo>
                  <a:close/>
                </a:path>
              </a:pathLst>
            </a:custGeom>
            <a:solidFill>
              <a:srgbClr val="FEF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3888;p54">
              <a:extLst>
                <a:ext uri="{FF2B5EF4-FFF2-40B4-BE49-F238E27FC236}">
                  <a16:creationId xmlns:a16="http://schemas.microsoft.com/office/drawing/2014/main" id="{5DC9913C-FD8D-4C5F-A6CF-2DF4990022BB}"/>
                </a:ext>
              </a:extLst>
            </p:cNvPr>
            <p:cNvSpPr/>
            <p:nvPr/>
          </p:nvSpPr>
          <p:spPr>
            <a:xfrm>
              <a:off x="5474425" y="2034125"/>
              <a:ext cx="19150" cy="135975"/>
            </a:xfrm>
            <a:custGeom>
              <a:avLst/>
              <a:gdLst/>
              <a:ahLst/>
              <a:cxnLst/>
              <a:rect l="l" t="t" r="r" b="b"/>
              <a:pathLst>
                <a:path w="766" h="5439" extrusionOk="0">
                  <a:moveTo>
                    <a:pt x="361" y="0"/>
                  </a:moveTo>
                  <a:cubicBezTo>
                    <a:pt x="264" y="0"/>
                    <a:pt x="175" y="61"/>
                    <a:pt x="189" y="185"/>
                  </a:cubicBezTo>
                  <a:cubicBezTo>
                    <a:pt x="374" y="1855"/>
                    <a:pt x="322" y="3543"/>
                    <a:pt x="25" y="5196"/>
                  </a:cubicBezTo>
                  <a:cubicBezTo>
                    <a:pt x="0" y="5342"/>
                    <a:pt x="126" y="5438"/>
                    <a:pt x="239" y="5438"/>
                  </a:cubicBezTo>
                  <a:cubicBezTo>
                    <a:pt x="314" y="5438"/>
                    <a:pt x="384" y="5396"/>
                    <a:pt x="401" y="5299"/>
                  </a:cubicBezTo>
                  <a:cubicBezTo>
                    <a:pt x="702" y="3609"/>
                    <a:pt x="765" y="1891"/>
                    <a:pt x="576" y="185"/>
                  </a:cubicBezTo>
                  <a:cubicBezTo>
                    <a:pt x="563" y="62"/>
                    <a:pt x="458" y="0"/>
                    <a:pt x="361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3889;p54">
              <a:extLst>
                <a:ext uri="{FF2B5EF4-FFF2-40B4-BE49-F238E27FC236}">
                  <a16:creationId xmlns:a16="http://schemas.microsoft.com/office/drawing/2014/main" id="{CD0672FB-C2E2-40C2-ABA6-F62E6154F947}"/>
                </a:ext>
              </a:extLst>
            </p:cNvPr>
            <p:cNvSpPr/>
            <p:nvPr/>
          </p:nvSpPr>
          <p:spPr>
            <a:xfrm>
              <a:off x="5486775" y="2050700"/>
              <a:ext cx="96300" cy="51350"/>
            </a:xfrm>
            <a:custGeom>
              <a:avLst/>
              <a:gdLst/>
              <a:ahLst/>
              <a:cxnLst/>
              <a:rect l="l" t="t" r="r" b="b"/>
              <a:pathLst>
                <a:path w="3852" h="2054" extrusionOk="0">
                  <a:moveTo>
                    <a:pt x="1926" y="1"/>
                  </a:moveTo>
                  <a:cubicBezTo>
                    <a:pt x="862" y="1"/>
                    <a:pt x="0" y="459"/>
                    <a:pt x="0" y="1027"/>
                  </a:cubicBezTo>
                  <a:cubicBezTo>
                    <a:pt x="0" y="1594"/>
                    <a:pt x="862" y="2053"/>
                    <a:pt x="1926" y="2053"/>
                  </a:cubicBezTo>
                  <a:cubicBezTo>
                    <a:pt x="2990" y="2053"/>
                    <a:pt x="3851" y="1594"/>
                    <a:pt x="3851" y="1027"/>
                  </a:cubicBezTo>
                  <a:cubicBezTo>
                    <a:pt x="3851" y="459"/>
                    <a:pt x="2990" y="1"/>
                    <a:pt x="1926" y="1"/>
                  </a:cubicBezTo>
                  <a:close/>
                </a:path>
              </a:pathLst>
            </a:custGeom>
            <a:solidFill>
              <a:srgbClr val="0E6B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90;p54">
              <a:extLst>
                <a:ext uri="{FF2B5EF4-FFF2-40B4-BE49-F238E27FC236}">
                  <a16:creationId xmlns:a16="http://schemas.microsoft.com/office/drawing/2014/main" id="{0D16B66B-50C4-4C66-A911-730F564DE7AB}"/>
                </a:ext>
              </a:extLst>
            </p:cNvPr>
            <p:cNvSpPr/>
            <p:nvPr/>
          </p:nvSpPr>
          <p:spPr>
            <a:xfrm>
              <a:off x="5420575" y="2520250"/>
              <a:ext cx="54900" cy="93250"/>
            </a:xfrm>
            <a:custGeom>
              <a:avLst/>
              <a:gdLst/>
              <a:ahLst/>
              <a:cxnLst/>
              <a:rect l="l" t="t" r="r" b="b"/>
              <a:pathLst>
                <a:path w="2196" h="3730" extrusionOk="0">
                  <a:moveTo>
                    <a:pt x="1198" y="2280"/>
                  </a:moveTo>
                  <a:cubicBezTo>
                    <a:pt x="1198" y="2288"/>
                    <a:pt x="1196" y="2296"/>
                    <a:pt x="1195" y="2303"/>
                  </a:cubicBezTo>
                  <a:lnTo>
                    <a:pt x="1195" y="2303"/>
                  </a:lnTo>
                  <a:cubicBezTo>
                    <a:pt x="1196" y="2296"/>
                    <a:pt x="1197" y="2288"/>
                    <a:pt x="1198" y="2280"/>
                  </a:cubicBezTo>
                  <a:close/>
                  <a:moveTo>
                    <a:pt x="1074" y="2528"/>
                  </a:moveTo>
                  <a:cubicBezTo>
                    <a:pt x="1072" y="2528"/>
                    <a:pt x="1057" y="2541"/>
                    <a:pt x="1020" y="2577"/>
                  </a:cubicBezTo>
                  <a:lnTo>
                    <a:pt x="1020" y="2577"/>
                  </a:lnTo>
                  <a:cubicBezTo>
                    <a:pt x="1023" y="2576"/>
                    <a:pt x="1026" y="2574"/>
                    <a:pt x="1029" y="2572"/>
                  </a:cubicBezTo>
                  <a:cubicBezTo>
                    <a:pt x="1053" y="2555"/>
                    <a:pt x="1077" y="2528"/>
                    <a:pt x="1074" y="2528"/>
                  </a:cubicBezTo>
                  <a:close/>
                  <a:moveTo>
                    <a:pt x="837" y="2674"/>
                  </a:moveTo>
                  <a:cubicBezTo>
                    <a:pt x="837" y="2674"/>
                    <a:pt x="837" y="2674"/>
                    <a:pt x="837" y="2674"/>
                  </a:cubicBezTo>
                  <a:cubicBezTo>
                    <a:pt x="837" y="2674"/>
                    <a:pt x="837" y="2674"/>
                    <a:pt x="837" y="2674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22"/>
                    <a:pt x="693" y="69"/>
                  </a:cubicBezTo>
                  <a:cubicBezTo>
                    <a:pt x="490" y="202"/>
                    <a:pt x="364" y="511"/>
                    <a:pt x="520" y="732"/>
                  </a:cubicBezTo>
                  <a:cubicBezTo>
                    <a:pt x="682" y="961"/>
                    <a:pt x="835" y="1198"/>
                    <a:pt x="964" y="1449"/>
                  </a:cubicBezTo>
                  <a:cubicBezTo>
                    <a:pt x="988" y="1497"/>
                    <a:pt x="1011" y="1545"/>
                    <a:pt x="1036" y="1593"/>
                  </a:cubicBezTo>
                  <a:cubicBezTo>
                    <a:pt x="1046" y="1616"/>
                    <a:pt x="1055" y="1639"/>
                    <a:pt x="1067" y="1662"/>
                  </a:cubicBezTo>
                  <a:lnTo>
                    <a:pt x="1067" y="1662"/>
                  </a:lnTo>
                  <a:cubicBezTo>
                    <a:pt x="1101" y="1753"/>
                    <a:pt x="1133" y="1844"/>
                    <a:pt x="1159" y="1937"/>
                  </a:cubicBezTo>
                  <a:cubicBezTo>
                    <a:pt x="1170" y="1975"/>
                    <a:pt x="1179" y="2013"/>
                    <a:pt x="1186" y="2052"/>
                  </a:cubicBezTo>
                  <a:cubicBezTo>
                    <a:pt x="1187" y="2056"/>
                    <a:pt x="1187" y="2059"/>
                    <a:pt x="1188" y="2063"/>
                  </a:cubicBezTo>
                  <a:lnTo>
                    <a:pt x="1188" y="2063"/>
                  </a:lnTo>
                  <a:cubicBezTo>
                    <a:pt x="1188" y="2062"/>
                    <a:pt x="1188" y="2060"/>
                    <a:pt x="1189" y="2059"/>
                  </a:cubicBezTo>
                  <a:lnTo>
                    <a:pt x="1189" y="2059"/>
                  </a:lnTo>
                  <a:cubicBezTo>
                    <a:pt x="1188" y="2061"/>
                    <a:pt x="1188" y="2062"/>
                    <a:pt x="1188" y="2063"/>
                  </a:cubicBezTo>
                  <a:lnTo>
                    <a:pt x="1188" y="2063"/>
                  </a:lnTo>
                  <a:cubicBezTo>
                    <a:pt x="1188" y="2063"/>
                    <a:pt x="1188" y="2063"/>
                    <a:pt x="1188" y="2063"/>
                  </a:cubicBezTo>
                  <a:lnTo>
                    <a:pt x="1188" y="2063"/>
                  </a:lnTo>
                  <a:cubicBezTo>
                    <a:pt x="1184" y="2084"/>
                    <a:pt x="1184" y="2101"/>
                    <a:pt x="1186" y="2114"/>
                  </a:cubicBezTo>
                  <a:lnTo>
                    <a:pt x="1186" y="2114"/>
                  </a:lnTo>
                  <a:cubicBezTo>
                    <a:pt x="1185" y="2096"/>
                    <a:pt x="1185" y="2079"/>
                    <a:pt x="1188" y="2063"/>
                  </a:cubicBezTo>
                  <a:lnTo>
                    <a:pt x="1188" y="2063"/>
                  </a:lnTo>
                  <a:cubicBezTo>
                    <a:pt x="1191" y="2080"/>
                    <a:pt x="1194" y="2097"/>
                    <a:pt x="1196" y="2114"/>
                  </a:cubicBezTo>
                  <a:cubicBezTo>
                    <a:pt x="1200" y="2131"/>
                    <a:pt x="1199" y="2139"/>
                    <a:pt x="1196" y="2139"/>
                  </a:cubicBezTo>
                  <a:cubicBezTo>
                    <a:pt x="1193" y="2139"/>
                    <a:pt x="1188" y="2130"/>
                    <a:pt x="1186" y="2114"/>
                  </a:cubicBezTo>
                  <a:lnTo>
                    <a:pt x="1186" y="2114"/>
                  </a:lnTo>
                  <a:cubicBezTo>
                    <a:pt x="1188" y="2166"/>
                    <a:pt x="1201" y="2223"/>
                    <a:pt x="1199" y="2273"/>
                  </a:cubicBezTo>
                  <a:cubicBezTo>
                    <a:pt x="1199" y="2273"/>
                    <a:pt x="1199" y="2273"/>
                    <a:pt x="1199" y="2273"/>
                  </a:cubicBezTo>
                  <a:lnTo>
                    <a:pt x="1199" y="2273"/>
                  </a:lnTo>
                  <a:cubicBezTo>
                    <a:pt x="1200" y="2269"/>
                    <a:pt x="1202" y="2265"/>
                    <a:pt x="1203" y="2260"/>
                  </a:cubicBezTo>
                  <a:lnTo>
                    <a:pt x="1203" y="2260"/>
                  </a:lnTo>
                  <a:cubicBezTo>
                    <a:pt x="1201" y="2267"/>
                    <a:pt x="1200" y="2273"/>
                    <a:pt x="1198" y="2280"/>
                  </a:cubicBezTo>
                  <a:lnTo>
                    <a:pt x="1198" y="2280"/>
                  </a:lnTo>
                  <a:cubicBezTo>
                    <a:pt x="1199" y="2278"/>
                    <a:pt x="1199" y="2276"/>
                    <a:pt x="1199" y="2273"/>
                  </a:cubicBezTo>
                  <a:lnTo>
                    <a:pt x="1199" y="2273"/>
                  </a:lnTo>
                  <a:cubicBezTo>
                    <a:pt x="1181" y="2329"/>
                    <a:pt x="1177" y="2349"/>
                    <a:pt x="1179" y="2349"/>
                  </a:cubicBezTo>
                  <a:cubicBezTo>
                    <a:pt x="1181" y="2349"/>
                    <a:pt x="1189" y="2328"/>
                    <a:pt x="1195" y="2303"/>
                  </a:cubicBezTo>
                  <a:lnTo>
                    <a:pt x="1195" y="2303"/>
                  </a:lnTo>
                  <a:cubicBezTo>
                    <a:pt x="1193" y="2313"/>
                    <a:pt x="1191" y="2323"/>
                    <a:pt x="1189" y="2332"/>
                  </a:cubicBezTo>
                  <a:cubicBezTo>
                    <a:pt x="1183" y="2355"/>
                    <a:pt x="1175" y="2378"/>
                    <a:pt x="1169" y="2402"/>
                  </a:cubicBezTo>
                  <a:lnTo>
                    <a:pt x="1169" y="2402"/>
                  </a:lnTo>
                  <a:cubicBezTo>
                    <a:pt x="1158" y="2422"/>
                    <a:pt x="1147" y="2444"/>
                    <a:pt x="1135" y="2465"/>
                  </a:cubicBezTo>
                  <a:cubicBezTo>
                    <a:pt x="1133" y="2468"/>
                    <a:pt x="1129" y="2473"/>
                    <a:pt x="1126" y="2479"/>
                  </a:cubicBezTo>
                  <a:lnTo>
                    <a:pt x="1126" y="2479"/>
                  </a:lnTo>
                  <a:cubicBezTo>
                    <a:pt x="1121" y="2484"/>
                    <a:pt x="1117" y="2488"/>
                    <a:pt x="1115" y="2491"/>
                  </a:cubicBezTo>
                  <a:cubicBezTo>
                    <a:pt x="1095" y="2512"/>
                    <a:pt x="1074" y="2532"/>
                    <a:pt x="1056" y="2551"/>
                  </a:cubicBezTo>
                  <a:cubicBezTo>
                    <a:pt x="1039" y="2565"/>
                    <a:pt x="1020" y="2580"/>
                    <a:pt x="1003" y="2595"/>
                  </a:cubicBezTo>
                  <a:cubicBezTo>
                    <a:pt x="1009" y="2589"/>
                    <a:pt x="1015" y="2583"/>
                    <a:pt x="1020" y="2577"/>
                  </a:cubicBezTo>
                  <a:lnTo>
                    <a:pt x="1020" y="2577"/>
                  </a:lnTo>
                  <a:cubicBezTo>
                    <a:pt x="981" y="2602"/>
                    <a:pt x="940" y="2625"/>
                    <a:pt x="898" y="2645"/>
                  </a:cubicBezTo>
                  <a:cubicBezTo>
                    <a:pt x="885" y="2651"/>
                    <a:pt x="871" y="2657"/>
                    <a:pt x="858" y="2663"/>
                  </a:cubicBezTo>
                  <a:lnTo>
                    <a:pt x="858" y="2663"/>
                  </a:lnTo>
                  <a:cubicBezTo>
                    <a:pt x="820" y="2677"/>
                    <a:pt x="781" y="2689"/>
                    <a:pt x="743" y="2701"/>
                  </a:cubicBezTo>
                  <a:cubicBezTo>
                    <a:pt x="670" y="2721"/>
                    <a:pt x="597" y="2736"/>
                    <a:pt x="524" y="2750"/>
                  </a:cubicBezTo>
                  <a:lnTo>
                    <a:pt x="524" y="2750"/>
                  </a:lnTo>
                  <a:lnTo>
                    <a:pt x="510" y="2752"/>
                  </a:lnTo>
                  <a:cubicBezTo>
                    <a:pt x="480" y="2754"/>
                    <a:pt x="451" y="2756"/>
                    <a:pt x="421" y="2759"/>
                  </a:cubicBezTo>
                  <a:cubicBezTo>
                    <a:pt x="394" y="2760"/>
                    <a:pt x="366" y="2762"/>
                    <a:pt x="342" y="2762"/>
                  </a:cubicBezTo>
                  <a:cubicBezTo>
                    <a:pt x="339" y="2761"/>
                    <a:pt x="336" y="2761"/>
                    <a:pt x="333" y="2761"/>
                  </a:cubicBezTo>
                  <a:cubicBezTo>
                    <a:pt x="1" y="2761"/>
                    <a:pt x="72" y="3728"/>
                    <a:pt x="342" y="3729"/>
                  </a:cubicBezTo>
                  <a:cubicBezTo>
                    <a:pt x="345" y="3729"/>
                    <a:pt x="348" y="3729"/>
                    <a:pt x="351" y="3729"/>
                  </a:cubicBezTo>
                  <a:cubicBezTo>
                    <a:pt x="698" y="3729"/>
                    <a:pt x="1048" y="3642"/>
                    <a:pt x="1360" y="3494"/>
                  </a:cubicBezTo>
                  <a:cubicBezTo>
                    <a:pt x="1612" y="3376"/>
                    <a:pt x="1837" y="3179"/>
                    <a:pt x="1980" y="2939"/>
                  </a:cubicBezTo>
                  <a:cubicBezTo>
                    <a:pt x="2181" y="2601"/>
                    <a:pt x="2195" y="2210"/>
                    <a:pt x="2128" y="1831"/>
                  </a:cubicBezTo>
                  <a:cubicBezTo>
                    <a:pt x="2025" y="1255"/>
                    <a:pt x="1689" y="713"/>
                    <a:pt x="1355" y="243"/>
                  </a:cubicBezTo>
                  <a:cubicBezTo>
                    <a:pt x="1256" y="101"/>
                    <a:pt x="1090" y="1"/>
                    <a:pt x="9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3891;p54">
              <a:extLst>
                <a:ext uri="{FF2B5EF4-FFF2-40B4-BE49-F238E27FC236}">
                  <a16:creationId xmlns:a16="http://schemas.microsoft.com/office/drawing/2014/main" id="{B7AE5150-9CDD-49BD-9E2B-4E3D1A06432C}"/>
                </a:ext>
              </a:extLst>
            </p:cNvPr>
            <p:cNvSpPr/>
            <p:nvPr/>
          </p:nvSpPr>
          <p:spPr>
            <a:xfrm>
              <a:off x="5444650" y="2473325"/>
              <a:ext cx="52000" cy="120650"/>
            </a:xfrm>
            <a:custGeom>
              <a:avLst/>
              <a:gdLst/>
              <a:ahLst/>
              <a:cxnLst/>
              <a:rect l="l" t="t" r="r" b="b"/>
              <a:pathLst>
                <a:path w="2080" h="4826" extrusionOk="0">
                  <a:moveTo>
                    <a:pt x="917" y="2178"/>
                  </a:moveTo>
                  <a:lnTo>
                    <a:pt x="917" y="2178"/>
                  </a:lnTo>
                  <a:cubicBezTo>
                    <a:pt x="918" y="2184"/>
                    <a:pt x="919" y="2190"/>
                    <a:pt x="920" y="2196"/>
                  </a:cubicBezTo>
                  <a:cubicBezTo>
                    <a:pt x="919" y="2189"/>
                    <a:pt x="918" y="2183"/>
                    <a:pt x="917" y="2178"/>
                  </a:cubicBezTo>
                  <a:close/>
                  <a:moveTo>
                    <a:pt x="689" y="0"/>
                  </a:moveTo>
                  <a:cubicBezTo>
                    <a:pt x="327" y="0"/>
                    <a:pt x="0" y="487"/>
                    <a:pt x="325" y="839"/>
                  </a:cubicBezTo>
                  <a:cubicBezTo>
                    <a:pt x="346" y="862"/>
                    <a:pt x="366" y="888"/>
                    <a:pt x="387" y="911"/>
                  </a:cubicBezTo>
                  <a:lnTo>
                    <a:pt x="387" y="911"/>
                  </a:lnTo>
                  <a:cubicBezTo>
                    <a:pt x="390" y="915"/>
                    <a:pt x="393" y="920"/>
                    <a:pt x="397" y="925"/>
                  </a:cubicBezTo>
                  <a:cubicBezTo>
                    <a:pt x="425" y="967"/>
                    <a:pt x="454" y="1005"/>
                    <a:pt x="481" y="1047"/>
                  </a:cubicBezTo>
                  <a:cubicBezTo>
                    <a:pt x="549" y="1153"/>
                    <a:pt x="613" y="1262"/>
                    <a:pt x="669" y="1375"/>
                  </a:cubicBezTo>
                  <a:cubicBezTo>
                    <a:pt x="681" y="1399"/>
                    <a:pt x="738" y="1528"/>
                    <a:pt x="740" y="1528"/>
                  </a:cubicBezTo>
                  <a:cubicBezTo>
                    <a:pt x="740" y="1528"/>
                    <a:pt x="737" y="1519"/>
                    <a:pt x="728" y="1497"/>
                  </a:cubicBezTo>
                  <a:lnTo>
                    <a:pt x="728" y="1497"/>
                  </a:lnTo>
                  <a:cubicBezTo>
                    <a:pt x="761" y="1579"/>
                    <a:pt x="791" y="1662"/>
                    <a:pt x="818" y="1745"/>
                  </a:cubicBezTo>
                  <a:cubicBezTo>
                    <a:pt x="842" y="1828"/>
                    <a:pt x="867" y="1913"/>
                    <a:pt x="884" y="1996"/>
                  </a:cubicBezTo>
                  <a:cubicBezTo>
                    <a:pt x="893" y="2042"/>
                    <a:pt x="903" y="2085"/>
                    <a:pt x="910" y="2129"/>
                  </a:cubicBezTo>
                  <a:cubicBezTo>
                    <a:pt x="911" y="2140"/>
                    <a:pt x="913" y="2150"/>
                    <a:pt x="914" y="2161"/>
                  </a:cubicBezTo>
                  <a:lnTo>
                    <a:pt x="914" y="2161"/>
                  </a:lnTo>
                  <a:cubicBezTo>
                    <a:pt x="914" y="2161"/>
                    <a:pt x="916" y="2177"/>
                    <a:pt x="920" y="2208"/>
                  </a:cubicBezTo>
                  <a:cubicBezTo>
                    <a:pt x="926" y="2307"/>
                    <a:pt x="933" y="2401"/>
                    <a:pt x="931" y="2500"/>
                  </a:cubicBezTo>
                  <a:cubicBezTo>
                    <a:pt x="931" y="2550"/>
                    <a:pt x="927" y="2602"/>
                    <a:pt x="924" y="2652"/>
                  </a:cubicBezTo>
                  <a:cubicBezTo>
                    <a:pt x="924" y="2652"/>
                    <a:pt x="924" y="2652"/>
                    <a:pt x="924" y="2652"/>
                  </a:cubicBezTo>
                  <a:cubicBezTo>
                    <a:pt x="924" y="2652"/>
                    <a:pt x="913" y="2751"/>
                    <a:pt x="915" y="2751"/>
                  </a:cubicBezTo>
                  <a:cubicBezTo>
                    <a:pt x="915" y="2751"/>
                    <a:pt x="916" y="2745"/>
                    <a:pt x="918" y="2731"/>
                  </a:cubicBezTo>
                  <a:lnTo>
                    <a:pt x="918" y="2731"/>
                  </a:lnTo>
                  <a:cubicBezTo>
                    <a:pt x="848" y="3241"/>
                    <a:pt x="613" y="3685"/>
                    <a:pt x="308" y="4095"/>
                  </a:cubicBezTo>
                  <a:cubicBezTo>
                    <a:pt x="152" y="4306"/>
                    <a:pt x="273" y="4637"/>
                    <a:pt x="481" y="4759"/>
                  </a:cubicBezTo>
                  <a:cubicBezTo>
                    <a:pt x="559" y="4805"/>
                    <a:pt x="638" y="4825"/>
                    <a:pt x="714" y="4825"/>
                  </a:cubicBezTo>
                  <a:cubicBezTo>
                    <a:pt x="880" y="4825"/>
                    <a:pt x="1035" y="4729"/>
                    <a:pt x="1143" y="4586"/>
                  </a:cubicBezTo>
                  <a:cubicBezTo>
                    <a:pt x="1801" y="3706"/>
                    <a:pt x="2079" y="2595"/>
                    <a:pt x="1764" y="1527"/>
                  </a:cubicBezTo>
                  <a:cubicBezTo>
                    <a:pt x="1616" y="1033"/>
                    <a:pt x="1363" y="532"/>
                    <a:pt x="1010" y="151"/>
                  </a:cubicBezTo>
                  <a:cubicBezTo>
                    <a:pt x="911" y="45"/>
                    <a:pt x="799" y="0"/>
                    <a:pt x="6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3892;p54">
              <a:extLst>
                <a:ext uri="{FF2B5EF4-FFF2-40B4-BE49-F238E27FC236}">
                  <a16:creationId xmlns:a16="http://schemas.microsoft.com/office/drawing/2014/main" id="{43F00413-1276-473F-AD3B-C6F381F1D156}"/>
                </a:ext>
              </a:extLst>
            </p:cNvPr>
            <p:cNvSpPr/>
            <p:nvPr/>
          </p:nvSpPr>
          <p:spPr>
            <a:xfrm>
              <a:off x="5023611" y="1536989"/>
              <a:ext cx="478025" cy="391625"/>
            </a:xfrm>
            <a:custGeom>
              <a:avLst/>
              <a:gdLst/>
              <a:ahLst/>
              <a:cxnLst/>
              <a:rect l="l" t="t" r="r" b="b"/>
              <a:pathLst>
                <a:path w="19121" h="15665" extrusionOk="0">
                  <a:moveTo>
                    <a:pt x="13192" y="1"/>
                  </a:moveTo>
                  <a:cubicBezTo>
                    <a:pt x="6033" y="1"/>
                    <a:pt x="365" y="3919"/>
                    <a:pt x="365" y="3919"/>
                  </a:cubicBezTo>
                  <a:lnTo>
                    <a:pt x="1" y="4470"/>
                  </a:lnTo>
                  <a:lnTo>
                    <a:pt x="2659" y="15665"/>
                  </a:lnTo>
                  <a:lnTo>
                    <a:pt x="19120" y="973"/>
                  </a:lnTo>
                  <a:cubicBezTo>
                    <a:pt x="17091" y="276"/>
                    <a:pt x="15089" y="1"/>
                    <a:pt x="131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3893;p54">
              <a:extLst>
                <a:ext uri="{FF2B5EF4-FFF2-40B4-BE49-F238E27FC236}">
                  <a16:creationId xmlns:a16="http://schemas.microsoft.com/office/drawing/2014/main" id="{E69FC0BD-F132-444C-9BE7-5DCA6A28361A}"/>
                </a:ext>
              </a:extLst>
            </p:cNvPr>
            <p:cNvSpPr/>
            <p:nvPr/>
          </p:nvSpPr>
          <p:spPr>
            <a:xfrm>
              <a:off x="5301675" y="1531500"/>
              <a:ext cx="205500" cy="151100"/>
            </a:xfrm>
            <a:custGeom>
              <a:avLst/>
              <a:gdLst/>
              <a:ahLst/>
              <a:cxnLst/>
              <a:rect l="l" t="t" r="r" b="b"/>
              <a:pathLst>
                <a:path w="8220" h="6044" extrusionOk="0">
                  <a:moveTo>
                    <a:pt x="2301" y="0"/>
                  </a:moveTo>
                  <a:cubicBezTo>
                    <a:pt x="1514" y="0"/>
                    <a:pt x="745" y="47"/>
                    <a:pt x="0" y="132"/>
                  </a:cubicBezTo>
                  <a:cubicBezTo>
                    <a:pt x="108" y="1796"/>
                    <a:pt x="626" y="4223"/>
                    <a:pt x="2534" y="6044"/>
                  </a:cubicBezTo>
                  <a:lnTo>
                    <a:pt x="8220" y="970"/>
                  </a:lnTo>
                  <a:cubicBezTo>
                    <a:pt x="6195" y="274"/>
                    <a:pt x="4196" y="0"/>
                    <a:pt x="2301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3894;p54">
              <a:extLst>
                <a:ext uri="{FF2B5EF4-FFF2-40B4-BE49-F238E27FC236}">
                  <a16:creationId xmlns:a16="http://schemas.microsoft.com/office/drawing/2014/main" id="{2E58E067-4E3B-40F3-8637-D57BF19306CC}"/>
                </a:ext>
              </a:extLst>
            </p:cNvPr>
            <p:cNvSpPr/>
            <p:nvPr/>
          </p:nvSpPr>
          <p:spPr>
            <a:xfrm>
              <a:off x="5056436" y="1558739"/>
              <a:ext cx="445150" cy="238025"/>
            </a:xfrm>
            <a:custGeom>
              <a:avLst/>
              <a:gdLst/>
              <a:ahLst/>
              <a:cxnLst/>
              <a:rect l="l" t="t" r="r" b="b"/>
              <a:pathLst>
                <a:path w="17806" h="9521" extrusionOk="0">
                  <a:moveTo>
                    <a:pt x="17476" y="1"/>
                  </a:moveTo>
                  <a:lnTo>
                    <a:pt x="1" y="9131"/>
                  </a:lnTo>
                  <a:lnTo>
                    <a:pt x="92" y="9520"/>
                  </a:lnTo>
                  <a:lnTo>
                    <a:pt x="17370" y="492"/>
                  </a:lnTo>
                  <a:lnTo>
                    <a:pt x="17806" y="104"/>
                  </a:lnTo>
                  <a:cubicBezTo>
                    <a:pt x="17694" y="67"/>
                    <a:pt x="17585" y="37"/>
                    <a:pt x="174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3895;p54">
              <a:extLst>
                <a:ext uri="{FF2B5EF4-FFF2-40B4-BE49-F238E27FC236}">
                  <a16:creationId xmlns:a16="http://schemas.microsoft.com/office/drawing/2014/main" id="{2BAB3BB5-84B9-4EAC-9F6A-6EF7B5DC2AFB}"/>
                </a:ext>
              </a:extLst>
            </p:cNvPr>
            <p:cNvSpPr/>
            <p:nvPr/>
          </p:nvSpPr>
          <p:spPr>
            <a:xfrm>
              <a:off x="4915625" y="1549300"/>
              <a:ext cx="121525" cy="187675"/>
            </a:xfrm>
            <a:custGeom>
              <a:avLst/>
              <a:gdLst/>
              <a:ahLst/>
              <a:cxnLst/>
              <a:rect l="l" t="t" r="r" b="b"/>
              <a:pathLst>
                <a:path w="4861" h="7507" extrusionOk="0">
                  <a:moveTo>
                    <a:pt x="1657" y="1"/>
                  </a:moveTo>
                  <a:cubicBezTo>
                    <a:pt x="1343" y="1"/>
                    <a:pt x="1005" y="330"/>
                    <a:pt x="734" y="1141"/>
                  </a:cubicBezTo>
                  <a:cubicBezTo>
                    <a:pt x="0" y="3344"/>
                    <a:pt x="1570" y="7267"/>
                    <a:pt x="1570" y="7267"/>
                  </a:cubicBezTo>
                  <a:cubicBezTo>
                    <a:pt x="1612" y="7379"/>
                    <a:pt x="1671" y="7507"/>
                    <a:pt x="1802" y="7507"/>
                  </a:cubicBezTo>
                  <a:cubicBezTo>
                    <a:pt x="2012" y="7507"/>
                    <a:pt x="2410" y="7175"/>
                    <a:pt x="3225" y="5911"/>
                  </a:cubicBezTo>
                  <a:cubicBezTo>
                    <a:pt x="4547" y="3857"/>
                    <a:pt x="4860" y="1018"/>
                    <a:pt x="3969" y="668"/>
                  </a:cubicBezTo>
                  <a:cubicBezTo>
                    <a:pt x="3891" y="638"/>
                    <a:pt x="3817" y="624"/>
                    <a:pt x="3746" y="624"/>
                  </a:cubicBezTo>
                  <a:cubicBezTo>
                    <a:pt x="2995" y="624"/>
                    <a:pt x="2589" y="2151"/>
                    <a:pt x="2589" y="2151"/>
                  </a:cubicBezTo>
                  <a:cubicBezTo>
                    <a:pt x="2664" y="974"/>
                    <a:pt x="2197" y="1"/>
                    <a:pt x="1657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3896;p54">
              <a:extLst>
                <a:ext uri="{FF2B5EF4-FFF2-40B4-BE49-F238E27FC236}">
                  <a16:creationId xmlns:a16="http://schemas.microsoft.com/office/drawing/2014/main" id="{70816D97-E070-4E6F-B2FF-929EDE510B05}"/>
                </a:ext>
              </a:extLst>
            </p:cNvPr>
            <p:cNvSpPr/>
            <p:nvPr/>
          </p:nvSpPr>
          <p:spPr>
            <a:xfrm>
              <a:off x="4886600" y="1516975"/>
              <a:ext cx="166950" cy="202650"/>
            </a:xfrm>
            <a:custGeom>
              <a:avLst/>
              <a:gdLst/>
              <a:ahLst/>
              <a:cxnLst/>
              <a:rect l="l" t="t" r="r" b="b"/>
              <a:pathLst>
                <a:path w="6678" h="8106" extrusionOk="0">
                  <a:moveTo>
                    <a:pt x="3854" y="1402"/>
                  </a:moveTo>
                  <a:cubicBezTo>
                    <a:pt x="4198" y="2391"/>
                    <a:pt x="4191" y="3810"/>
                    <a:pt x="3895" y="4309"/>
                  </a:cubicBezTo>
                  <a:cubicBezTo>
                    <a:pt x="3834" y="4410"/>
                    <a:pt x="3789" y="4428"/>
                    <a:pt x="3762" y="4428"/>
                  </a:cubicBezTo>
                  <a:cubicBezTo>
                    <a:pt x="3753" y="4428"/>
                    <a:pt x="3746" y="4426"/>
                    <a:pt x="3741" y="4425"/>
                  </a:cubicBezTo>
                  <a:cubicBezTo>
                    <a:pt x="3446" y="4353"/>
                    <a:pt x="3250" y="3838"/>
                    <a:pt x="3267" y="3176"/>
                  </a:cubicBezTo>
                  <a:cubicBezTo>
                    <a:pt x="3283" y="2561"/>
                    <a:pt x="3472" y="1888"/>
                    <a:pt x="3854" y="1402"/>
                  </a:cubicBezTo>
                  <a:close/>
                  <a:moveTo>
                    <a:pt x="2883" y="390"/>
                  </a:moveTo>
                  <a:cubicBezTo>
                    <a:pt x="3096" y="390"/>
                    <a:pt x="3284" y="483"/>
                    <a:pt x="3455" y="674"/>
                  </a:cubicBezTo>
                  <a:cubicBezTo>
                    <a:pt x="3539" y="767"/>
                    <a:pt x="3615" y="879"/>
                    <a:pt x="3684" y="1008"/>
                  </a:cubicBezTo>
                  <a:cubicBezTo>
                    <a:pt x="3159" y="1574"/>
                    <a:pt x="2897" y="2412"/>
                    <a:pt x="2880" y="3168"/>
                  </a:cubicBezTo>
                  <a:cubicBezTo>
                    <a:pt x="2858" y="4043"/>
                    <a:pt x="3161" y="4684"/>
                    <a:pt x="3649" y="4803"/>
                  </a:cubicBezTo>
                  <a:cubicBezTo>
                    <a:pt x="3681" y="4810"/>
                    <a:pt x="3720" y="4816"/>
                    <a:pt x="3763" y="4816"/>
                  </a:cubicBezTo>
                  <a:cubicBezTo>
                    <a:pt x="3899" y="4816"/>
                    <a:pt x="4078" y="4758"/>
                    <a:pt x="4228" y="4508"/>
                  </a:cubicBezTo>
                  <a:cubicBezTo>
                    <a:pt x="4590" y="3902"/>
                    <a:pt x="4610" y="2223"/>
                    <a:pt x="4153" y="1100"/>
                  </a:cubicBezTo>
                  <a:cubicBezTo>
                    <a:pt x="4356" y="935"/>
                    <a:pt x="4594" y="814"/>
                    <a:pt x="4869" y="763"/>
                  </a:cubicBezTo>
                  <a:cubicBezTo>
                    <a:pt x="4942" y="749"/>
                    <a:pt x="5011" y="742"/>
                    <a:pt x="5075" y="742"/>
                  </a:cubicBezTo>
                  <a:cubicBezTo>
                    <a:pt x="5281" y="742"/>
                    <a:pt x="5440" y="814"/>
                    <a:pt x="5557" y="961"/>
                  </a:cubicBezTo>
                  <a:cubicBezTo>
                    <a:pt x="6229" y="1796"/>
                    <a:pt x="5547" y="4595"/>
                    <a:pt x="4975" y="5927"/>
                  </a:cubicBezTo>
                  <a:cubicBezTo>
                    <a:pt x="4418" y="7225"/>
                    <a:pt x="3169" y="7591"/>
                    <a:pt x="2739" y="7678"/>
                  </a:cubicBezTo>
                  <a:cubicBezTo>
                    <a:pt x="2077" y="5792"/>
                    <a:pt x="866" y="1240"/>
                    <a:pt x="2466" y="495"/>
                  </a:cubicBezTo>
                  <a:cubicBezTo>
                    <a:pt x="2615" y="425"/>
                    <a:pt x="2752" y="390"/>
                    <a:pt x="2883" y="390"/>
                  </a:cubicBezTo>
                  <a:close/>
                  <a:moveTo>
                    <a:pt x="2888" y="1"/>
                  </a:moveTo>
                  <a:cubicBezTo>
                    <a:pt x="2701" y="1"/>
                    <a:pt x="2505" y="48"/>
                    <a:pt x="2301" y="142"/>
                  </a:cubicBezTo>
                  <a:cubicBezTo>
                    <a:pt x="0" y="1216"/>
                    <a:pt x="2329" y="7687"/>
                    <a:pt x="2430" y="7963"/>
                  </a:cubicBezTo>
                  <a:lnTo>
                    <a:pt x="2481" y="8105"/>
                  </a:lnTo>
                  <a:lnTo>
                    <a:pt x="2632" y="8088"/>
                  </a:lnTo>
                  <a:cubicBezTo>
                    <a:pt x="2711" y="8081"/>
                    <a:pt x="4564" y="7869"/>
                    <a:pt x="5332" y="6079"/>
                  </a:cubicBezTo>
                  <a:cubicBezTo>
                    <a:pt x="5920" y="4710"/>
                    <a:pt x="6678" y="1732"/>
                    <a:pt x="5861" y="717"/>
                  </a:cubicBezTo>
                  <a:cubicBezTo>
                    <a:pt x="5719" y="541"/>
                    <a:pt x="5476" y="354"/>
                    <a:pt x="5076" y="354"/>
                  </a:cubicBezTo>
                  <a:cubicBezTo>
                    <a:pt x="4990" y="354"/>
                    <a:pt x="4897" y="362"/>
                    <a:pt x="4796" y="382"/>
                  </a:cubicBezTo>
                  <a:cubicBezTo>
                    <a:pt x="4485" y="440"/>
                    <a:pt x="4213" y="566"/>
                    <a:pt x="3979" y="741"/>
                  </a:cubicBezTo>
                  <a:cubicBezTo>
                    <a:pt x="3909" y="619"/>
                    <a:pt x="3829" y="509"/>
                    <a:pt x="3743" y="412"/>
                  </a:cubicBezTo>
                  <a:cubicBezTo>
                    <a:pt x="3495" y="138"/>
                    <a:pt x="3206" y="1"/>
                    <a:pt x="28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3897;p54">
              <a:extLst>
                <a:ext uri="{FF2B5EF4-FFF2-40B4-BE49-F238E27FC236}">
                  <a16:creationId xmlns:a16="http://schemas.microsoft.com/office/drawing/2014/main" id="{C88A1F11-22BB-46AE-BBBA-3F02BAB5C357}"/>
                </a:ext>
              </a:extLst>
            </p:cNvPr>
            <p:cNvSpPr/>
            <p:nvPr/>
          </p:nvSpPr>
          <p:spPr>
            <a:xfrm>
              <a:off x="4678850" y="1629400"/>
              <a:ext cx="632800" cy="916050"/>
            </a:xfrm>
            <a:custGeom>
              <a:avLst/>
              <a:gdLst/>
              <a:ahLst/>
              <a:cxnLst/>
              <a:rect l="l" t="t" r="r" b="b"/>
              <a:pathLst>
                <a:path w="25312" h="36642" extrusionOk="0">
                  <a:moveTo>
                    <a:pt x="14379" y="1"/>
                  </a:moveTo>
                  <a:cubicBezTo>
                    <a:pt x="14376" y="1"/>
                    <a:pt x="1" y="9043"/>
                    <a:pt x="8590" y="36641"/>
                  </a:cubicBezTo>
                  <a:lnTo>
                    <a:pt x="25311" y="32213"/>
                  </a:lnTo>
                  <a:lnTo>
                    <a:pt x="14379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3898;p54">
              <a:extLst>
                <a:ext uri="{FF2B5EF4-FFF2-40B4-BE49-F238E27FC236}">
                  <a16:creationId xmlns:a16="http://schemas.microsoft.com/office/drawing/2014/main" id="{83CC76E1-7161-433D-8BBF-2611A779331B}"/>
                </a:ext>
              </a:extLst>
            </p:cNvPr>
            <p:cNvSpPr/>
            <p:nvPr/>
          </p:nvSpPr>
          <p:spPr>
            <a:xfrm>
              <a:off x="4889325" y="1618223"/>
              <a:ext cx="311225" cy="485225"/>
            </a:xfrm>
            <a:custGeom>
              <a:avLst/>
              <a:gdLst/>
              <a:ahLst/>
              <a:cxnLst/>
              <a:rect l="l" t="t" r="r" b="b"/>
              <a:pathLst>
                <a:path w="12449" h="19409" extrusionOk="0">
                  <a:moveTo>
                    <a:pt x="5957" y="1"/>
                  </a:moveTo>
                  <a:cubicBezTo>
                    <a:pt x="5957" y="1"/>
                    <a:pt x="2837" y="1964"/>
                    <a:pt x="372" y="6854"/>
                  </a:cubicBezTo>
                  <a:cubicBezTo>
                    <a:pt x="0" y="11259"/>
                    <a:pt x="908" y="16364"/>
                    <a:pt x="6272" y="18588"/>
                  </a:cubicBezTo>
                  <a:cubicBezTo>
                    <a:pt x="7654" y="19161"/>
                    <a:pt x="8962" y="19409"/>
                    <a:pt x="10192" y="19409"/>
                  </a:cubicBezTo>
                  <a:cubicBezTo>
                    <a:pt x="10976" y="19409"/>
                    <a:pt x="11729" y="19308"/>
                    <a:pt x="12448" y="19126"/>
                  </a:cubicBezTo>
                  <a:lnTo>
                    <a:pt x="5957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3899;p54">
              <a:extLst>
                <a:ext uri="{FF2B5EF4-FFF2-40B4-BE49-F238E27FC236}">
                  <a16:creationId xmlns:a16="http://schemas.microsoft.com/office/drawing/2014/main" id="{16F2C547-7F73-407E-A19A-3A51F7966A18}"/>
                </a:ext>
              </a:extLst>
            </p:cNvPr>
            <p:cNvSpPr/>
            <p:nvPr/>
          </p:nvSpPr>
          <p:spPr>
            <a:xfrm>
              <a:off x="4945075" y="2185675"/>
              <a:ext cx="32700" cy="68150"/>
            </a:xfrm>
            <a:custGeom>
              <a:avLst/>
              <a:gdLst/>
              <a:ahLst/>
              <a:cxnLst/>
              <a:rect l="l" t="t" r="r" b="b"/>
              <a:pathLst>
                <a:path w="1308" h="2726" extrusionOk="0">
                  <a:moveTo>
                    <a:pt x="420" y="0"/>
                  </a:moveTo>
                  <a:cubicBezTo>
                    <a:pt x="387" y="0"/>
                    <a:pt x="354" y="5"/>
                    <a:pt x="322" y="15"/>
                  </a:cubicBezTo>
                  <a:cubicBezTo>
                    <a:pt x="115" y="82"/>
                    <a:pt x="0" y="279"/>
                    <a:pt x="51" y="492"/>
                  </a:cubicBezTo>
                  <a:cubicBezTo>
                    <a:pt x="204" y="1140"/>
                    <a:pt x="357" y="1791"/>
                    <a:pt x="509" y="2440"/>
                  </a:cubicBezTo>
                  <a:cubicBezTo>
                    <a:pt x="549" y="2603"/>
                    <a:pt x="719" y="2725"/>
                    <a:pt x="886" y="2725"/>
                  </a:cubicBezTo>
                  <a:cubicBezTo>
                    <a:pt x="920" y="2725"/>
                    <a:pt x="954" y="2720"/>
                    <a:pt x="987" y="2709"/>
                  </a:cubicBezTo>
                  <a:cubicBezTo>
                    <a:pt x="1193" y="2644"/>
                    <a:pt x="1308" y="2444"/>
                    <a:pt x="1257" y="2234"/>
                  </a:cubicBezTo>
                  <a:cubicBezTo>
                    <a:pt x="1104" y="1584"/>
                    <a:pt x="951" y="935"/>
                    <a:pt x="799" y="286"/>
                  </a:cubicBezTo>
                  <a:cubicBezTo>
                    <a:pt x="759" y="122"/>
                    <a:pt x="588" y="0"/>
                    <a:pt x="420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3900;p54">
              <a:extLst>
                <a:ext uri="{FF2B5EF4-FFF2-40B4-BE49-F238E27FC236}">
                  <a16:creationId xmlns:a16="http://schemas.microsoft.com/office/drawing/2014/main" id="{2C02AF30-69E4-483B-B9E0-8CD2AD1CAEA2}"/>
                </a:ext>
              </a:extLst>
            </p:cNvPr>
            <p:cNvSpPr/>
            <p:nvPr/>
          </p:nvSpPr>
          <p:spPr>
            <a:xfrm>
              <a:off x="5011475" y="2126950"/>
              <a:ext cx="27075" cy="46900"/>
            </a:xfrm>
            <a:custGeom>
              <a:avLst/>
              <a:gdLst/>
              <a:ahLst/>
              <a:cxnLst/>
              <a:rect l="l" t="t" r="r" b="b"/>
              <a:pathLst>
                <a:path w="1083" h="1876" extrusionOk="0">
                  <a:moveTo>
                    <a:pt x="418" y="1"/>
                  </a:moveTo>
                  <a:cubicBezTo>
                    <a:pt x="383" y="1"/>
                    <a:pt x="350" y="6"/>
                    <a:pt x="317" y="16"/>
                  </a:cubicBezTo>
                  <a:cubicBezTo>
                    <a:pt x="109" y="84"/>
                    <a:pt x="0" y="280"/>
                    <a:pt x="46" y="492"/>
                  </a:cubicBezTo>
                  <a:lnTo>
                    <a:pt x="288" y="1589"/>
                  </a:lnTo>
                  <a:cubicBezTo>
                    <a:pt x="324" y="1754"/>
                    <a:pt x="497" y="1875"/>
                    <a:pt x="665" y="1875"/>
                  </a:cubicBezTo>
                  <a:cubicBezTo>
                    <a:pt x="699" y="1875"/>
                    <a:pt x="733" y="1870"/>
                    <a:pt x="766" y="1860"/>
                  </a:cubicBezTo>
                  <a:cubicBezTo>
                    <a:pt x="973" y="1791"/>
                    <a:pt x="1082" y="1594"/>
                    <a:pt x="1035" y="1382"/>
                  </a:cubicBezTo>
                  <a:lnTo>
                    <a:pt x="794" y="286"/>
                  </a:lnTo>
                  <a:cubicBezTo>
                    <a:pt x="759" y="121"/>
                    <a:pt x="585" y="1"/>
                    <a:pt x="41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3901;p54">
              <a:extLst>
                <a:ext uri="{FF2B5EF4-FFF2-40B4-BE49-F238E27FC236}">
                  <a16:creationId xmlns:a16="http://schemas.microsoft.com/office/drawing/2014/main" id="{BF7FDB05-BAF3-404E-9058-4239C641CD8A}"/>
                </a:ext>
              </a:extLst>
            </p:cNvPr>
            <p:cNvSpPr/>
            <p:nvPr/>
          </p:nvSpPr>
          <p:spPr>
            <a:xfrm>
              <a:off x="5027925" y="2255450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4" y="1"/>
                    <a:pt x="341" y="6"/>
                    <a:pt x="310" y="16"/>
                  </a:cubicBezTo>
                  <a:cubicBezTo>
                    <a:pt x="98" y="86"/>
                    <a:pt x="0" y="280"/>
                    <a:pt x="39" y="492"/>
                  </a:cubicBezTo>
                  <a:cubicBezTo>
                    <a:pt x="129" y="969"/>
                    <a:pt x="218" y="1443"/>
                    <a:pt x="308" y="1921"/>
                  </a:cubicBezTo>
                  <a:cubicBezTo>
                    <a:pt x="339" y="2085"/>
                    <a:pt x="518" y="2205"/>
                    <a:pt x="686" y="2205"/>
                  </a:cubicBezTo>
                  <a:cubicBezTo>
                    <a:pt x="719" y="2205"/>
                    <a:pt x="753" y="2200"/>
                    <a:pt x="784" y="2190"/>
                  </a:cubicBezTo>
                  <a:cubicBezTo>
                    <a:pt x="998" y="2121"/>
                    <a:pt x="1097" y="1928"/>
                    <a:pt x="1055" y="1714"/>
                  </a:cubicBezTo>
                  <a:cubicBezTo>
                    <a:pt x="965" y="1237"/>
                    <a:pt x="876" y="763"/>
                    <a:pt x="786" y="287"/>
                  </a:cubicBezTo>
                  <a:cubicBezTo>
                    <a:pt x="755" y="121"/>
                    <a:pt x="575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3902;p54">
              <a:extLst>
                <a:ext uri="{FF2B5EF4-FFF2-40B4-BE49-F238E27FC236}">
                  <a16:creationId xmlns:a16="http://schemas.microsoft.com/office/drawing/2014/main" id="{69C7122B-0CB3-45E4-8891-CF15B7CA6B4F}"/>
                </a:ext>
              </a:extLst>
            </p:cNvPr>
            <p:cNvSpPr/>
            <p:nvPr/>
          </p:nvSpPr>
          <p:spPr>
            <a:xfrm>
              <a:off x="4983600" y="2313225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5" y="1"/>
                    <a:pt x="342" y="5"/>
                    <a:pt x="311" y="15"/>
                  </a:cubicBezTo>
                  <a:cubicBezTo>
                    <a:pt x="98" y="84"/>
                    <a:pt x="0" y="278"/>
                    <a:pt x="40" y="493"/>
                  </a:cubicBezTo>
                  <a:cubicBezTo>
                    <a:pt x="129" y="968"/>
                    <a:pt x="220" y="1444"/>
                    <a:pt x="308" y="1920"/>
                  </a:cubicBezTo>
                  <a:cubicBezTo>
                    <a:pt x="341" y="2086"/>
                    <a:pt x="521" y="2206"/>
                    <a:pt x="688" y="2206"/>
                  </a:cubicBezTo>
                  <a:cubicBezTo>
                    <a:pt x="722" y="2206"/>
                    <a:pt x="755" y="2201"/>
                    <a:pt x="786" y="2191"/>
                  </a:cubicBezTo>
                  <a:cubicBezTo>
                    <a:pt x="999" y="2121"/>
                    <a:pt x="1097" y="1927"/>
                    <a:pt x="1057" y="1714"/>
                  </a:cubicBezTo>
                  <a:cubicBezTo>
                    <a:pt x="966" y="1238"/>
                    <a:pt x="877" y="763"/>
                    <a:pt x="787" y="286"/>
                  </a:cubicBezTo>
                  <a:cubicBezTo>
                    <a:pt x="756" y="120"/>
                    <a:pt x="576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3903;p54">
              <a:extLst>
                <a:ext uri="{FF2B5EF4-FFF2-40B4-BE49-F238E27FC236}">
                  <a16:creationId xmlns:a16="http://schemas.microsoft.com/office/drawing/2014/main" id="{A670410F-8BAC-450D-83AD-7ED23E58133A}"/>
                </a:ext>
              </a:extLst>
            </p:cNvPr>
            <p:cNvSpPr/>
            <p:nvPr/>
          </p:nvSpPr>
          <p:spPr>
            <a:xfrm>
              <a:off x="5098575" y="2181550"/>
              <a:ext cx="28625" cy="55425"/>
            </a:xfrm>
            <a:custGeom>
              <a:avLst/>
              <a:gdLst/>
              <a:ahLst/>
              <a:cxnLst/>
              <a:rect l="l" t="t" r="r" b="b"/>
              <a:pathLst>
                <a:path w="1145" h="2217" extrusionOk="0">
                  <a:moveTo>
                    <a:pt x="415" y="0"/>
                  </a:moveTo>
                  <a:cubicBezTo>
                    <a:pt x="381" y="0"/>
                    <a:pt x="348" y="5"/>
                    <a:pt x="316" y="15"/>
                  </a:cubicBezTo>
                  <a:cubicBezTo>
                    <a:pt x="107" y="83"/>
                    <a:pt x="0" y="279"/>
                    <a:pt x="45" y="492"/>
                  </a:cubicBezTo>
                  <a:cubicBezTo>
                    <a:pt x="148" y="973"/>
                    <a:pt x="250" y="1451"/>
                    <a:pt x="352" y="1931"/>
                  </a:cubicBezTo>
                  <a:cubicBezTo>
                    <a:pt x="387" y="2096"/>
                    <a:pt x="562" y="2217"/>
                    <a:pt x="729" y="2217"/>
                  </a:cubicBezTo>
                  <a:cubicBezTo>
                    <a:pt x="763" y="2217"/>
                    <a:pt x="797" y="2212"/>
                    <a:pt x="829" y="2201"/>
                  </a:cubicBezTo>
                  <a:cubicBezTo>
                    <a:pt x="1038" y="2133"/>
                    <a:pt x="1144" y="1939"/>
                    <a:pt x="1098" y="1725"/>
                  </a:cubicBezTo>
                  <a:cubicBezTo>
                    <a:pt x="997" y="1245"/>
                    <a:pt x="895" y="766"/>
                    <a:pt x="793" y="286"/>
                  </a:cubicBezTo>
                  <a:cubicBezTo>
                    <a:pt x="757" y="120"/>
                    <a:pt x="582" y="0"/>
                    <a:pt x="415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3904;p54">
              <a:extLst>
                <a:ext uri="{FF2B5EF4-FFF2-40B4-BE49-F238E27FC236}">
                  <a16:creationId xmlns:a16="http://schemas.microsoft.com/office/drawing/2014/main" id="{200B728F-0188-4ACC-8776-B23240DEE47A}"/>
                </a:ext>
              </a:extLst>
            </p:cNvPr>
            <p:cNvSpPr/>
            <p:nvPr/>
          </p:nvSpPr>
          <p:spPr>
            <a:xfrm>
              <a:off x="5110050" y="2316375"/>
              <a:ext cx="30650" cy="48850"/>
            </a:xfrm>
            <a:custGeom>
              <a:avLst/>
              <a:gdLst/>
              <a:ahLst/>
              <a:cxnLst/>
              <a:rect l="l" t="t" r="r" b="b"/>
              <a:pathLst>
                <a:path w="1226" h="1954" extrusionOk="0">
                  <a:moveTo>
                    <a:pt x="436" y="1"/>
                  </a:moveTo>
                  <a:cubicBezTo>
                    <a:pt x="402" y="1"/>
                    <a:pt x="368" y="6"/>
                    <a:pt x="334" y="17"/>
                  </a:cubicBezTo>
                  <a:cubicBezTo>
                    <a:pt x="136" y="80"/>
                    <a:pt x="0" y="286"/>
                    <a:pt x="63" y="494"/>
                  </a:cubicBezTo>
                  <a:cubicBezTo>
                    <a:pt x="181" y="884"/>
                    <a:pt x="300" y="1277"/>
                    <a:pt x="416" y="1666"/>
                  </a:cubicBezTo>
                  <a:cubicBezTo>
                    <a:pt x="465" y="1827"/>
                    <a:pt x="622" y="1954"/>
                    <a:pt x="790" y="1954"/>
                  </a:cubicBezTo>
                  <a:cubicBezTo>
                    <a:pt x="824" y="1954"/>
                    <a:pt x="859" y="1948"/>
                    <a:pt x="893" y="1937"/>
                  </a:cubicBezTo>
                  <a:cubicBezTo>
                    <a:pt x="1088" y="1874"/>
                    <a:pt x="1226" y="1669"/>
                    <a:pt x="1162" y="1462"/>
                  </a:cubicBezTo>
                  <a:cubicBezTo>
                    <a:pt x="1045" y="1070"/>
                    <a:pt x="926" y="678"/>
                    <a:pt x="810" y="288"/>
                  </a:cubicBezTo>
                  <a:cubicBezTo>
                    <a:pt x="761" y="127"/>
                    <a:pt x="604" y="1"/>
                    <a:pt x="436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3905;p54">
              <a:extLst>
                <a:ext uri="{FF2B5EF4-FFF2-40B4-BE49-F238E27FC236}">
                  <a16:creationId xmlns:a16="http://schemas.microsoft.com/office/drawing/2014/main" id="{9D9AB4CC-6F14-45F9-82E2-8CAC5C2482A2}"/>
                </a:ext>
              </a:extLst>
            </p:cNvPr>
            <p:cNvSpPr/>
            <p:nvPr/>
          </p:nvSpPr>
          <p:spPr>
            <a:xfrm>
              <a:off x="5173500" y="2245000"/>
              <a:ext cx="28800" cy="42600"/>
            </a:xfrm>
            <a:custGeom>
              <a:avLst/>
              <a:gdLst/>
              <a:ahLst/>
              <a:cxnLst/>
              <a:rect l="l" t="t" r="r" b="b"/>
              <a:pathLst>
                <a:path w="1152" h="1704" extrusionOk="0">
                  <a:moveTo>
                    <a:pt x="402" y="0"/>
                  </a:moveTo>
                  <a:cubicBezTo>
                    <a:pt x="369" y="0"/>
                    <a:pt x="336" y="5"/>
                    <a:pt x="307" y="14"/>
                  </a:cubicBezTo>
                  <a:cubicBezTo>
                    <a:pt x="214" y="46"/>
                    <a:pt x="122" y="103"/>
                    <a:pt x="76" y="192"/>
                  </a:cubicBezTo>
                  <a:cubicBezTo>
                    <a:pt x="28" y="279"/>
                    <a:pt x="0" y="392"/>
                    <a:pt x="36" y="491"/>
                  </a:cubicBezTo>
                  <a:cubicBezTo>
                    <a:pt x="148" y="801"/>
                    <a:pt x="258" y="1109"/>
                    <a:pt x="370" y="1419"/>
                  </a:cubicBezTo>
                  <a:cubicBezTo>
                    <a:pt x="405" y="1516"/>
                    <a:pt x="458" y="1598"/>
                    <a:pt x="548" y="1651"/>
                  </a:cubicBezTo>
                  <a:cubicBezTo>
                    <a:pt x="604" y="1683"/>
                    <a:pt x="679" y="1703"/>
                    <a:pt x="751" y="1703"/>
                  </a:cubicBezTo>
                  <a:cubicBezTo>
                    <a:pt x="784" y="1703"/>
                    <a:pt x="816" y="1699"/>
                    <a:pt x="846" y="1689"/>
                  </a:cubicBezTo>
                  <a:cubicBezTo>
                    <a:pt x="939" y="1659"/>
                    <a:pt x="1031" y="1602"/>
                    <a:pt x="1078" y="1512"/>
                  </a:cubicBezTo>
                  <a:cubicBezTo>
                    <a:pt x="1124" y="1424"/>
                    <a:pt x="1151" y="1311"/>
                    <a:pt x="1117" y="1214"/>
                  </a:cubicBezTo>
                  <a:cubicBezTo>
                    <a:pt x="1007" y="903"/>
                    <a:pt x="895" y="594"/>
                    <a:pt x="784" y="285"/>
                  </a:cubicBezTo>
                  <a:cubicBezTo>
                    <a:pt x="750" y="189"/>
                    <a:pt x="695" y="106"/>
                    <a:pt x="607" y="54"/>
                  </a:cubicBezTo>
                  <a:cubicBezTo>
                    <a:pt x="550" y="21"/>
                    <a:pt x="474" y="0"/>
                    <a:pt x="402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3906;p54">
              <a:extLst>
                <a:ext uri="{FF2B5EF4-FFF2-40B4-BE49-F238E27FC236}">
                  <a16:creationId xmlns:a16="http://schemas.microsoft.com/office/drawing/2014/main" id="{BEF6756F-5931-42B9-83E3-AC210D4631BE}"/>
                </a:ext>
              </a:extLst>
            </p:cNvPr>
            <p:cNvSpPr/>
            <p:nvPr/>
          </p:nvSpPr>
          <p:spPr>
            <a:xfrm>
              <a:off x="4932500" y="2396775"/>
              <a:ext cx="28725" cy="42625"/>
            </a:xfrm>
            <a:custGeom>
              <a:avLst/>
              <a:gdLst/>
              <a:ahLst/>
              <a:cxnLst/>
              <a:rect l="l" t="t" r="r" b="b"/>
              <a:pathLst>
                <a:path w="1149" h="1705" extrusionOk="0">
                  <a:moveTo>
                    <a:pt x="403" y="1"/>
                  </a:moveTo>
                  <a:cubicBezTo>
                    <a:pt x="369" y="1"/>
                    <a:pt x="336" y="5"/>
                    <a:pt x="306" y="16"/>
                  </a:cubicBezTo>
                  <a:cubicBezTo>
                    <a:pt x="213" y="46"/>
                    <a:pt x="121" y="103"/>
                    <a:pt x="74" y="192"/>
                  </a:cubicBezTo>
                  <a:cubicBezTo>
                    <a:pt x="28" y="281"/>
                    <a:pt x="0" y="395"/>
                    <a:pt x="35" y="491"/>
                  </a:cubicBezTo>
                  <a:cubicBezTo>
                    <a:pt x="145" y="801"/>
                    <a:pt x="257" y="1109"/>
                    <a:pt x="367" y="1420"/>
                  </a:cubicBezTo>
                  <a:cubicBezTo>
                    <a:pt x="402" y="1516"/>
                    <a:pt x="456" y="1599"/>
                    <a:pt x="545" y="1651"/>
                  </a:cubicBezTo>
                  <a:cubicBezTo>
                    <a:pt x="601" y="1684"/>
                    <a:pt x="676" y="1704"/>
                    <a:pt x="747" y="1704"/>
                  </a:cubicBezTo>
                  <a:cubicBezTo>
                    <a:pt x="781" y="1704"/>
                    <a:pt x="815" y="1700"/>
                    <a:pt x="845" y="1690"/>
                  </a:cubicBezTo>
                  <a:cubicBezTo>
                    <a:pt x="938" y="1660"/>
                    <a:pt x="1029" y="1602"/>
                    <a:pt x="1075" y="1513"/>
                  </a:cubicBezTo>
                  <a:cubicBezTo>
                    <a:pt x="1123" y="1424"/>
                    <a:pt x="1148" y="1313"/>
                    <a:pt x="1115" y="1214"/>
                  </a:cubicBezTo>
                  <a:cubicBezTo>
                    <a:pt x="1004" y="904"/>
                    <a:pt x="893" y="596"/>
                    <a:pt x="782" y="285"/>
                  </a:cubicBezTo>
                  <a:cubicBezTo>
                    <a:pt x="747" y="189"/>
                    <a:pt x="694" y="106"/>
                    <a:pt x="604" y="54"/>
                  </a:cubicBezTo>
                  <a:cubicBezTo>
                    <a:pt x="548" y="21"/>
                    <a:pt x="474" y="1"/>
                    <a:pt x="403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3907;p54">
              <a:extLst>
                <a:ext uri="{FF2B5EF4-FFF2-40B4-BE49-F238E27FC236}">
                  <a16:creationId xmlns:a16="http://schemas.microsoft.com/office/drawing/2014/main" id="{C6403793-76E7-4DBB-85D0-52C1BC08D599}"/>
                </a:ext>
              </a:extLst>
            </p:cNvPr>
            <p:cNvSpPr/>
            <p:nvPr/>
          </p:nvSpPr>
          <p:spPr>
            <a:xfrm>
              <a:off x="4895725" y="2280600"/>
              <a:ext cx="27525" cy="48925"/>
            </a:xfrm>
            <a:custGeom>
              <a:avLst/>
              <a:gdLst/>
              <a:ahLst/>
              <a:cxnLst/>
              <a:rect l="l" t="t" r="r" b="b"/>
              <a:pathLst>
                <a:path w="1101" h="1957" extrusionOk="0">
                  <a:moveTo>
                    <a:pt x="419" y="1"/>
                  </a:moveTo>
                  <a:cubicBezTo>
                    <a:pt x="385" y="1"/>
                    <a:pt x="351" y="6"/>
                    <a:pt x="319" y="16"/>
                  </a:cubicBezTo>
                  <a:cubicBezTo>
                    <a:pt x="110" y="83"/>
                    <a:pt x="1" y="280"/>
                    <a:pt x="48" y="493"/>
                  </a:cubicBezTo>
                  <a:lnTo>
                    <a:pt x="306" y="1670"/>
                  </a:lnTo>
                  <a:cubicBezTo>
                    <a:pt x="342" y="1836"/>
                    <a:pt x="516" y="1956"/>
                    <a:pt x="684" y="1956"/>
                  </a:cubicBezTo>
                  <a:cubicBezTo>
                    <a:pt x="718" y="1956"/>
                    <a:pt x="751" y="1951"/>
                    <a:pt x="783" y="1941"/>
                  </a:cubicBezTo>
                  <a:cubicBezTo>
                    <a:pt x="991" y="1872"/>
                    <a:pt x="1100" y="1676"/>
                    <a:pt x="1054" y="1464"/>
                  </a:cubicBezTo>
                  <a:lnTo>
                    <a:pt x="796" y="287"/>
                  </a:lnTo>
                  <a:cubicBezTo>
                    <a:pt x="761" y="121"/>
                    <a:pt x="587" y="1"/>
                    <a:pt x="419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3908;p54">
              <a:extLst>
                <a:ext uri="{FF2B5EF4-FFF2-40B4-BE49-F238E27FC236}">
                  <a16:creationId xmlns:a16="http://schemas.microsoft.com/office/drawing/2014/main" id="{185EA16D-8472-454E-8E8C-490508F7BDEC}"/>
                </a:ext>
              </a:extLst>
            </p:cNvPr>
            <p:cNvSpPr/>
            <p:nvPr/>
          </p:nvSpPr>
          <p:spPr>
            <a:xfrm>
              <a:off x="5062350" y="2385900"/>
              <a:ext cx="26600" cy="38350"/>
            </a:xfrm>
            <a:custGeom>
              <a:avLst/>
              <a:gdLst/>
              <a:ahLst/>
              <a:cxnLst/>
              <a:rect l="l" t="t" r="r" b="b"/>
              <a:pathLst>
                <a:path w="1064" h="1534" extrusionOk="0">
                  <a:moveTo>
                    <a:pt x="398" y="1"/>
                  </a:moveTo>
                  <a:cubicBezTo>
                    <a:pt x="365" y="1"/>
                    <a:pt x="332" y="5"/>
                    <a:pt x="303" y="15"/>
                  </a:cubicBezTo>
                  <a:cubicBezTo>
                    <a:pt x="210" y="45"/>
                    <a:pt x="118" y="102"/>
                    <a:pt x="72" y="193"/>
                  </a:cubicBezTo>
                  <a:cubicBezTo>
                    <a:pt x="25" y="281"/>
                    <a:pt x="0" y="390"/>
                    <a:pt x="32" y="491"/>
                  </a:cubicBezTo>
                  <a:lnTo>
                    <a:pt x="286" y="1249"/>
                  </a:lnTo>
                  <a:cubicBezTo>
                    <a:pt x="317" y="1343"/>
                    <a:pt x="375" y="1428"/>
                    <a:pt x="462" y="1480"/>
                  </a:cubicBezTo>
                  <a:cubicBezTo>
                    <a:pt x="519" y="1513"/>
                    <a:pt x="595" y="1534"/>
                    <a:pt x="667" y="1534"/>
                  </a:cubicBezTo>
                  <a:cubicBezTo>
                    <a:pt x="700" y="1534"/>
                    <a:pt x="732" y="1529"/>
                    <a:pt x="762" y="1520"/>
                  </a:cubicBezTo>
                  <a:cubicBezTo>
                    <a:pt x="855" y="1490"/>
                    <a:pt x="946" y="1432"/>
                    <a:pt x="992" y="1342"/>
                  </a:cubicBezTo>
                  <a:cubicBezTo>
                    <a:pt x="1040" y="1253"/>
                    <a:pt x="1064" y="1143"/>
                    <a:pt x="1032" y="1043"/>
                  </a:cubicBezTo>
                  <a:lnTo>
                    <a:pt x="780" y="286"/>
                  </a:lnTo>
                  <a:cubicBezTo>
                    <a:pt x="747" y="190"/>
                    <a:pt x="690" y="107"/>
                    <a:pt x="602" y="54"/>
                  </a:cubicBezTo>
                  <a:cubicBezTo>
                    <a:pt x="546" y="21"/>
                    <a:pt x="470" y="1"/>
                    <a:pt x="39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3909;p54">
              <a:extLst>
                <a:ext uri="{FF2B5EF4-FFF2-40B4-BE49-F238E27FC236}">
                  <a16:creationId xmlns:a16="http://schemas.microsoft.com/office/drawing/2014/main" id="{FD8B969C-FAF4-48C0-AB4A-EFCD8D46A0EE}"/>
                </a:ext>
              </a:extLst>
            </p:cNvPr>
            <p:cNvSpPr/>
            <p:nvPr/>
          </p:nvSpPr>
          <p:spPr>
            <a:xfrm>
              <a:off x="5192750" y="2360725"/>
              <a:ext cx="24375" cy="40375"/>
            </a:xfrm>
            <a:custGeom>
              <a:avLst/>
              <a:gdLst/>
              <a:ahLst/>
              <a:cxnLst/>
              <a:rect l="l" t="t" r="r" b="b"/>
              <a:pathLst>
                <a:path w="975" h="1615" extrusionOk="0">
                  <a:moveTo>
                    <a:pt x="389" y="0"/>
                  </a:moveTo>
                  <a:cubicBezTo>
                    <a:pt x="356" y="0"/>
                    <a:pt x="323" y="5"/>
                    <a:pt x="294" y="14"/>
                  </a:cubicBezTo>
                  <a:cubicBezTo>
                    <a:pt x="201" y="46"/>
                    <a:pt x="109" y="103"/>
                    <a:pt x="62" y="192"/>
                  </a:cubicBezTo>
                  <a:cubicBezTo>
                    <a:pt x="11" y="287"/>
                    <a:pt x="0" y="386"/>
                    <a:pt x="23" y="492"/>
                  </a:cubicBezTo>
                  <a:cubicBezTo>
                    <a:pt x="83" y="771"/>
                    <a:pt x="145" y="1051"/>
                    <a:pt x="204" y="1330"/>
                  </a:cubicBezTo>
                  <a:cubicBezTo>
                    <a:pt x="224" y="1422"/>
                    <a:pt x="302" y="1515"/>
                    <a:pt x="381" y="1561"/>
                  </a:cubicBezTo>
                  <a:cubicBezTo>
                    <a:pt x="437" y="1594"/>
                    <a:pt x="513" y="1615"/>
                    <a:pt x="586" y="1615"/>
                  </a:cubicBezTo>
                  <a:cubicBezTo>
                    <a:pt x="619" y="1615"/>
                    <a:pt x="651" y="1610"/>
                    <a:pt x="681" y="1601"/>
                  </a:cubicBezTo>
                  <a:cubicBezTo>
                    <a:pt x="774" y="1569"/>
                    <a:pt x="864" y="1512"/>
                    <a:pt x="912" y="1423"/>
                  </a:cubicBezTo>
                  <a:cubicBezTo>
                    <a:pt x="962" y="1329"/>
                    <a:pt x="975" y="1230"/>
                    <a:pt x="950" y="1124"/>
                  </a:cubicBezTo>
                  <a:cubicBezTo>
                    <a:pt x="890" y="844"/>
                    <a:pt x="828" y="565"/>
                    <a:pt x="770" y="285"/>
                  </a:cubicBezTo>
                  <a:cubicBezTo>
                    <a:pt x="750" y="193"/>
                    <a:pt x="671" y="100"/>
                    <a:pt x="592" y="54"/>
                  </a:cubicBezTo>
                  <a:cubicBezTo>
                    <a:pt x="536" y="21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3910;p54">
              <a:extLst>
                <a:ext uri="{FF2B5EF4-FFF2-40B4-BE49-F238E27FC236}">
                  <a16:creationId xmlns:a16="http://schemas.microsoft.com/office/drawing/2014/main" id="{C104FC45-6158-4871-9476-A8CF660D4F10}"/>
                </a:ext>
              </a:extLst>
            </p:cNvPr>
            <p:cNvSpPr/>
            <p:nvPr/>
          </p:nvSpPr>
          <p:spPr>
            <a:xfrm>
              <a:off x="4916125" y="1755750"/>
              <a:ext cx="179425" cy="157150"/>
            </a:xfrm>
            <a:custGeom>
              <a:avLst/>
              <a:gdLst/>
              <a:ahLst/>
              <a:cxnLst/>
              <a:rect l="l" t="t" r="r" b="b"/>
              <a:pathLst>
                <a:path w="7177" h="6286" extrusionOk="0">
                  <a:moveTo>
                    <a:pt x="3587" y="0"/>
                  </a:moveTo>
                  <a:cubicBezTo>
                    <a:pt x="3085" y="0"/>
                    <a:pt x="2576" y="120"/>
                    <a:pt x="2103" y="374"/>
                  </a:cubicBezTo>
                  <a:cubicBezTo>
                    <a:pt x="575" y="1194"/>
                    <a:pt x="0" y="3099"/>
                    <a:pt x="819" y="4627"/>
                  </a:cubicBezTo>
                  <a:cubicBezTo>
                    <a:pt x="1384" y="5684"/>
                    <a:pt x="2468" y="6285"/>
                    <a:pt x="3588" y="6285"/>
                  </a:cubicBezTo>
                  <a:cubicBezTo>
                    <a:pt x="4090" y="6285"/>
                    <a:pt x="4598" y="6165"/>
                    <a:pt x="5071" y="5911"/>
                  </a:cubicBezTo>
                  <a:cubicBezTo>
                    <a:pt x="6602" y="5093"/>
                    <a:pt x="7177" y="3188"/>
                    <a:pt x="6357" y="1659"/>
                  </a:cubicBezTo>
                  <a:cubicBezTo>
                    <a:pt x="5791" y="601"/>
                    <a:pt x="4707" y="0"/>
                    <a:pt x="35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3911;p54">
              <a:extLst>
                <a:ext uri="{FF2B5EF4-FFF2-40B4-BE49-F238E27FC236}">
                  <a16:creationId xmlns:a16="http://schemas.microsoft.com/office/drawing/2014/main" id="{69BDD369-BD25-4B6E-813C-9F558A328898}"/>
                </a:ext>
              </a:extLst>
            </p:cNvPr>
            <p:cNvSpPr/>
            <p:nvPr/>
          </p:nvSpPr>
          <p:spPr>
            <a:xfrm>
              <a:off x="4964425" y="1755825"/>
              <a:ext cx="131125" cy="149925"/>
            </a:xfrm>
            <a:custGeom>
              <a:avLst/>
              <a:gdLst/>
              <a:ahLst/>
              <a:cxnLst/>
              <a:rect l="l" t="t" r="r" b="b"/>
              <a:pathLst>
                <a:path w="5245" h="5997" extrusionOk="0">
                  <a:moveTo>
                    <a:pt x="1654" y="0"/>
                  </a:moveTo>
                  <a:cubicBezTo>
                    <a:pt x="1153" y="0"/>
                    <a:pt x="645" y="120"/>
                    <a:pt x="172" y="373"/>
                  </a:cubicBezTo>
                  <a:cubicBezTo>
                    <a:pt x="114" y="404"/>
                    <a:pt x="58" y="440"/>
                    <a:pt x="0" y="476"/>
                  </a:cubicBezTo>
                  <a:lnTo>
                    <a:pt x="2960" y="5997"/>
                  </a:lnTo>
                  <a:cubicBezTo>
                    <a:pt x="3022" y="5968"/>
                    <a:pt x="3082" y="5942"/>
                    <a:pt x="3142" y="5911"/>
                  </a:cubicBezTo>
                  <a:cubicBezTo>
                    <a:pt x="4670" y="5090"/>
                    <a:pt x="5245" y="3185"/>
                    <a:pt x="4426" y="1657"/>
                  </a:cubicBezTo>
                  <a:cubicBezTo>
                    <a:pt x="3859" y="601"/>
                    <a:pt x="2775" y="0"/>
                    <a:pt x="1654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3912;p54">
              <a:extLst>
                <a:ext uri="{FF2B5EF4-FFF2-40B4-BE49-F238E27FC236}">
                  <a16:creationId xmlns:a16="http://schemas.microsoft.com/office/drawing/2014/main" id="{86F0E0DA-08E7-4939-9092-67EBCB6EED83}"/>
                </a:ext>
              </a:extLst>
            </p:cNvPr>
            <p:cNvSpPr/>
            <p:nvPr/>
          </p:nvSpPr>
          <p:spPr>
            <a:xfrm>
              <a:off x="4988500" y="1918025"/>
              <a:ext cx="81375" cy="81350"/>
            </a:xfrm>
            <a:custGeom>
              <a:avLst/>
              <a:gdLst/>
              <a:ahLst/>
              <a:cxnLst/>
              <a:rect l="l" t="t" r="r" b="b"/>
              <a:pathLst>
                <a:path w="3255" h="3254" extrusionOk="0">
                  <a:moveTo>
                    <a:pt x="1627" y="0"/>
                  </a:moveTo>
                  <a:cubicBezTo>
                    <a:pt x="727" y="0"/>
                    <a:pt x="1" y="729"/>
                    <a:pt x="1" y="1627"/>
                  </a:cubicBezTo>
                  <a:cubicBezTo>
                    <a:pt x="1" y="2527"/>
                    <a:pt x="727" y="3254"/>
                    <a:pt x="1627" y="3254"/>
                  </a:cubicBezTo>
                  <a:cubicBezTo>
                    <a:pt x="2526" y="3254"/>
                    <a:pt x="3254" y="2526"/>
                    <a:pt x="3254" y="1627"/>
                  </a:cubicBezTo>
                  <a:cubicBezTo>
                    <a:pt x="3254" y="729"/>
                    <a:pt x="2526" y="0"/>
                    <a:pt x="1627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39033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7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7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3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31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36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72" grpId="0"/>
      <p:bldP spid="73" grpId="0"/>
      <p:bldP spid="57" grpId="0"/>
      <p:bldP spid="58" grpId="0" animBg="1"/>
      <p:bldP spid="59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045578" y="612699"/>
            <a:ext cx="5645508" cy="2860074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647997" y="820216"/>
            <a:ext cx="546211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thaiDist">
              <a:buClr>
                <a:srgbClr val="000000"/>
              </a:buClr>
              <a:tabLst>
                <a:tab pos="449263" algn="l"/>
                <a:tab pos="1074738" algn="l"/>
                <a:tab pos="1800225" algn="l"/>
                <a:tab pos="21478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	÷ 4	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= 22</a:t>
            </a:r>
            <a:endParaRPr lang="th-TH" sz="3000" kern="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1647996" y="1262276"/>
            <a:ext cx="484388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206533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ใช้ความสัมพันธ์ของการคูณและการหาร</a:t>
            </a:r>
          </a:p>
        </p:txBody>
      </p:sp>
      <p:sp>
        <p:nvSpPr>
          <p:cNvPr id="73" name="Rectangle 72"/>
          <p:cNvSpPr/>
          <p:nvPr/>
        </p:nvSpPr>
        <p:spPr>
          <a:xfrm>
            <a:off x="1647997" y="1701848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4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×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22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1647996" y="2200197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4 ×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22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88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67" name="Google Shape;3844;p54">
            <a:extLst>
              <a:ext uri="{FF2B5EF4-FFF2-40B4-BE49-F238E27FC236}">
                <a16:creationId xmlns:a16="http://schemas.microsoft.com/office/drawing/2014/main" id="{0623ABCE-990A-41DF-AFA7-26376BF56810}"/>
              </a:ext>
            </a:extLst>
          </p:cNvPr>
          <p:cNvGrpSpPr/>
          <p:nvPr/>
        </p:nvGrpSpPr>
        <p:grpSpPr>
          <a:xfrm flipH="1">
            <a:off x="7712534" y="718468"/>
            <a:ext cx="1958058" cy="2328957"/>
            <a:chOff x="4326925" y="1419625"/>
            <a:chExt cx="1370575" cy="1598025"/>
          </a:xfrm>
        </p:grpSpPr>
        <p:sp>
          <p:nvSpPr>
            <p:cNvPr id="74" name="Google Shape;3845;p54">
              <a:extLst>
                <a:ext uri="{FF2B5EF4-FFF2-40B4-BE49-F238E27FC236}">
                  <a16:creationId xmlns:a16="http://schemas.microsoft.com/office/drawing/2014/main" id="{F023E6D5-919D-477A-A5A7-B4A71F883BF2}"/>
                </a:ext>
              </a:extLst>
            </p:cNvPr>
            <p:cNvSpPr/>
            <p:nvPr/>
          </p:nvSpPr>
          <p:spPr>
            <a:xfrm>
              <a:off x="4326925" y="1419625"/>
              <a:ext cx="1370575" cy="1598025"/>
            </a:xfrm>
            <a:custGeom>
              <a:avLst/>
              <a:gdLst/>
              <a:ahLst/>
              <a:cxnLst/>
              <a:rect l="l" t="t" r="r" b="b"/>
              <a:pathLst>
                <a:path w="54823" h="63921" extrusionOk="0">
                  <a:moveTo>
                    <a:pt x="10838" y="0"/>
                  </a:moveTo>
                  <a:cubicBezTo>
                    <a:pt x="9619" y="0"/>
                    <a:pt x="8250" y="314"/>
                    <a:pt x="7270" y="1072"/>
                  </a:cubicBezTo>
                  <a:cubicBezTo>
                    <a:pt x="5597" y="2365"/>
                    <a:pt x="4264" y="4405"/>
                    <a:pt x="4264" y="6576"/>
                  </a:cubicBezTo>
                  <a:cubicBezTo>
                    <a:pt x="4264" y="10202"/>
                    <a:pt x="7212" y="13150"/>
                    <a:pt x="10838" y="13150"/>
                  </a:cubicBezTo>
                  <a:cubicBezTo>
                    <a:pt x="11188" y="13150"/>
                    <a:pt x="11526" y="13114"/>
                    <a:pt x="11862" y="13063"/>
                  </a:cubicBezTo>
                  <a:lnTo>
                    <a:pt x="13695" y="15369"/>
                  </a:lnTo>
                  <a:cubicBezTo>
                    <a:pt x="13695" y="15369"/>
                    <a:pt x="16256" y="18589"/>
                    <a:pt x="16256" y="18591"/>
                  </a:cubicBezTo>
                  <a:lnTo>
                    <a:pt x="17116" y="19671"/>
                  </a:lnTo>
                  <a:cubicBezTo>
                    <a:pt x="16977" y="20225"/>
                    <a:pt x="16849" y="20796"/>
                    <a:pt x="16733" y="21385"/>
                  </a:cubicBezTo>
                  <a:cubicBezTo>
                    <a:pt x="15926" y="21178"/>
                    <a:pt x="15055" y="20837"/>
                    <a:pt x="14182" y="20279"/>
                  </a:cubicBezTo>
                  <a:cubicBezTo>
                    <a:pt x="13533" y="19863"/>
                    <a:pt x="12922" y="19463"/>
                    <a:pt x="12349" y="19091"/>
                  </a:cubicBezTo>
                  <a:cubicBezTo>
                    <a:pt x="9187" y="17024"/>
                    <a:pt x="7277" y="15774"/>
                    <a:pt x="5105" y="15774"/>
                  </a:cubicBezTo>
                  <a:cubicBezTo>
                    <a:pt x="3470" y="15774"/>
                    <a:pt x="2015" y="16540"/>
                    <a:pt x="1118" y="17877"/>
                  </a:cubicBezTo>
                  <a:cubicBezTo>
                    <a:pt x="135" y="19339"/>
                    <a:pt x="149" y="20891"/>
                    <a:pt x="677" y="22366"/>
                  </a:cubicBezTo>
                  <a:cubicBezTo>
                    <a:pt x="146" y="23428"/>
                    <a:pt x="0" y="24666"/>
                    <a:pt x="264" y="25949"/>
                  </a:cubicBezTo>
                  <a:cubicBezTo>
                    <a:pt x="674" y="27945"/>
                    <a:pt x="2106" y="30032"/>
                    <a:pt x="4162" y="31775"/>
                  </a:cubicBezTo>
                  <a:cubicBezTo>
                    <a:pt x="4205" y="32327"/>
                    <a:pt x="4342" y="32936"/>
                    <a:pt x="4610" y="33599"/>
                  </a:cubicBezTo>
                  <a:cubicBezTo>
                    <a:pt x="6054" y="37170"/>
                    <a:pt x="10973" y="39533"/>
                    <a:pt x="17271" y="39748"/>
                  </a:cubicBezTo>
                  <a:cubicBezTo>
                    <a:pt x="17413" y="40416"/>
                    <a:pt x="17567" y="41097"/>
                    <a:pt x="17738" y="41787"/>
                  </a:cubicBezTo>
                  <a:cubicBezTo>
                    <a:pt x="16603" y="42732"/>
                    <a:pt x="15294" y="43848"/>
                    <a:pt x="14006" y="45011"/>
                  </a:cubicBezTo>
                  <a:cubicBezTo>
                    <a:pt x="11935" y="46880"/>
                    <a:pt x="10333" y="48495"/>
                    <a:pt x="9243" y="49812"/>
                  </a:cubicBezTo>
                  <a:cubicBezTo>
                    <a:pt x="6728" y="52855"/>
                    <a:pt x="6269" y="55465"/>
                    <a:pt x="7879" y="57574"/>
                  </a:cubicBezTo>
                  <a:cubicBezTo>
                    <a:pt x="8283" y="58103"/>
                    <a:pt x="8789" y="58528"/>
                    <a:pt x="9362" y="58831"/>
                  </a:cubicBezTo>
                  <a:cubicBezTo>
                    <a:pt x="9755" y="59891"/>
                    <a:pt x="10526" y="60762"/>
                    <a:pt x="11552" y="61288"/>
                  </a:cubicBezTo>
                  <a:cubicBezTo>
                    <a:pt x="12224" y="61631"/>
                    <a:pt x="12951" y="61807"/>
                    <a:pt x="13715" y="61807"/>
                  </a:cubicBezTo>
                  <a:cubicBezTo>
                    <a:pt x="13924" y="61807"/>
                    <a:pt x="14132" y="61792"/>
                    <a:pt x="14336" y="61768"/>
                  </a:cubicBezTo>
                  <a:cubicBezTo>
                    <a:pt x="14843" y="62188"/>
                    <a:pt x="15439" y="62508"/>
                    <a:pt x="16103" y="62703"/>
                  </a:cubicBezTo>
                  <a:cubicBezTo>
                    <a:pt x="16484" y="62816"/>
                    <a:pt x="16882" y="62873"/>
                    <a:pt x="17281" y="62873"/>
                  </a:cubicBezTo>
                  <a:cubicBezTo>
                    <a:pt x="18611" y="62873"/>
                    <a:pt x="19696" y="62359"/>
                    <a:pt x="20725" y="61252"/>
                  </a:cubicBezTo>
                  <a:cubicBezTo>
                    <a:pt x="21472" y="61857"/>
                    <a:pt x="22403" y="62202"/>
                    <a:pt x="23408" y="62214"/>
                  </a:cubicBezTo>
                  <a:cubicBezTo>
                    <a:pt x="23743" y="62654"/>
                    <a:pt x="24168" y="63035"/>
                    <a:pt x="24672" y="63330"/>
                  </a:cubicBezTo>
                  <a:cubicBezTo>
                    <a:pt x="24698" y="63346"/>
                    <a:pt x="24729" y="63356"/>
                    <a:pt x="24755" y="63370"/>
                  </a:cubicBezTo>
                  <a:lnTo>
                    <a:pt x="24848" y="63848"/>
                  </a:lnTo>
                  <a:lnTo>
                    <a:pt x="25016" y="63499"/>
                  </a:lnTo>
                  <a:cubicBezTo>
                    <a:pt x="25592" y="63772"/>
                    <a:pt x="26227" y="63921"/>
                    <a:pt x="26873" y="63921"/>
                  </a:cubicBezTo>
                  <a:cubicBezTo>
                    <a:pt x="28568" y="63921"/>
                    <a:pt x="30114" y="62945"/>
                    <a:pt x="30811" y="61433"/>
                  </a:cubicBezTo>
                  <a:lnTo>
                    <a:pt x="31275" y="60425"/>
                  </a:lnTo>
                  <a:lnTo>
                    <a:pt x="32469" y="60672"/>
                  </a:lnTo>
                  <a:cubicBezTo>
                    <a:pt x="32763" y="60732"/>
                    <a:pt x="33064" y="60762"/>
                    <a:pt x="33362" y="60762"/>
                  </a:cubicBezTo>
                  <a:cubicBezTo>
                    <a:pt x="35328" y="60762"/>
                    <a:pt x="37064" y="59448"/>
                    <a:pt x="37581" y="57563"/>
                  </a:cubicBezTo>
                  <a:cubicBezTo>
                    <a:pt x="37901" y="56405"/>
                    <a:pt x="37719" y="55149"/>
                    <a:pt x="37087" y="54118"/>
                  </a:cubicBezTo>
                  <a:cubicBezTo>
                    <a:pt x="36463" y="53100"/>
                    <a:pt x="35443" y="52382"/>
                    <a:pt x="34285" y="52141"/>
                  </a:cubicBezTo>
                  <a:lnTo>
                    <a:pt x="33581" y="51996"/>
                  </a:lnTo>
                  <a:lnTo>
                    <a:pt x="33468" y="51122"/>
                  </a:lnTo>
                  <a:lnTo>
                    <a:pt x="33104" y="48329"/>
                  </a:lnTo>
                  <a:lnTo>
                    <a:pt x="35106" y="49177"/>
                  </a:lnTo>
                  <a:lnTo>
                    <a:pt x="38185" y="50390"/>
                  </a:lnTo>
                  <a:lnTo>
                    <a:pt x="39206" y="50761"/>
                  </a:lnTo>
                  <a:cubicBezTo>
                    <a:pt x="39206" y="50761"/>
                    <a:pt x="39687" y="53331"/>
                    <a:pt x="39692" y="53331"/>
                  </a:cubicBezTo>
                  <a:cubicBezTo>
                    <a:pt x="39692" y="53331"/>
                    <a:pt x="39692" y="53331"/>
                    <a:pt x="39692" y="53331"/>
                  </a:cubicBezTo>
                  <a:cubicBezTo>
                    <a:pt x="39692" y="53331"/>
                    <a:pt x="40867" y="59592"/>
                    <a:pt x="40868" y="59592"/>
                  </a:cubicBezTo>
                  <a:cubicBezTo>
                    <a:pt x="40868" y="59592"/>
                    <a:pt x="40868" y="59592"/>
                    <a:pt x="40868" y="59592"/>
                  </a:cubicBezTo>
                  <a:lnTo>
                    <a:pt x="41320" y="62009"/>
                  </a:lnTo>
                  <a:lnTo>
                    <a:pt x="44495" y="53924"/>
                  </a:lnTo>
                  <a:cubicBezTo>
                    <a:pt x="44699" y="53953"/>
                    <a:pt x="44905" y="53968"/>
                    <a:pt x="45113" y="53968"/>
                  </a:cubicBezTo>
                  <a:cubicBezTo>
                    <a:pt x="45948" y="53968"/>
                    <a:pt x="46755" y="53732"/>
                    <a:pt x="47449" y="53286"/>
                  </a:cubicBezTo>
                  <a:cubicBezTo>
                    <a:pt x="49056" y="52251"/>
                    <a:pt x="49772" y="50319"/>
                    <a:pt x="49319" y="48522"/>
                  </a:cubicBezTo>
                  <a:cubicBezTo>
                    <a:pt x="50265" y="47016"/>
                    <a:pt x="50645" y="45290"/>
                    <a:pt x="50407" y="43603"/>
                  </a:cubicBezTo>
                  <a:cubicBezTo>
                    <a:pt x="50407" y="43603"/>
                    <a:pt x="50549" y="43367"/>
                    <a:pt x="50546" y="43367"/>
                  </a:cubicBezTo>
                  <a:lnTo>
                    <a:pt x="51204" y="42263"/>
                  </a:lnTo>
                  <a:cubicBezTo>
                    <a:pt x="51346" y="42025"/>
                    <a:pt x="51653" y="41812"/>
                    <a:pt x="51836" y="41598"/>
                  </a:cubicBezTo>
                  <a:cubicBezTo>
                    <a:pt x="52743" y="40549"/>
                    <a:pt x="53404" y="39304"/>
                    <a:pt x="53854" y="37995"/>
                  </a:cubicBezTo>
                  <a:cubicBezTo>
                    <a:pt x="53947" y="37726"/>
                    <a:pt x="54032" y="37453"/>
                    <a:pt x="54106" y="37181"/>
                  </a:cubicBezTo>
                  <a:cubicBezTo>
                    <a:pt x="54531" y="35642"/>
                    <a:pt x="54823" y="33866"/>
                    <a:pt x="54356" y="32320"/>
                  </a:cubicBezTo>
                  <a:cubicBezTo>
                    <a:pt x="54200" y="31802"/>
                    <a:pt x="53992" y="31299"/>
                    <a:pt x="53741" y="30819"/>
                  </a:cubicBezTo>
                  <a:cubicBezTo>
                    <a:pt x="53675" y="30692"/>
                    <a:pt x="52863" y="29421"/>
                    <a:pt x="52833" y="29421"/>
                  </a:cubicBezTo>
                  <a:cubicBezTo>
                    <a:pt x="52833" y="29421"/>
                    <a:pt x="52832" y="29421"/>
                    <a:pt x="52832" y="29422"/>
                  </a:cubicBezTo>
                  <a:cubicBezTo>
                    <a:pt x="53645" y="28580"/>
                    <a:pt x="54121" y="27491"/>
                    <a:pt x="54121" y="26270"/>
                  </a:cubicBezTo>
                  <a:cubicBezTo>
                    <a:pt x="54121" y="24180"/>
                    <a:pt x="52728" y="22478"/>
                    <a:pt x="50642" y="21748"/>
                  </a:cubicBezTo>
                  <a:cubicBezTo>
                    <a:pt x="51273" y="20415"/>
                    <a:pt x="51617" y="19081"/>
                    <a:pt x="51605" y="17857"/>
                  </a:cubicBezTo>
                  <a:cubicBezTo>
                    <a:pt x="51593" y="16547"/>
                    <a:pt x="51188" y="15369"/>
                    <a:pt x="50447" y="14441"/>
                  </a:cubicBezTo>
                  <a:cubicBezTo>
                    <a:pt x="50654" y="12886"/>
                    <a:pt x="50343" y="11366"/>
                    <a:pt x="49073" y="10145"/>
                  </a:cubicBezTo>
                  <a:cubicBezTo>
                    <a:pt x="48858" y="9937"/>
                    <a:pt x="48624" y="9753"/>
                    <a:pt x="48381" y="9593"/>
                  </a:cubicBezTo>
                  <a:lnTo>
                    <a:pt x="50122" y="8038"/>
                  </a:lnTo>
                  <a:cubicBezTo>
                    <a:pt x="50122" y="8038"/>
                    <a:pt x="51300" y="6986"/>
                    <a:pt x="52465" y="5947"/>
                  </a:cubicBezTo>
                  <a:cubicBezTo>
                    <a:pt x="53477" y="5044"/>
                    <a:pt x="53142" y="3383"/>
                    <a:pt x="51861" y="2943"/>
                  </a:cubicBezTo>
                  <a:lnTo>
                    <a:pt x="48467" y="1776"/>
                  </a:lnTo>
                  <a:cubicBezTo>
                    <a:pt x="48217" y="1690"/>
                    <a:pt x="47966" y="1611"/>
                    <a:pt x="47714" y="1535"/>
                  </a:cubicBezTo>
                  <a:lnTo>
                    <a:pt x="46440" y="1194"/>
                  </a:lnTo>
                  <a:cubicBezTo>
                    <a:pt x="44769" y="797"/>
                    <a:pt x="43042" y="594"/>
                    <a:pt x="41279" y="594"/>
                  </a:cubicBezTo>
                  <a:cubicBezTo>
                    <a:pt x="40346" y="594"/>
                    <a:pt x="39437" y="652"/>
                    <a:pt x="38551" y="753"/>
                  </a:cubicBezTo>
                  <a:cubicBezTo>
                    <a:pt x="38448" y="766"/>
                    <a:pt x="38344" y="774"/>
                    <a:pt x="38242" y="787"/>
                  </a:cubicBezTo>
                  <a:lnTo>
                    <a:pt x="34900" y="1431"/>
                  </a:lnTo>
                  <a:cubicBezTo>
                    <a:pt x="33668" y="1747"/>
                    <a:pt x="32532" y="2127"/>
                    <a:pt x="31517" y="2523"/>
                  </a:cubicBezTo>
                  <a:cubicBezTo>
                    <a:pt x="31438" y="2405"/>
                    <a:pt x="31355" y="2291"/>
                    <a:pt x="31266" y="2177"/>
                  </a:cubicBezTo>
                  <a:cubicBezTo>
                    <a:pt x="30342" y="1026"/>
                    <a:pt x="28955" y="367"/>
                    <a:pt x="27461" y="367"/>
                  </a:cubicBezTo>
                  <a:cubicBezTo>
                    <a:pt x="27352" y="367"/>
                    <a:pt x="27242" y="371"/>
                    <a:pt x="27133" y="379"/>
                  </a:cubicBezTo>
                  <a:cubicBezTo>
                    <a:pt x="26550" y="141"/>
                    <a:pt x="25920" y="15"/>
                    <a:pt x="25274" y="15"/>
                  </a:cubicBezTo>
                  <a:cubicBezTo>
                    <a:pt x="24516" y="15"/>
                    <a:pt x="23766" y="185"/>
                    <a:pt x="23048" y="520"/>
                  </a:cubicBezTo>
                  <a:cubicBezTo>
                    <a:pt x="21440" y="1270"/>
                    <a:pt x="20424" y="2599"/>
                    <a:pt x="20004" y="4419"/>
                  </a:cubicBezTo>
                  <a:lnTo>
                    <a:pt x="17135" y="3797"/>
                  </a:lnTo>
                  <a:lnTo>
                    <a:pt x="16749" y="3712"/>
                  </a:lnTo>
                  <a:cubicBezTo>
                    <a:pt x="15683" y="1519"/>
                    <a:pt x="13438" y="0"/>
                    <a:pt x="10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95250" dir="4140000" algn="bl" rotWithShape="0">
                <a:srgbClr val="004468">
                  <a:alpha val="12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3846;p54">
              <a:extLst>
                <a:ext uri="{FF2B5EF4-FFF2-40B4-BE49-F238E27FC236}">
                  <a16:creationId xmlns:a16="http://schemas.microsoft.com/office/drawing/2014/main" id="{AC10CC30-482A-4E4B-9D89-0A06BCF6FE0E}"/>
                </a:ext>
              </a:extLst>
            </p:cNvPr>
            <p:cNvSpPr/>
            <p:nvPr/>
          </p:nvSpPr>
          <p:spPr>
            <a:xfrm>
              <a:off x="4618325" y="1584050"/>
              <a:ext cx="406100" cy="321700"/>
            </a:xfrm>
            <a:custGeom>
              <a:avLst/>
              <a:gdLst/>
              <a:ahLst/>
              <a:cxnLst/>
              <a:rect l="l" t="t" r="r" b="b"/>
              <a:pathLst>
                <a:path w="16244" h="12868" extrusionOk="0">
                  <a:moveTo>
                    <a:pt x="1" y="0"/>
                  </a:moveTo>
                  <a:lnTo>
                    <a:pt x="10231" y="12868"/>
                  </a:lnTo>
                  <a:lnTo>
                    <a:pt x="16244" y="35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3847;p54">
              <a:extLst>
                <a:ext uri="{FF2B5EF4-FFF2-40B4-BE49-F238E27FC236}">
                  <a16:creationId xmlns:a16="http://schemas.microsoft.com/office/drawing/2014/main" id="{3CB45B7A-6EB7-4ADD-9F88-5C5379E13926}"/>
                </a:ext>
              </a:extLst>
            </p:cNvPr>
            <p:cNvSpPr/>
            <p:nvPr/>
          </p:nvSpPr>
          <p:spPr>
            <a:xfrm>
              <a:off x="4752300" y="16287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0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3848;p54">
              <a:extLst>
                <a:ext uri="{FF2B5EF4-FFF2-40B4-BE49-F238E27FC236}">
                  <a16:creationId xmlns:a16="http://schemas.microsoft.com/office/drawing/2014/main" id="{1DDDDA6F-F31E-4F58-91C7-BDD63533E90A}"/>
                </a:ext>
              </a:extLst>
            </p:cNvPr>
            <p:cNvSpPr/>
            <p:nvPr/>
          </p:nvSpPr>
          <p:spPr>
            <a:xfrm>
              <a:off x="4762975" y="17176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1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849;p54">
              <a:extLst>
                <a:ext uri="{FF2B5EF4-FFF2-40B4-BE49-F238E27FC236}">
                  <a16:creationId xmlns:a16="http://schemas.microsoft.com/office/drawing/2014/main" id="{D2A18C72-8644-4C77-A68D-1784D1BD2085}"/>
                </a:ext>
              </a:extLst>
            </p:cNvPr>
            <p:cNvSpPr/>
            <p:nvPr/>
          </p:nvSpPr>
          <p:spPr>
            <a:xfrm>
              <a:off x="4842350" y="16515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7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2" y="2179"/>
                    <a:pt x="2179" y="1691"/>
                    <a:pt x="2179" y="1089"/>
                  </a:cubicBezTo>
                  <a:cubicBezTo>
                    <a:pt x="2179" y="487"/>
                    <a:pt x="1692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850;p54">
              <a:extLst>
                <a:ext uri="{FF2B5EF4-FFF2-40B4-BE49-F238E27FC236}">
                  <a16:creationId xmlns:a16="http://schemas.microsoft.com/office/drawing/2014/main" id="{7D61400C-33CF-481A-B97D-862E9456C6D9}"/>
                </a:ext>
              </a:extLst>
            </p:cNvPr>
            <p:cNvSpPr/>
            <p:nvPr/>
          </p:nvSpPr>
          <p:spPr>
            <a:xfrm>
              <a:off x="4845650" y="17558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8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1" y="2179"/>
                    <a:pt x="2179" y="1691"/>
                    <a:pt x="2179" y="1089"/>
                  </a:cubicBezTo>
                  <a:cubicBezTo>
                    <a:pt x="2179" y="488"/>
                    <a:pt x="1691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3851;p54">
              <a:extLst>
                <a:ext uri="{FF2B5EF4-FFF2-40B4-BE49-F238E27FC236}">
                  <a16:creationId xmlns:a16="http://schemas.microsoft.com/office/drawing/2014/main" id="{A3DB48B3-2AE3-47F2-ABC5-9C01B570926C}"/>
                </a:ext>
              </a:extLst>
            </p:cNvPr>
            <p:cNvSpPr/>
            <p:nvPr/>
          </p:nvSpPr>
          <p:spPr>
            <a:xfrm>
              <a:off x="4927275" y="1663200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89" y="0"/>
                  </a:moveTo>
                  <a:cubicBezTo>
                    <a:pt x="487" y="0"/>
                    <a:pt x="0" y="488"/>
                    <a:pt x="0" y="1090"/>
                  </a:cubicBezTo>
                  <a:cubicBezTo>
                    <a:pt x="0" y="1692"/>
                    <a:pt x="487" y="2179"/>
                    <a:pt x="1089" y="2179"/>
                  </a:cubicBezTo>
                  <a:cubicBezTo>
                    <a:pt x="1691" y="2179"/>
                    <a:pt x="2179" y="1692"/>
                    <a:pt x="2179" y="1090"/>
                  </a:cubicBezTo>
                  <a:cubicBezTo>
                    <a:pt x="2179" y="488"/>
                    <a:pt x="1691" y="0"/>
                    <a:pt x="108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52;p54">
              <a:extLst>
                <a:ext uri="{FF2B5EF4-FFF2-40B4-BE49-F238E27FC236}">
                  <a16:creationId xmlns:a16="http://schemas.microsoft.com/office/drawing/2014/main" id="{8593E432-5D8D-4442-984D-792E86E71480}"/>
                </a:ext>
              </a:extLst>
            </p:cNvPr>
            <p:cNvSpPr/>
            <p:nvPr/>
          </p:nvSpPr>
          <p:spPr>
            <a:xfrm>
              <a:off x="4673625" y="1596075"/>
              <a:ext cx="52700" cy="29175"/>
            </a:xfrm>
            <a:custGeom>
              <a:avLst/>
              <a:gdLst/>
              <a:ahLst/>
              <a:cxnLst/>
              <a:rect l="l" t="t" r="r" b="b"/>
              <a:pathLst>
                <a:path w="2108" h="1167" extrusionOk="0">
                  <a:moveTo>
                    <a:pt x="7" y="1"/>
                  </a:moveTo>
                  <a:cubicBezTo>
                    <a:pt x="6" y="27"/>
                    <a:pt x="0" y="51"/>
                    <a:pt x="0" y="77"/>
                  </a:cubicBezTo>
                  <a:cubicBezTo>
                    <a:pt x="0" y="679"/>
                    <a:pt x="488" y="1166"/>
                    <a:pt x="1090" y="1166"/>
                  </a:cubicBezTo>
                  <a:cubicBezTo>
                    <a:pt x="1557" y="1166"/>
                    <a:pt x="1954" y="871"/>
                    <a:pt x="2107" y="457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53;p54">
              <a:extLst>
                <a:ext uri="{FF2B5EF4-FFF2-40B4-BE49-F238E27FC236}">
                  <a16:creationId xmlns:a16="http://schemas.microsoft.com/office/drawing/2014/main" id="{BD44C5D7-72D2-4772-ACE2-4510D4597AC5}"/>
                </a:ext>
              </a:extLst>
            </p:cNvPr>
            <p:cNvSpPr/>
            <p:nvPr/>
          </p:nvSpPr>
          <p:spPr>
            <a:xfrm>
              <a:off x="4677000" y="1656000"/>
              <a:ext cx="36875" cy="42375"/>
            </a:xfrm>
            <a:custGeom>
              <a:avLst/>
              <a:gdLst/>
              <a:ahLst/>
              <a:cxnLst/>
              <a:rect l="l" t="t" r="r" b="b"/>
              <a:pathLst>
                <a:path w="1475" h="1695" extrusionOk="0">
                  <a:moveTo>
                    <a:pt x="386" y="0"/>
                  </a:moveTo>
                  <a:cubicBezTo>
                    <a:pt x="249" y="0"/>
                    <a:pt x="120" y="29"/>
                    <a:pt x="0" y="73"/>
                  </a:cubicBezTo>
                  <a:lnTo>
                    <a:pt x="1290" y="1694"/>
                  </a:lnTo>
                  <a:cubicBezTo>
                    <a:pt x="1406" y="1521"/>
                    <a:pt x="1475" y="1313"/>
                    <a:pt x="1475" y="1089"/>
                  </a:cubicBezTo>
                  <a:cubicBezTo>
                    <a:pt x="1475" y="488"/>
                    <a:pt x="986" y="0"/>
                    <a:pt x="38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3854;p54">
              <a:extLst>
                <a:ext uri="{FF2B5EF4-FFF2-40B4-BE49-F238E27FC236}">
                  <a16:creationId xmlns:a16="http://schemas.microsoft.com/office/drawing/2014/main" id="{9FF7A5A4-E6D6-4D92-96F7-EB9DD83F7EE4}"/>
                </a:ext>
              </a:extLst>
            </p:cNvPr>
            <p:cNvSpPr/>
            <p:nvPr/>
          </p:nvSpPr>
          <p:spPr>
            <a:xfrm>
              <a:off x="4844325" y="1851200"/>
              <a:ext cx="51575" cy="54100"/>
            </a:xfrm>
            <a:custGeom>
              <a:avLst/>
              <a:gdLst/>
              <a:ahLst/>
              <a:cxnLst/>
              <a:rect l="l" t="t" r="r" b="b"/>
              <a:pathLst>
                <a:path w="2063" h="2164" extrusionOk="0">
                  <a:moveTo>
                    <a:pt x="1009" y="0"/>
                  </a:moveTo>
                  <a:cubicBezTo>
                    <a:pt x="552" y="0"/>
                    <a:pt x="161" y="284"/>
                    <a:pt x="0" y="684"/>
                  </a:cubicBezTo>
                  <a:lnTo>
                    <a:pt x="1177" y="2163"/>
                  </a:lnTo>
                  <a:cubicBezTo>
                    <a:pt x="1186" y="2162"/>
                    <a:pt x="1196" y="2162"/>
                    <a:pt x="1203" y="2162"/>
                  </a:cubicBezTo>
                  <a:lnTo>
                    <a:pt x="2063" y="825"/>
                  </a:lnTo>
                  <a:cubicBezTo>
                    <a:pt x="1942" y="352"/>
                    <a:pt x="1519" y="0"/>
                    <a:pt x="100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3855;p54">
              <a:extLst>
                <a:ext uri="{FF2B5EF4-FFF2-40B4-BE49-F238E27FC236}">
                  <a16:creationId xmlns:a16="http://schemas.microsoft.com/office/drawing/2014/main" id="{BDD04E84-80EA-492D-8306-B927607AD7FA}"/>
                </a:ext>
              </a:extLst>
            </p:cNvPr>
            <p:cNvSpPr/>
            <p:nvPr/>
          </p:nvSpPr>
          <p:spPr>
            <a:xfrm>
              <a:off x="4530475" y="1516600"/>
              <a:ext cx="134925" cy="134950"/>
            </a:xfrm>
            <a:custGeom>
              <a:avLst/>
              <a:gdLst/>
              <a:ahLst/>
              <a:cxnLst/>
              <a:rect l="l" t="t" r="r" b="b"/>
              <a:pathLst>
                <a:path w="5397" h="5398" extrusionOk="0">
                  <a:moveTo>
                    <a:pt x="2699" y="1"/>
                  </a:moveTo>
                  <a:cubicBezTo>
                    <a:pt x="1209" y="1"/>
                    <a:pt x="1" y="1208"/>
                    <a:pt x="1" y="2698"/>
                  </a:cubicBezTo>
                  <a:cubicBezTo>
                    <a:pt x="1" y="4189"/>
                    <a:pt x="1209" y="5397"/>
                    <a:pt x="2699" y="5397"/>
                  </a:cubicBezTo>
                  <a:cubicBezTo>
                    <a:pt x="4188" y="5397"/>
                    <a:pt x="5397" y="4189"/>
                    <a:pt x="5397" y="2698"/>
                  </a:cubicBezTo>
                  <a:cubicBezTo>
                    <a:pt x="5397" y="1208"/>
                    <a:pt x="4188" y="1"/>
                    <a:pt x="269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56;p54">
              <a:extLst>
                <a:ext uri="{FF2B5EF4-FFF2-40B4-BE49-F238E27FC236}">
                  <a16:creationId xmlns:a16="http://schemas.microsoft.com/office/drawing/2014/main" id="{8DE9E26C-D8A9-4BEB-A020-FEFD83EED1B3}"/>
                </a:ext>
              </a:extLst>
            </p:cNvPr>
            <p:cNvSpPr/>
            <p:nvPr/>
          </p:nvSpPr>
          <p:spPr>
            <a:xfrm>
              <a:off x="4405250" y="1910925"/>
              <a:ext cx="537875" cy="405950"/>
            </a:xfrm>
            <a:custGeom>
              <a:avLst/>
              <a:gdLst/>
              <a:ahLst/>
              <a:cxnLst/>
              <a:rect l="l" t="t" r="r" b="b"/>
              <a:pathLst>
                <a:path w="21515" h="16238" extrusionOk="0">
                  <a:moveTo>
                    <a:pt x="1975" y="1"/>
                  </a:moveTo>
                  <a:cubicBezTo>
                    <a:pt x="1640" y="1"/>
                    <a:pt x="1382" y="123"/>
                    <a:pt x="1201" y="390"/>
                  </a:cubicBezTo>
                  <a:cubicBezTo>
                    <a:pt x="671" y="1177"/>
                    <a:pt x="1898" y="2918"/>
                    <a:pt x="3155" y="4245"/>
                  </a:cubicBezTo>
                  <a:lnTo>
                    <a:pt x="3155" y="4245"/>
                  </a:lnTo>
                  <a:cubicBezTo>
                    <a:pt x="2749" y="4005"/>
                    <a:pt x="2333" y="3839"/>
                    <a:pt x="1958" y="3839"/>
                  </a:cubicBezTo>
                  <a:cubicBezTo>
                    <a:pt x="1661" y="3839"/>
                    <a:pt x="1391" y="3944"/>
                    <a:pt x="1176" y="4201"/>
                  </a:cubicBezTo>
                  <a:cubicBezTo>
                    <a:pt x="0" y="5605"/>
                    <a:pt x="2498" y="9053"/>
                    <a:pt x="6213" y="10930"/>
                  </a:cubicBezTo>
                  <a:cubicBezTo>
                    <a:pt x="6213" y="10930"/>
                    <a:pt x="6086" y="10908"/>
                    <a:pt x="5909" y="10908"/>
                  </a:cubicBezTo>
                  <a:cubicBezTo>
                    <a:pt x="5405" y="10908"/>
                    <a:pt x="4506" y="11090"/>
                    <a:pt x="5074" y="12494"/>
                  </a:cubicBezTo>
                  <a:cubicBezTo>
                    <a:pt x="5817" y="14331"/>
                    <a:pt x="9491" y="16238"/>
                    <a:pt x="15077" y="16238"/>
                  </a:cubicBezTo>
                  <a:cubicBezTo>
                    <a:pt x="15257" y="16238"/>
                    <a:pt x="15439" y="16236"/>
                    <a:pt x="15623" y="16232"/>
                  </a:cubicBezTo>
                  <a:cubicBezTo>
                    <a:pt x="21515" y="16104"/>
                    <a:pt x="17493" y="5785"/>
                    <a:pt x="17493" y="5785"/>
                  </a:cubicBezTo>
                  <a:lnTo>
                    <a:pt x="17493" y="5785"/>
                  </a:lnTo>
                  <a:cubicBezTo>
                    <a:pt x="17493" y="5785"/>
                    <a:pt x="16879" y="5905"/>
                    <a:pt x="15884" y="5905"/>
                  </a:cubicBezTo>
                  <a:cubicBezTo>
                    <a:pt x="14256" y="5905"/>
                    <a:pt x="11608" y="5584"/>
                    <a:pt x="8964" y="3895"/>
                  </a:cubicBezTo>
                  <a:cubicBezTo>
                    <a:pt x="5594" y="1741"/>
                    <a:pt x="3240" y="1"/>
                    <a:pt x="1975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57;p54">
              <a:extLst>
                <a:ext uri="{FF2B5EF4-FFF2-40B4-BE49-F238E27FC236}">
                  <a16:creationId xmlns:a16="http://schemas.microsoft.com/office/drawing/2014/main" id="{713E3B62-7E46-40C0-848D-E789BAFFAD82}"/>
                </a:ext>
              </a:extLst>
            </p:cNvPr>
            <p:cNvSpPr/>
            <p:nvPr/>
          </p:nvSpPr>
          <p:spPr>
            <a:xfrm>
              <a:off x="4559075" y="2040550"/>
              <a:ext cx="98200" cy="183175"/>
            </a:xfrm>
            <a:custGeom>
              <a:avLst/>
              <a:gdLst/>
              <a:ahLst/>
              <a:cxnLst/>
              <a:rect l="l" t="t" r="r" b="b"/>
              <a:pathLst>
                <a:path w="3928" h="7327" extrusionOk="0">
                  <a:moveTo>
                    <a:pt x="1717" y="2154"/>
                  </a:moveTo>
                  <a:cubicBezTo>
                    <a:pt x="1955" y="2154"/>
                    <a:pt x="2194" y="2182"/>
                    <a:pt x="2415" y="2270"/>
                  </a:cubicBezTo>
                  <a:cubicBezTo>
                    <a:pt x="2516" y="2309"/>
                    <a:pt x="2911" y="2485"/>
                    <a:pt x="2798" y="2661"/>
                  </a:cubicBezTo>
                  <a:cubicBezTo>
                    <a:pt x="2757" y="2726"/>
                    <a:pt x="2671" y="2745"/>
                    <a:pt x="2586" y="2745"/>
                  </a:cubicBezTo>
                  <a:cubicBezTo>
                    <a:pt x="2535" y="2745"/>
                    <a:pt x="2484" y="2738"/>
                    <a:pt x="2445" y="2730"/>
                  </a:cubicBezTo>
                  <a:cubicBezTo>
                    <a:pt x="2186" y="2678"/>
                    <a:pt x="1918" y="2514"/>
                    <a:pt x="1706" y="2362"/>
                  </a:cubicBezTo>
                  <a:cubicBezTo>
                    <a:pt x="1620" y="2300"/>
                    <a:pt x="1537" y="2234"/>
                    <a:pt x="1458" y="2163"/>
                  </a:cubicBezTo>
                  <a:lnTo>
                    <a:pt x="1458" y="2163"/>
                  </a:lnTo>
                  <a:cubicBezTo>
                    <a:pt x="1483" y="2162"/>
                    <a:pt x="1508" y="2161"/>
                    <a:pt x="1531" y="2160"/>
                  </a:cubicBezTo>
                  <a:cubicBezTo>
                    <a:pt x="1593" y="2156"/>
                    <a:pt x="1655" y="2154"/>
                    <a:pt x="1717" y="2154"/>
                  </a:cubicBezTo>
                  <a:close/>
                  <a:moveTo>
                    <a:pt x="1800" y="4335"/>
                  </a:moveTo>
                  <a:cubicBezTo>
                    <a:pt x="1909" y="4335"/>
                    <a:pt x="2017" y="4345"/>
                    <a:pt x="2124" y="4364"/>
                  </a:cubicBezTo>
                  <a:cubicBezTo>
                    <a:pt x="2259" y="4387"/>
                    <a:pt x="3169" y="4683"/>
                    <a:pt x="2809" y="4893"/>
                  </a:cubicBezTo>
                  <a:cubicBezTo>
                    <a:pt x="2770" y="4916"/>
                    <a:pt x="2713" y="4924"/>
                    <a:pt x="2651" y="4924"/>
                  </a:cubicBezTo>
                  <a:cubicBezTo>
                    <a:pt x="2535" y="4924"/>
                    <a:pt x="2400" y="4896"/>
                    <a:pt x="2325" y="4880"/>
                  </a:cubicBezTo>
                  <a:cubicBezTo>
                    <a:pt x="2167" y="4845"/>
                    <a:pt x="2018" y="4784"/>
                    <a:pt x="1879" y="4702"/>
                  </a:cubicBezTo>
                  <a:cubicBezTo>
                    <a:pt x="1722" y="4612"/>
                    <a:pt x="1580" y="4497"/>
                    <a:pt x="1453" y="4368"/>
                  </a:cubicBezTo>
                  <a:lnTo>
                    <a:pt x="1453" y="4368"/>
                  </a:lnTo>
                  <a:cubicBezTo>
                    <a:pt x="1567" y="4346"/>
                    <a:pt x="1684" y="4335"/>
                    <a:pt x="1800" y="4335"/>
                  </a:cubicBezTo>
                  <a:close/>
                  <a:moveTo>
                    <a:pt x="1377" y="1"/>
                  </a:moveTo>
                  <a:cubicBezTo>
                    <a:pt x="1150" y="1"/>
                    <a:pt x="920" y="32"/>
                    <a:pt x="733" y="136"/>
                  </a:cubicBezTo>
                  <a:cubicBezTo>
                    <a:pt x="424" y="306"/>
                    <a:pt x="374" y="647"/>
                    <a:pt x="459" y="966"/>
                  </a:cubicBezTo>
                  <a:cubicBezTo>
                    <a:pt x="560" y="1346"/>
                    <a:pt x="765" y="1703"/>
                    <a:pt x="1030" y="2008"/>
                  </a:cubicBezTo>
                  <a:lnTo>
                    <a:pt x="1030" y="2008"/>
                  </a:lnTo>
                  <a:cubicBezTo>
                    <a:pt x="953" y="2025"/>
                    <a:pt x="878" y="2046"/>
                    <a:pt x="807" y="2071"/>
                  </a:cubicBezTo>
                  <a:cubicBezTo>
                    <a:pt x="0" y="2356"/>
                    <a:pt x="483" y="3318"/>
                    <a:pt x="781" y="3803"/>
                  </a:cubicBezTo>
                  <a:cubicBezTo>
                    <a:pt x="876" y="3958"/>
                    <a:pt x="983" y="4113"/>
                    <a:pt x="1102" y="4260"/>
                  </a:cubicBezTo>
                  <a:lnTo>
                    <a:pt x="1102" y="4260"/>
                  </a:lnTo>
                  <a:cubicBezTo>
                    <a:pt x="1029" y="4287"/>
                    <a:pt x="959" y="4319"/>
                    <a:pt x="890" y="4355"/>
                  </a:cubicBezTo>
                  <a:cubicBezTo>
                    <a:pt x="499" y="4563"/>
                    <a:pt x="551" y="4947"/>
                    <a:pt x="639" y="5326"/>
                  </a:cubicBezTo>
                  <a:cubicBezTo>
                    <a:pt x="834" y="6167"/>
                    <a:pt x="1395" y="6895"/>
                    <a:pt x="2147" y="7313"/>
                  </a:cubicBezTo>
                  <a:cubicBezTo>
                    <a:pt x="2164" y="7322"/>
                    <a:pt x="2180" y="7326"/>
                    <a:pt x="2195" y="7326"/>
                  </a:cubicBezTo>
                  <a:cubicBezTo>
                    <a:pt x="2282" y="7326"/>
                    <a:pt x="2339" y="7197"/>
                    <a:pt x="2246" y="7146"/>
                  </a:cubicBezTo>
                  <a:cubicBezTo>
                    <a:pt x="1757" y="6875"/>
                    <a:pt x="1359" y="6476"/>
                    <a:pt x="1094" y="5983"/>
                  </a:cubicBezTo>
                  <a:cubicBezTo>
                    <a:pt x="973" y="5761"/>
                    <a:pt x="885" y="5523"/>
                    <a:pt x="827" y="5275"/>
                  </a:cubicBezTo>
                  <a:cubicBezTo>
                    <a:pt x="793" y="5129"/>
                    <a:pt x="750" y="4960"/>
                    <a:pt x="771" y="4810"/>
                  </a:cubicBezTo>
                  <a:cubicBezTo>
                    <a:pt x="804" y="4571"/>
                    <a:pt x="1037" y="4486"/>
                    <a:pt x="1241" y="4422"/>
                  </a:cubicBezTo>
                  <a:lnTo>
                    <a:pt x="1241" y="4422"/>
                  </a:lnTo>
                  <a:cubicBezTo>
                    <a:pt x="1597" y="4809"/>
                    <a:pt x="2047" y="5103"/>
                    <a:pt x="2586" y="5103"/>
                  </a:cubicBezTo>
                  <a:cubicBezTo>
                    <a:pt x="2616" y="5103"/>
                    <a:pt x="2646" y="5102"/>
                    <a:pt x="2676" y="5101"/>
                  </a:cubicBezTo>
                  <a:cubicBezTo>
                    <a:pt x="2941" y="5083"/>
                    <a:pt x="3267" y="4931"/>
                    <a:pt x="3069" y="4625"/>
                  </a:cubicBezTo>
                  <a:cubicBezTo>
                    <a:pt x="2890" y="4348"/>
                    <a:pt x="2440" y="4219"/>
                    <a:pt x="2134" y="4169"/>
                  </a:cubicBezTo>
                  <a:cubicBezTo>
                    <a:pt x="2021" y="4151"/>
                    <a:pt x="1906" y="4142"/>
                    <a:pt x="1790" y="4142"/>
                  </a:cubicBezTo>
                  <a:cubicBezTo>
                    <a:pt x="1625" y="4142"/>
                    <a:pt x="1460" y="4161"/>
                    <a:pt x="1300" y="4200"/>
                  </a:cubicBezTo>
                  <a:lnTo>
                    <a:pt x="1300" y="4200"/>
                  </a:lnTo>
                  <a:cubicBezTo>
                    <a:pt x="1242" y="4130"/>
                    <a:pt x="1186" y="4058"/>
                    <a:pt x="1134" y="3984"/>
                  </a:cubicBezTo>
                  <a:cubicBezTo>
                    <a:pt x="885" y="3631"/>
                    <a:pt x="363" y="2931"/>
                    <a:pt x="609" y="2472"/>
                  </a:cubicBezTo>
                  <a:cubicBezTo>
                    <a:pt x="714" y="2277"/>
                    <a:pt x="957" y="2210"/>
                    <a:pt x="1193" y="2183"/>
                  </a:cubicBezTo>
                  <a:lnTo>
                    <a:pt x="1193" y="2183"/>
                  </a:lnTo>
                  <a:cubicBezTo>
                    <a:pt x="1390" y="2377"/>
                    <a:pt x="1612" y="2546"/>
                    <a:pt x="1843" y="2678"/>
                  </a:cubicBezTo>
                  <a:cubicBezTo>
                    <a:pt x="2054" y="2799"/>
                    <a:pt x="2309" y="2934"/>
                    <a:pt x="2564" y="2934"/>
                  </a:cubicBezTo>
                  <a:cubicBezTo>
                    <a:pt x="2613" y="2934"/>
                    <a:pt x="2662" y="2929"/>
                    <a:pt x="2710" y="2918"/>
                  </a:cubicBezTo>
                  <a:cubicBezTo>
                    <a:pt x="2958" y="2863"/>
                    <a:pt x="3083" y="2617"/>
                    <a:pt x="2933" y="2395"/>
                  </a:cubicBezTo>
                  <a:cubicBezTo>
                    <a:pt x="2748" y="2122"/>
                    <a:pt x="2335" y="2015"/>
                    <a:pt x="2031" y="1978"/>
                  </a:cubicBezTo>
                  <a:cubicBezTo>
                    <a:pt x="1899" y="1961"/>
                    <a:pt x="1756" y="1951"/>
                    <a:pt x="1610" y="1951"/>
                  </a:cubicBezTo>
                  <a:cubicBezTo>
                    <a:pt x="1494" y="1951"/>
                    <a:pt x="1377" y="1957"/>
                    <a:pt x="1261" y="1970"/>
                  </a:cubicBezTo>
                  <a:lnTo>
                    <a:pt x="1261" y="1970"/>
                  </a:lnTo>
                  <a:cubicBezTo>
                    <a:pt x="1015" y="1705"/>
                    <a:pt x="817" y="1393"/>
                    <a:pt x="695" y="1057"/>
                  </a:cubicBezTo>
                  <a:cubicBezTo>
                    <a:pt x="559" y="679"/>
                    <a:pt x="614" y="324"/>
                    <a:pt x="1058" y="235"/>
                  </a:cubicBezTo>
                  <a:cubicBezTo>
                    <a:pt x="1178" y="210"/>
                    <a:pt x="1305" y="200"/>
                    <a:pt x="1432" y="200"/>
                  </a:cubicBezTo>
                  <a:cubicBezTo>
                    <a:pt x="1635" y="200"/>
                    <a:pt x="1842" y="227"/>
                    <a:pt x="2031" y="266"/>
                  </a:cubicBezTo>
                  <a:cubicBezTo>
                    <a:pt x="2689" y="402"/>
                    <a:pt x="3281" y="745"/>
                    <a:pt x="3730" y="1245"/>
                  </a:cubicBezTo>
                  <a:cubicBezTo>
                    <a:pt x="3747" y="1265"/>
                    <a:pt x="3768" y="1273"/>
                    <a:pt x="3788" y="1273"/>
                  </a:cubicBezTo>
                  <a:cubicBezTo>
                    <a:pt x="3859" y="1273"/>
                    <a:pt x="3927" y="1174"/>
                    <a:pt x="3863" y="1102"/>
                  </a:cubicBezTo>
                  <a:cubicBezTo>
                    <a:pt x="3327" y="504"/>
                    <a:pt x="2586" y="121"/>
                    <a:pt x="1792" y="28"/>
                  </a:cubicBezTo>
                  <a:cubicBezTo>
                    <a:pt x="1662" y="13"/>
                    <a:pt x="1520" y="1"/>
                    <a:pt x="1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3858;p54">
              <a:extLst>
                <a:ext uri="{FF2B5EF4-FFF2-40B4-BE49-F238E27FC236}">
                  <a16:creationId xmlns:a16="http://schemas.microsoft.com/office/drawing/2014/main" id="{C4A71FA9-FC73-4CB6-8619-A3A6E04FAAC1}"/>
                </a:ext>
              </a:extLst>
            </p:cNvPr>
            <p:cNvSpPr/>
            <p:nvPr/>
          </p:nvSpPr>
          <p:spPr>
            <a:xfrm>
              <a:off x="4489300" y="2012275"/>
              <a:ext cx="61650" cy="97025"/>
            </a:xfrm>
            <a:custGeom>
              <a:avLst/>
              <a:gdLst/>
              <a:ahLst/>
              <a:cxnLst/>
              <a:rect l="l" t="t" r="r" b="b"/>
              <a:pathLst>
                <a:path w="2466" h="3881" extrusionOk="0">
                  <a:moveTo>
                    <a:pt x="1244" y="1455"/>
                  </a:moveTo>
                  <a:lnTo>
                    <a:pt x="1244" y="1455"/>
                  </a:lnTo>
                  <a:cubicBezTo>
                    <a:pt x="1419" y="1489"/>
                    <a:pt x="1591" y="1552"/>
                    <a:pt x="1723" y="1668"/>
                  </a:cubicBezTo>
                  <a:cubicBezTo>
                    <a:pt x="1788" y="1725"/>
                    <a:pt x="1832" y="1763"/>
                    <a:pt x="1798" y="1850"/>
                  </a:cubicBezTo>
                  <a:cubicBezTo>
                    <a:pt x="1779" y="1901"/>
                    <a:pt x="1769" y="1923"/>
                    <a:pt x="1735" y="1923"/>
                  </a:cubicBezTo>
                  <a:cubicBezTo>
                    <a:pt x="1722" y="1923"/>
                    <a:pt x="1705" y="1920"/>
                    <a:pt x="1682" y="1913"/>
                  </a:cubicBezTo>
                  <a:cubicBezTo>
                    <a:pt x="1639" y="1900"/>
                    <a:pt x="1596" y="1864"/>
                    <a:pt x="1562" y="1839"/>
                  </a:cubicBezTo>
                  <a:cubicBezTo>
                    <a:pt x="1453" y="1754"/>
                    <a:pt x="1359" y="1641"/>
                    <a:pt x="1286" y="1526"/>
                  </a:cubicBezTo>
                  <a:cubicBezTo>
                    <a:pt x="1271" y="1503"/>
                    <a:pt x="1257" y="1480"/>
                    <a:pt x="1244" y="1455"/>
                  </a:cubicBezTo>
                  <a:close/>
                  <a:moveTo>
                    <a:pt x="1794" y="1"/>
                  </a:moveTo>
                  <a:cubicBezTo>
                    <a:pt x="1486" y="1"/>
                    <a:pt x="1169" y="179"/>
                    <a:pt x="1021" y="480"/>
                  </a:cubicBezTo>
                  <a:cubicBezTo>
                    <a:pt x="905" y="716"/>
                    <a:pt x="885" y="979"/>
                    <a:pt x="947" y="1227"/>
                  </a:cubicBezTo>
                  <a:lnTo>
                    <a:pt x="947" y="1227"/>
                  </a:lnTo>
                  <a:cubicBezTo>
                    <a:pt x="925" y="1227"/>
                    <a:pt x="904" y="1226"/>
                    <a:pt x="882" y="1226"/>
                  </a:cubicBezTo>
                  <a:cubicBezTo>
                    <a:pt x="621" y="1226"/>
                    <a:pt x="361" y="1290"/>
                    <a:pt x="193" y="1510"/>
                  </a:cubicBezTo>
                  <a:cubicBezTo>
                    <a:pt x="21" y="1735"/>
                    <a:pt x="1" y="2039"/>
                    <a:pt x="48" y="2312"/>
                  </a:cubicBezTo>
                  <a:cubicBezTo>
                    <a:pt x="184" y="3076"/>
                    <a:pt x="878" y="3685"/>
                    <a:pt x="1603" y="3877"/>
                  </a:cubicBezTo>
                  <a:cubicBezTo>
                    <a:pt x="1613" y="3879"/>
                    <a:pt x="1622" y="3881"/>
                    <a:pt x="1630" y="3881"/>
                  </a:cubicBezTo>
                  <a:cubicBezTo>
                    <a:pt x="1731" y="3881"/>
                    <a:pt x="1765" y="3718"/>
                    <a:pt x="1655" y="3690"/>
                  </a:cubicBezTo>
                  <a:cubicBezTo>
                    <a:pt x="1190" y="3569"/>
                    <a:pt x="779" y="3286"/>
                    <a:pt x="507" y="2888"/>
                  </a:cubicBezTo>
                  <a:cubicBezTo>
                    <a:pt x="279" y="2558"/>
                    <a:pt x="81" y="2042"/>
                    <a:pt x="320" y="1664"/>
                  </a:cubicBezTo>
                  <a:cubicBezTo>
                    <a:pt x="443" y="1469"/>
                    <a:pt x="662" y="1419"/>
                    <a:pt x="878" y="1419"/>
                  </a:cubicBezTo>
                  <a:cubicBezTo>
                    <a:pt x="924" y="1419"/>
                    <a:pt x="970" y="1422"/>
                    <a:pt x="1014" y="1425"/>
                  </a:cubicBezTo>
                  <a:lnTo>
                    <a:pt x="1014" y="1425"/>
                  </a:lnTo>
                  <a:cubicBezTo>
                    <a:pt x="1129" y="1688"/>
                    <a:pt x="1397" y="2095"/>
                    <a:pt x="1716" y="2117"/>
                  </a:cubicBezTo>
                  <a:cubicBezTo>
                    <a:pt x="1725" y="2117"/>
                    <a:pt x="1734" y="2118"/>
                    <a:pt x="1742" y="2118"/>
                  </a:cubicBezTo>
                  <a:cubicBezTo>
                    <a:pt x="2019" y="2118"/>
                    <a:pt x="2108" y="1828"/>
                    <a:pt x="1947" y="1624"/>
                  </a:cubicBezTo>
                  <a:cubicBezTo>
                    <a:pt x="1757" y="1380"/>
                    <a:pt x="1446" y="1284"/>
                    <a:pt x="1151" y="1245"/>
                  </a:cubicBezTo>
                  <a:lnTo>
                    <a:pt x="1151" y="1245"/>
                  </a:lnTo>
                  <a:cubicBezTo>
                    <a:pt x="1104" y="1101"/>
                    <a:pt x="1088" y="948"/>
                    <a:pt x="1117" y="795"/>
                  </a:cubicBezTo>
                  <a:cubicBezTo>
                    <a:pt x="1166" y="539"/>
                    <a:pt x="1337" y="284"/>
                    <a:pt x="1597" y="209"/>
                  </a:cubicBezTo>
                  <a:cubicBezTo>
                    <a:pt x="1651" y="194"/>
                    <a:pt x="1706" y="187"/>
                    <a:pt x="1761" y="187"/>
                  </a:cubicBezTo>
                  <a:cubicBezTo>
                    <a:pt x="1961" y="187"/>
                    <a:pt x="2155" y="284"/>
                    <a:pt x="2257" y="464"/>
                  </a:cubicBezTo>
                  <a:cubicBezTo>
                    <a:pt x="2276" y="498"/>
                    <a:pt x="2305" y="512"/>
                    <a:pt x="2334" y="512"/>
                  </a:cubicBezTo>
                  <a:cubicBezTo>
                    <a:pt x="2399" y="512"/>
                    <a:pt x="2465" y="442"/>
                    <a:pt x="2423" y="368"/>
                  </a:cubicBezTo>
                  <a:cubicBezTo>
                    <a:pt x="2279" y="114"/>
                    <a:pt x="2040" y="1"/>
                    <a:pt x="17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3859;p54">
              <a:extLst>
                <a:ext uri="{FF2B5EF4-FFF2-40B4-BE49-F238E27FC236}">
                  <a16:creationId xmlns:a16="http://schemas.microsoft.com/office/drawing/2014/main" id="{1005AA01-24E7-4B95-B027-906FFDF2E32A}"/>
                </a:ext>
              </a:extLst>
            </p:cNvPr>
            <p:cNvSpPr/>
            <p:nvPr/>
          </p:nvSpPr>
          <p:spPr>
            <a:xfrm>
              <a:off x="4679525" y="2091000"/>
              <a:ext cx="123425" cy="217125"/>
            </a:xfrm>
            <a:custGeom>
              <a:avLst/>
              <a:gdLst/>
              <a:ahLst/>
              <a:cxnLst/>
              <a:rect l="l" t="t" r="r" b="b"/>
              <a:pathLst>
                <a:path w="4937" h="8685" extrusionOk="0">
                  <a:moveTo>
                    <a:pt x="1706" y="1666"/>
                  </a:moveTo>
                  <a:lnTo>
                    <a:pt x="1706" y="1666"/>
                  </a:lnTo>
                  <a:cubicBezTo>
                    <a:pt x="1804" y="1676"/>
                    <a:pt x="1900" y="1693"/>
                    <a:pt x="1992" y="1715"/>
                  </a:cubicBezTo>
                  <a:cubicBezTo>
                    <a:pt x="2088" y="1738"/>
                    <a:pt x="2185" y="1767"/>
                    <a:pt x="2280" y="1800"/>
                  </a:cubicBezTo>
                  <a:cubicBezTo>
                    <a:pt x="2323" y="1814"/>
                    <a:pt x="2386" y="1826"/>
                    <a:pt x="2422" y="1853"/>
                  </a:cubicBezTo>
                  <a:cubicBezTo>
                    <a:pt x="2485" y="1869"/>
                    <a:pt x="2509" y="1912"/>
                    <a:pt x="2493" y="1980"/>
                  </a:cubicBezTo>
                  <a:cubicBezTo>
                    <a:pt x="2531" y="2047"/>
                    <a:pt x="2524" y="2082"/>
                    <a:pt x="2470" y="2082"/>
                  </a:cubicBezTo>
                  <a:cubicBezTo>
                    <a:pt x="2465" y="2082"/>
                    <a:pt x="2459" y="2081"/>
                    <a:pt x="2453" y="2081"/>
                  </a:cubicBezTo>
                  <a:cubicBezTo>
                    <a:pt x="2419" y="2098"/>
                    <a:pt x="2382" y="2105"/>
                    <a:pt x="2342" y="2105"/>
                  </a:cubicBezTo>
                  <a:cubicBezTo>
                    <a:pt x="2169" y="2105"/>
                    <a:pt x="1956" y="1966"/>
                    <a:pt x="1858" y="1871"/>
                  </a:cubicBezTo>
                  <a:cubicBezTo>
                    <a:pt x="1794" y="1808"/>
                    <a:pt x="1743" y="1739"/>
                    <a:pt x="1706" y="1666"/>
                  </a:cubicBezTo>
                  <a:close/>
                  <a:moveTo>
                    <a:pt x="1749" y="3802"/>
                  </a:moveTo>
                  <a:cubicBezTo>
                    <a:pt x="2124" y="3802"/>
                    <a:pt x="2511" y="3881"/>
                    <a:pt x="2794" y="3960"/>
                  </a:cubicBezTo>
                  <a:cubicBezTo>
                    <a:pt x="3097" y="4044"/>
                    <a:pt x="3919" y="4348"/>
                    <a:pt x="3452" y="4775"/>
                  </a:cubicBezTo>
                  <a:cubicBezTo>
                    <a:pt x="3349" y="4869"/>
                    <a:pt x="3220" y="4905"/>
                    <a:pt x="3079" y="4905"/>
                  </a:cubicBezTo>
                  <a:cubicBezTo>
                    <a:pt x="2771" y="4905"/>
                    <a:pt x="2413" y="4730"/>
                    <a:pt x="2188" y="4613"/>
                  </a:cubicBezTo>
                  <a:cubicBezTo>
                    <a:pt x="1842" y="4431"/>
                    <a:pt x="1507" y="4173"/>
                    <a:pt x="1238" y="3863"/>
                  </a:cubicBezTo>
                  <a:lnTo>
                    <a:pt x="1238" y="3863"/>
                  </a:lnTo>
                  <a:cubicBezTo>
                    <a:pt x="1398" y="3820"/>
                    <a:pt x="1572" y="3802"/>
                    <a:pt x="1749" y="3802"/>
                  </a:cubicBezTo>
                  <a:close/>
                  <a:moveTo>
                    <a:pt x="1260" y="6305"/>
                  </a:moveTo>
                  <a:cubicBezTo>
                    <a:pt x="1543" y="6305"/>
                    <a:pt x="1852" y="6383"/>
                    <a:pt x="2057" y="6433"/>
                  </a:cubicBezTo>
                  <a:cubicBezTo>
                    <a:pt x="2156" y="6459"/>
                    <a:pt x="2252" y="6488"/>
                    <a:pt x="2350" y="6518"/>
                  </a:cubicBezTo>
                  <a:cubicBezTo>
                    <a:pt x="2426" y="6544"/>
                    <a:pt x="2618" y="6582"/>
                    <a:pt x="2675" y="6646"/>
                  </a:cubicBezTo>
                  <a:cubicBezTo>
                    <a:pt x="2862" y="6843"/>
                    <a:pt x="2627" y="6883"/>
                    <a:pt x="2423" y="6883"/>
                  </a:cubicBezTo>
                  <a:cubicBezTo>
                    <a:pt x="2325" y="6883"/>
                    <a:pt x="2234" y="6873"/>
                    <a:pt x="2201" y="6868"/>
                  </a:cubicBezTo>
                  <a:cubicBezTo>
                    <a:pt x="1854" y="6805"/>
                    <a:pt x="1526" y="6641"/>
                    <a:pt x="1256" y="6416"/>
                  </a:cubicBezTo>
                  <a:cubicBezTo>
                    <a:pt x="1217" y="6383"/>
                    <a:pt x="1178" y="6347"/>
                    <a:pt x="1140" y="6310"/>
                  </a:cubicBezTo>
                  <a:lnTo>
                    <a:pt x="1140" y="6310"/>
                  </a:lnTo>
                  <a:cubicBezTo>
                    <a:pt x="1179" y="6307"/>
                    <a:pt x="1219" y="6305"/>
                    <a:pt x="1260" y="6305"/>
                  </a:cubicBezTo>
                  <a:close/>
                  <a:moveTo>
                    <a:pt x="2924" y="1"/>
                  </a:moveTo>
                  <a:cubicBezTo>
                    <a:pt x="2453" y="1"/>
                    <a:pt x="2011" y="156"/>
                    <a:pt x="1683" y="590"/>
                  </a:cubicBezTo>
                  <a:cubicBezTo>
                    <a:pt x="1490" y="845"/>
                    <a:pt x="1395" y="1167"/>
                    <a:pt x="1443" y="1470"/>
                  </a:cubicBezTo>
                  <a:lnTo>
                    <a:pt x="1443" y="1470"/>
                  </a:lnTo>
                  <a:cubicBezTo>
                    <a:pt x="1143" y="1491"/>
                    <a:pt x="859" y="1602"/>
                    <a:pt x="669" y="1864"/>
                  </a:cubicBezTo>
                  <a:cubicBezTo>
                    <a:pt x="242" y="2450"/>
                    <a:pt x="513" y="3200"/>
                    <a:pt x="934" y="3777"/>
                  </a:cubicBezTo>
                  <a:lnTo>
                    <a:pt x="934" y="3777"/>
                  </a:lnTo>
                  <a:cubicBezTo>
                    <a:pt x="0" y="4230"/>
                    <a:pt x="260" y="5537"/>
                    <a:pt x="792" y="6211"/>
                  </a:cubicBezTo>
                  <a:cubicBezTo>
                    <a:pt x="794" y="6214"/>
                    <a:pt x="795" y="6216"/>
                    <a:pt x="797" y="6218"/>
                  </a:cubicBezTo>
                  <a:lnTo>
                    <a:pt x="797" y="6218"/>
                  </a:lnTo>
                  <a:cubicBezTo>
                    <a:pt x="556" y="6327"/>
                    <a:pt x="391" y="6540"/>
                    <a:pt x="368" y="6889"/>
                  </a:cubicBezTo>
                  <a:cubicBezTo>
                    <a:pt x="299" y="7915"/>
                    <a:pt x="1325" y="8685"/>
                    <a:pt x="2281" y="8685"/>
                  </a:cubicBezTo>
                  <a:cubicBezTo>
                    <a:pt x="2361" y="8685"/>
                    <a:pt x="2441" y="8679"/>
                    <a:pt x="2520" y="8668"/>
                  </a:cubicBezTo>
                  <a:cubicBezTo>
                    <a:pt x="2638" y="8651"/>
                    <a:pt x="2594" y="8480"/>
                    <a:pt x="2483" y="8480"/>
                  </a:cubicBezTo>
                  <a:cubicBezTo>
                    <a:pt x="2478" y="8480"/>
                    <a:pt x="2473" y="8481"/>
                    <a:pt x="2467" y="8481"/>
                  </a:cubicBezTo>
                  <a:cubicBezTo>
                    <a:pt x="2395" y="8492"/>
                    <a:pt x="2322" y="8497"/>
                    <a:pt x="2250" y="8497"/>
                  </a:cubicBezTo>
                  <a:cubicBezTo>
                    <a:pt x="1608" y="8497"/>
                    <a:pt x="983" y="8109"/>
                    <a:pt x="697" y="7530"/>
                  </a:cubicBezTo>
                  <a:cubicBezTo>
                    <a:pt x="550" y="7229"/>
                    <a:pt x="465" y="6776"/>
                    <a:pt x="707" y="6498"/>
                  </a:cubicBezTo>
                  <a:cubicBezTo>
                    <a:pt x="764" y="6433"/>
                    <a:pt x="835" y="6388"/>
                    <a:pt x="917" y="6358"/>
                  </a:cubicBezTo>
                  <a:lnTo>
                    <a:pt x="917" y="6358"/>
                  </a:lnTo>
                  <a:cubicBezTo>
                    <a:pt x="1205" y="6669"/>
                    <a:pt x="1576" y="6906"/>
                    <a:pt x="1986" y="7017"/>
                  </a:cubicBezTo>
                  <a:cubicBezTo>
                    <a:pt x="2093" y="7045"/>
                    <a:pt x="2283" y="7083"/>
                    <a:pt x="2469" y="7083"/>
                  </a:cubicBezTo>
                  <a:cubicBezTo>
                    <a:pt x="2722" y="7083"/>
                    <a:pt x="2964" y="7013"/>
                    <a:pt x="2969" y="6756"/>
                  </a:cubicBezTo>
                  <a:cubicBezTo>
                    <a:pt x="2975" y="6496"/>
                    <a:pt x="2632" y="6409"/>
                    <a:pt x="2443" y="6345"/>
                  </a:cubicBezTo>
                  <a:cubicBezTo>
                    <a:pt x="2106" y="6228"/>
                    <a:pt x="1752" y="6158"/>
                    <a:pt x="1398" y="6132"/>
                  </a:cubicBezTo>
                  <a:cubicBezTo>
                    <a:pt x="1356" y="6130"/>
                    <a:pt x="1315" y="6128"/>
                    <a:pt x="1275" y="6128"/>
                  </a:cubicBezTo>
                  <a:cubicBezTo>
                    <a:pt x="1177" y="6128"/>
                    <a:pt x="1083" y="6137"/>
                    <a:pt x="996" y="6155"/>
                  </a:cubicBezTo>
                  <a:lnTo>
                    <a:pt x="996" y="6155"/>
                  </a:lnTo>
                  <a:cubicBezTo>
                    <a:pt x="605" y="5692"/>
                    <a:pt x="375" y="5043"/>
                    <a:pt x="568" y="4458"/>
                  </a:cubicBezTo>
                  <a:cubicBezTo>
                    <a:pt x="656" y="4196"/>
                    <a:pt x="831" y="4029"/>
                    <a:pt x="1052" y="3929"/>
                  </a:cubicBezTo>
                  <a:lnTo>
                    <a:pt x="1052" y="3929"/>
                  </a:lnTo>
                  <a:cubicBezTo>
                    <a:pt x="1192" y="4100"/>
                    <a:pt x="1341" y="4251"/>
                    <a:pt x="1484" y="4371"/>
                  </a:cubicBezTo>
                  <a:cubicBezTo>
                    <a:pt x="1887" y="4711"/>
                    <a:pt x="2411" y="5013"/>
                    <a:pt x="2945" y="5080"/>
                  </a:cubicBezTo>
                  <a:cubicBezTo>
                    <a:pt x="2977" y="5084"/>
                    <a:pt x="3011" y="5086"/>
                    <a:pt x="3045" y="5086"/>
                  </a:cubicBezTo>
                  <a:cubicBezTo>
                    <a:pt x="3418" y="5086"/>
                    <a:pt x="3854" y="4853"/>
                    <a:pt x="3764" y="4420"/>
                  </a:cubicBezTo>
                  <a:cubicBezTo>
                    <a:pt x="3666" y="3928"/>
                    <a:pt x="2939" y="3780"/>
                    <a:pt x="2539" y="3700"/>
                  </a:cubicBezTo>
                  <a:cubicBezTo>
                    <a:pt x="2288" y="3650"/>
                    <a:pt x="2019" y="3611"/>
                    <a:pt x="1752" y="3611"/>
                  </a:cubicBezTo>
                  <a:cubicBezTo>
                    <a:pt x="1533" y="3611"/>
                    <a:pt x="1315" y="3637"/>
                    <a:pt x="1111" y="3705"/>
                  </a:cubicBezTo>
                  <a:lnTo>
                    <a:pt x="1111" y="3705"/>
                  </a:lnTo>
                  <a:cubicBezTo>
                    <a:pt x="942" y="3480"/>
                    <a:pt x="810" y="3230"/>
                    <a:pt x="733" y="2965"/>
                  </a:cubicBezTo>
                  <a:cubicBezTo>
                    <a:pt x="637" y="2628"/>
                    <a:pt x="621" y="2217"/>
                    <a:pt x="861" y="1933"/>
                  </a:cubicBezTo>
                  <a:cubicBezTo>
                    <a:pt x="1025" y="1741"/>
                    <a:pt x="1254" y="1668"/>
                    <a:pt x="1493" y="1659"/>
                  </a:cubicBezTo>
                  <a:lnTo>
                    <a:pt x="1493" y="1659"/>
                  </a:lnTo>
                  <a:cubicBezTo>
                    <a:pt x="1527" y="1749"/>
                    <a:pt x="1576" y="1835"/>
                    <a:pt x="1640" y="1916"/>
                  </a:cubicBezTo>
                  <a:cubicBezTo>
                    <a:pt x="1784" y="2095"/>
                    <a:pt x="2113" y="2304"/>
                    <a:pt x="2397" y="2304"/>
                  </a:cubicBezTo>
                  <a:cubicBezTo>
                    <a:pt x="2520" y="2304"/>
                    <a:pt x="2635" y="2265"/>
                    <a:pt x="2722" y="2167"/>
                  </a:cubicBezTo>
                  <a:cubicBezTo>
                    <a:pt x="3066" y="1778"/>
                    <a:pt x="2131" y="1542"/>
                    <a:pt x="1931" y="1503"/>
                  </a:cubicBezTo>
                  <a:cubicBezTo>
                    <a:pt x="1836" y="1485"/>
                    <a:pt x="1737" y="1472"/>
                    <a:pt x="1639" y="1468"/>
                  </a:cubicBezTo>
                  <a:lnTo>
                    <a:pt x="1639" y="1468"/>
                  </a:lnTo>
                  <a:cubicBezTo>
                    <a:pt x="1581" y="1164"/>
                    <a:pt x="1705" y="831"/>
                    <a:pt x="1930" y="597"/>
                  </a:cubicBezTo>
                  <a:cubicBezTo>
                    <a:pt x="2219" y="296"/>
                    <a:pt x="2574" y="186"/>
                    <a:pt x="2947" y="186"/>
                  </a:cubicBezTo>
                  <a:cubicBezTo>
                    <a:pt x="3563" y="186"/>
                    <a:pt x="4231" y="487"/>
                    <a:pt x="4739" y="732"/>
                  </a:cubicBezTo>
                  <a:cubicBezTo>
                    <a:pt x="4754" y="739"/>
                    <a:pt x="4769" y="742"/>
                    <a:pt x="4783" y="742"/>
                  </a:cubicBezTo>
                  <a:cubicBezTo>
                    <a:pt x="4875" y="742"/>
                    <a:pt x="4936" y="610"/>
                    <a:pt x="4839" y="563"/>
                  </a:cubicBezTo>
                  <a:cubicBezTo>
                    <a:pt x="4292" y="300"/>
                    <a:pt x="3579" y="1"/>
                    <a:pt x="29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3860;p54">
              <a:extLst>
                <a:ext uri="{FF2B5EF4-FFF2-40B4-BE49-F238E27FC236}">
                  <a16:creationId xmlns:a16="http://schemas.microsoft.com/office/drawing/2014/main" id="{213DBB8E-033E-4428-A018-795828BBBD44}"/>
                </a:ext>
              </a:extLst>
            </p:cNvPr>
            <p:cNvSpPr/>
            <p:nvPr/>
          </p:nvSpPr>
          <p:spPr>
            <a:xfrm>
              <a:off x="5076975" y="1736950"/>
              <a:ext cx="466425" cy="471175"/>
            </a:xfrm>
            <a:custGeom>
              <a:avLst/>
              <a:gdLst/>
              <a:ahLst/>
              <a:cxnLst/>
              <a:rect l="l" t="t" r="r" b="b"/>
              <a:pathLst>
                <a:path w="18657" h="18847" extrusionOk="0">
                  <a:moveTo>
                    <a:pt x="15786" y="1"/>
                  </a:moveTo>
                  <a:cubicBezTo>
                    <a:pt x="14565" y="1"/>
                    <a:pt x="12566" y="2302"/>
                    <a:pt x="9534" y="5306"/>
                  </a:cubicBezTo>
                  <a:cubicBezTo>
                    <a:pt x="5944" y="8863"/>
                    <a:pt x="1594" y="8949"/>
                    <a:pt x="1594" y="8949"/>
                  </a:cubicBezTo>
                  <a:cubicBezTo>
                    <a:pt x="1594" y="8949"/>
                    <a:pt x="1" y="18847"/>
                    <a:pt x="4832" y="18847"/>
                  </a:cubicBezTo>
                  <a:cubicBezTo>
                    <a:pt x="5078" y="18847"/>
                    <a:pt x="5342" y="18821"/>
                    <a:pt x="5623" y="18767"/>
                  </a:cubicBezTo>
                  <a:cubicBezTo>
                    <a:pt x="11412" y="17652"/>
                    <a:pt x="14800" y="14908"/>
                    <a:pt x="15148" y="12893"/>
                  </a:cubicBezTo>
                  <a:cubicBezTo>
                    <a:pt x="15351" y="11723"/>
                    <a:pt x="14831" y="11478"/>
                    <a:pt x="14359" y="11478"/>
                  </a:cubicBezTo>
                  <a:cubicBezTo>
                    <a:pt x="14019" y="11478"/>
                    <a:pt x="13705" y="11605"/>
                    <a:pt x="13705" y="11605"/>
                  </a:cubicBezTo>
                  <a:cubicBezTo>
                    <a:pt x="16943" y="8988"/>
                    <a:pt x="18657" y="5091"/>
                    <a:pt x="17212" y="3966"/>
                  </a:cubicBezTo>
                  <a:cubicBezTo>
                    <a:pt x="17019" y="3815"/>
                    <a:pt x="16814" y="3750"/>
                    <a:pt x="16605" y="3750"/>
                  </a:cubicBezTo>
                  <a:cubicBezTo>
                    <a:pt x="16165" y="3750"/>
                    <a:pt x="15705" y="4038"/>
                    <a:pt x="15285" y="4426"/>
                  </a:cubicBezTo>
                  <a:lnTo>
                    <a:pt x="15285" y="4426"/>
                  </a:lnTo>
                  <a:cubicBezTo>
                    <a:pt x="16234" y="2864"/>
                    <a:pt x="17068" y="903"/>
                    <a:pt x="16385" y="246"/>
                  </a:cubicBezTo>
                  <a:cubicBezTo>
                    <a:pt x="16211" y="79"/>
                    <a:pt x="16012" y="1"/>
                    <a:pt x="15786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61;p54">
              <a:extLst>
                <a:ext uri="{FF2B5EF4-FFF2-40B4-BE49-F238E27FC236}">
                  <a16:creationId xmlns:a16="http://schemas.microsoft.com/office/drawing/2014/main" id="{C8AE2768-B208-473D-AFD5-687B0D376E69}"/>
                </a:ext>
              </a:extLst>
            </p:cNvPr>
            <p:cNvSpPr/>
            <p:nvPr/>
          </p:nvSpPr>
          <p:spPr>
            <a:xfrm>
              <a:off x="5301050" y="1892550"/>
              <a:ext cx="103650" cy="184325"/>
            </a:xfrm>
            <a:custGeom>
              <a:avLst/>
              <a:gdLst/>
              <a:ahLst/>
              <a:cxnLst/>
              <a:rect l="l" t="t" r="r" b="b"/>
              <a:pathLst>
                <a:path w="4146" h="7373" extrusionOk="0">
                  <a:moveTo>
                    <a:pt x="2628" y="2164"/>
                  </a:moveTo>
                  <a:lnTo>
                    <a:pt x="2628" y="2164"/>
                  </a:lnTo>
                  <a:cubicBezTo>
                    <a:pt x="2490" y="2355"/>
                    <a:pt x="2328" y="2529"/>
                    <a:pt x="2148" y="2681"/>
                  </a:cubicBezTo>
                  <a:cubicBezTo>
                    <a:pt x="2049" y="2762"/>
                    <a:pt x="1938" y="2853"/>
                    <a:pt x="1821" y="2910"/>
                  </a:cubicBezTo>
                  <a:cubicBezTo>
                    <a:pt x="1760" y="2941"/>
                    <a:pt x="1644" y="2979"/>
                    <a:pt x="1548" y="2979"/>
                  </a:cubicBezTo>
                  <a:cubicBezTo>
                    <a:pt x="1437" y="2979"/>
                    <a:pt x="1354" y="2927"/>
                    <a:pt x="1422" y="2754"/>
                  </a:cubicBezTo>
                  <a:cubicBezTo>
                    <a:pt x="1524" y="2499"/>
                    <a:pt x="1940" y="2335"/>
                    <a:pt x="2176" y="2265"/>
                  </a:cubicBezTo>
                  <a:cubicBezTo>
                    <a:pt x="2321" y="2222"/>
                    <a:pt x="2474" y="2188"/>
                    <a:pt x="2628" y="2164"/>
                  </a:cubicBezTo>
                  <a:close/>
                  <a:moveTo>
                    <a:pt x="3097" y="4317"/>
                  </a:moveTo>
                  <a:cubicBezTo>
                    <a:pt x="2934" y="4575"/>
                    <a:pt x="2727" y="4799"/>
                    <a:pt x="2452" y="4954"/>
                  </a:cubicBezTo>
                  <a:cubicBezTo>
                    <a:pt x="2333" y="5022"/>
                    <a:pt x="2201" y="5073"/>
                    <a:pt x="2067" y="5098"/>
                  </a:cubicBezTo>
                  <a:cubicBezTo>
                    <a:pt x="2033" y="5105"/>
                    <a:pt x="1967" y="5121"/>
                    <a:pt x="1905" y="5121"/>
                  </a:cubicBezTo>
                  <a:cubicBezTo>
                    <a:pt x="1812" y="5121"/>
                    <a:pt x="1727" y="5086"/>
                    <a:pt x="1771" y="4938"/>
                  </a:cubicBezTo>
                  <a:cubicBezTo>
                    <a:pt x="1791" y="4875"/>
                    <a:pt x="1893" y="4797"/>
                    <a:pt x="1943" y="4757"/>
                  </a:cubicBezTo>
                  <a:cubicBezTo>
                    <a:pt x="2171" y="4564"/>
                    <a:pt x="2449" y="4433"/>
                    <a:pt x="2737" y="4369"/>
                  </a:cubicBezTo>
                  <a:cubicBezTo>
                    <a:pt x="2841" y="4345"/>
                    <a:pt x="2967" y="4325"/>
                    <a:pt x="3097" y="4317"/>
                  </a:cubicBezTo>
                  <a:close/>
                  <a:moveTo>
                    <a:pt x="2623" y="0"/>
                  </a:moveTo>
                  <a:cubicBezTo>
                    <a:pt x="2421" y="0"/>
                    <a:pt x="2210" y="49"/>
                    <a:pt x="2034" y="96"/>
                  </a:cubicBezTo>
                  <a:cubicBezTo>
                    <a:pt x="1195" y="324"/>
                    <a:pt x="471" y="892"/>
                    <a:pt x="39" y="1647"/>
                  </a:cubicBezTo>
                  <a:cubicBezTo>
                    <a:pt x="1" y="1721"/>
                    <a:pt x="68" y="1790"/>
                    <a:pt x="134" y="1790"/>
                  </a:cubicBezTo>
                  <a:cubicBezTo>
                    <a:pt x="164" y="1790"/>
                    <a:pt x="193" y="1776"/>
                    <a:pt x="213" y="1743"/>
                  </a:cubicBezTo>
                  <a:cubicBezTo>
                    <a:pt x="492" y="1254"/>
                    <a:pt x="894" y="852"/>
                    <a:pt x="1384" y="574"/>
                  </a:cubicBezTo>
                  <a:cubicBezTo>
                    <a:pt x="1626" y="438"/>
                    <a:pt x="2182" y="179"/>
                    <a:pt x="2607" y="179"/>
                  </a:cubicBezTo>
                  <a:cubicBezTo>
                    <a:pt x="2818" y="179"/>
                    <a:pt x="2997" y="242"/>
                    <a:pt x="3091" y="415"/>
                  </a:cubicBezTo>
                  <a:cubicBezTo>
                    <a:pt x="3228" y="664"/>
                    <a:pt x="3137" y="1009"/>
                    <a:pt x="3065" y="1263"/>
                  </a:cubicBezTo>
                  <a:cubicBezTo>
                    <a:pt x="2996" y="1507"/>
                    <a:pt x="2894" y="1740"/>
                    <a:pt x="2764" y="1958"/>
                  </a:cubicBezTo>
                  <a:lnTo>
                    <a:pt x="2764" y="1958"/>
                  </a:lnTo>
                  <a:cubicBezTo>
                    <a:pt x="2741" y="1960"/>
                    <a:pt x="2718" y="1963"/>
                    <a:pt x="2695" y="1965"/>
                  </a:cubicBezTo>
                  <a:cubicBezTo>
                    <a:pt x="2318" y="2010"/>
                    <a:pt x="1927" y="2096"/>
                    <a:pt x="1604" y="2311"/>
                  </a:cubicBezTo>
                  <a:cubicBezTo>
                    <a:pt x="1394" y="2453"/>
                    <a:pt x="1061" y="2749"/>
                    <a:pt x="1245" y="3030"/>
                  </a:cubicBezTo>
                  <a:cubicBezTo>
                    <a:pt x="1314" y="3137"/>
                    <a:pt x="1427" y="3176"/>
                    <a:pt x="1547" y="3176"/>
                  </a:cubicBezTo>
                  <a:cubicBezTo>
                    <a:pt x="1676" y="3176"/>
                    <a:pt x="1813" y="3131"/>
                    <a:pt x="1914" y="3078"/>
                  </a:cubicBezTo>
                  <a:cubicBezTo>
                    <a:pt x="2306" y="2873"/>
                    <a:pt x="2638" y="2529"/>
                    <a:pt x="2883" y="2136"/>
                  </a:cubicBezTo>
                  <a:lnTo>
                    <a:pt x="2883" y="2136"/>
                  </a:lnTo>
                  <a:cubicBezTo>
                    <a:pt x="2943" y="2132"/>
                    <a:pt x="3004" y="2130"/>
                    <a:pt x="3063" y="2130"/>
                  </a:cubicBezTo>
                  <a:cubicBezTo>
                    <a:pt x="3067" y="2130"/>
                    <a:pt x="3071" y="2130"/>
                    <a:pt x="3075" y="2130"/>
                  </a:cubicBezTo>
                  <a:cubicBezTo>
                    <a:pt x="3845" y="2136"/>
                    <a:pt x="3645" y="2974"/>
                    <a:pt x="3483" y="3457"/>
                  </a:cubicBezTo>
                  <a:cubicBezTo>
                    <a:pt x="3408" y="3684"/>
                    <a:pt x="3320" y="3912"/>
                    <a:pt x="3208" y="4126"/>
                  </a:cubicBezTo>
                  <a:lnTo>
                    <a:pt x="3208" y="4126"/>
                  </a:lnTo>
                  <a:cubicBezTo>
                    <a:pt x="3203" y="4126"/>
                    <a:pt x="3199" y="4126"/>
                    <a:pt x="3195" y="4126"/>
                  </a:cubicBezTo>
                  <a:cubicBezTo>
                    <a:pt x="3064" y="4126"/>
                    <a:pt x="2938" y="4138"/>
                    <a:pt x="2828" y="4155"/>
                  </a:cubicBezTo>
                  <a:cubicBezTo>
                    <a:pt x="2452" y="4213"/>
                    <a:pt x="2096" y="4373"/>
                    <a:pt x="1805" y="4621"/>
                  </a:cubicBezTo>
                  <a:cubicBezTo>
                    <a:pt x="1637" y="4764"/>
                    <a:pt x="1381" y="5094"/>
                    <a:pt x="1660" y="5268"/>
                  </a:cubicBezTo>
                  <a:cubicBezTo>
                    <a:pt x="1730" y="5311"/>
                    <a:pt x="1814" y="5329"/>
                    <a:pt x="1903" y="5329"/>
                  </a:cubicBezTo>
                  <a:cubicBezTo>
                    <a:pt x="2150" y="5329"/>
                    <a:pt x="2441" y="5192"/>
                    <a:pt x="2612" y="5086"/>
                  </a:cubicBezTo>
                  <a:cubicBezTo>
                    <a:pt x="2914" y="4897"/>
                    <a:pt x="3148" y="4624"/>
                    <a:pt x="3324" y="4318"/>
                  </a:cubicBezTo>
                  <a:lnTo>
                    <a:pt x="3324" y="4318"/>
                  </a:lnTo>
                  <a:cubicBezTo>
                    <a:pt x="3474" y="4329"/>
                    <a:pt x="3616" y="4363"/>
                    <a:pt x="3726" y="4436"/>
                  </a:cubicBezTo>
                  <a:cubicBezTo>
                    <a:pt x="4002" y="4620"/>
                    <a:pt x="3902" y="5253"/>
                    <a:pt x="3853" y="5526"/>
                  </a:cubicBezTo>
                  <a:cubicBezTo>
                    <a:pt x="3739" y="6182"/>
                    <a:pt x="3397" y="6774"/>
                    <a:pt x="2899" y="7210"/>
                  </a:cubicBezTo>
                  <a:cubicBezTo>
                    <a:pt x="2823" y="7275"/>
                    <a:pt x="2892" y="7372"/>
                    <a:pt x="2971" y="7372"/>
                  </a:cubicBezTo>
                  <a:cubicBezTo>
                    <a:pt x="2993" y="7372"/>
                    <a:pt x="3016" y="7365"/>
                    <a:pt x="3036" y="7347"/>
                  </a:cubicBezTo>
                  <a:cubicBezTo>
                    <a:pt x="3634" y="6824"/>
                    <a:pt x="4011" y="6083"/>
                    <a:pt x="4078" y="5290"/>
                  </a:cubicBezTo>
                  <a:cubicBezTo>
                    <a:pt x="4104" y="4995"/>
                    <a:pt x="4146" y="4515"/>
                    <a:pt x="3882" y="4309"/>
                  </a:cubicBezTo>
                  <a:cubicBezTo>
                    <a:pt x="3758" y="4212"/>
                    <a:pt x="3592" y="4161"/>
                    <a:pt x="3419" y="4139"/>
                  </a:cubicBezTo>
                  <a:lnTo>
                    <a:pt x="3419" y="4139"/>
                  </a:lnTo>
                  <a:cubicBezTo>
                    <a:pt x="3589" y="3795"/>
                    <a:pt x="3733" y="3409"/>
                    <a:pt x="3802" y="3033"/>
                  </a:cubicBezTo>
                  <a:cubicBezTo>
                    <a:pt x="3852" y="2757"/>
                    <a:pt x="3863" y="2434"/>
                    <a:pt x="3688" y="2195"/>
                  </a:cubicBezTo>
                  <a:cubicBezTo>
                    <a:pt x="3538" y="1989"/>
                    <a:pt x="3306" y="1937"/>
                    <a:pt x="3068" y="1937"/>
                  </a:cubicBezTo>
                  <a:cubicBezTo>
                    <a:pt x="3045" y="1937"/>
                    <a:pt x="3021" y="1938"/>
                    <a:pt x="2997" y="1939"/>
                  </a:cubicBezTo>
                  <a:lnTo>
                    <a:pt x="2997" y="1939"/>
                  </a:lnTo>
                  <a:cubicBezTo>
                    <a:pt x="3110" y="1725"/>
                    <a:pt x="3198" y="1501"/>
                    <a:pt x="3257" y="1282"/>
                  </a:cubicBezTo>
                  <a:cubicBezTo>
                    <a:pt x="3352" y="928"/>
                    <a:pt x="3440" y="438"/>
                    <a:pt x="3128" y="164"/>
                  </a:cubicBezTo>
                  <a:cubicBezTo>
                    <a:pt x="2989" y="42"/>
                    <a:pt x="2809" y="0"/>
                    <a:pt x="26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3862;p54">
              <a:extLst>
                <a:ext uri="{FF2B5EF4-FFF2-40B4-BE49-F238E27FC236}">
                  <a16:creationId xmlns:a16="http://schemas.microsoft.com/office/drawing/2014/main" id="{04F289EF-5A5A-409A-997C-5410ED6966B6}"/>
                </a:ext>
              </a:extLst>
            </p:cNvPr>
            <p:cNvSpPr/>
            <p:nvPr/>
          </p:nvSpPr>
          <p:spPr>
            <a:xfrm>
              <a:off x="5395225" y="1852625"/>
              <a:ext cx="70675" cy="94750"/>
            </a:xfrm>
            <a:custGeom>
              <a:avLst/>
              <a:gdLst/>
              <a:ahLst/>
              <a:cxnLst/>
              <a:rect l="l" t="t" r="r" b="b"/>
              <a:pathLst>
                <a:path w="2827" h="3790" extrusionOk="0">
                  <a:moveTo>
                    <a:pt x="1405" y="1340"/>
                  </a:moveTo>
                  <a:cubicBezTo>
                    <a:pt x="1375" y="1438"/>
                    <a:pt x="1334" y="1533"/>
                    <a:pt x="1283" y="1620"/>
                  </a:cubicBezTo>
                  <a:cubicBezTo>
                    <a:pt x="1241" y="1693"/>
                    <a:pt x="1119" y="1910"/>
                    <a:pt x="1002" y="1910"/>
                  </a:cubicBezTo>
                  <a:cubicBezTo>
                    <a:pt x="988" y="1910"/>
                    <a:pt x="974" y="1907"/>
                    <a:pt x="961" y="1900"/>
                  </a:cubicBezTo>
                  <a:cubicBezTo>
                    <a:pt x="919" y="1881"/>
                    <a:pt x="918" y="1774"/>
                    <a:pt x="926" y="1741"/>
                  </a:cubicBezTo>
                  <a:cubicBezTo>
                    <a:pt x="933" y="1716"/>
                    <a:pt x="955" y="1685"/>
                    <a:pt x="969" y="1663"/>
                  </a:cubicBezTo>
                  <a:cubicBezTo>
                    <a:pt x="1002" y="1616"/>
                    <a:pt x="1042" y="1570"/>
                    <a:pt x="1088" y="1531"/>
                  </a:cubicBezTo>
                  <a:cubicBezTo>
                    <a:pt x="1180" y="1448"/>
                    <a:pt x="1292" y="1389"/>
                    <a:pt x="1405" y="1340"/>
                  </a:cubicBezTo>
                  <a:close/>
                  <a:moveTo>
                    <a:pt x="770" y="0"/>
                  </a:moveTo>
                  <a:cubicBezTo>
                    <a:pt x="760" y="0"/>
                    <a:pt x="749" y="0"/>
                    <a:pt x="738" y="1"/>
                  </a:cubicBezTo>
                  <a:cubicBezTo>
                    <a:pt x="414" y="14"/>
                    <a:pt x="122" y="216"/>
                    <a:pt x="25" y="528"/>
                  </a:cubicBezTo>
                  <a:cubicBezTo>
                    <a:pt x="0" y="601"/>
                    <a:pt x="59" y="648"/>
                    <a:pt x="117" y="648"/>
                  </a:cubicBezTo>
                  <a:cubicBezTo>
                    <a:pt x="155" y="648"/>
                    <a:pt x="194" y="627"/>
                    <a:pt x="208" y="580"/>
                  </a:cubicBezTo>
                  <a:cubicBezTo>
                    <a:pt x="275" y="363"/>
                    <a:pt x="479" y="222"/>
                    <a:pt x="701" y="199"/>
                  </a:cubicBezTo>
                  <a:cubicBezTo>
                    <a:pt x="720" y="197"/>
                    <a:pt x="740" y="196"/>
                    <a:pt x="759" y="196"/>
                  </a:cubicBezTo>
                  <a:cubicBezTo>
                    <a:pt x="982" y="196"/>
                    <a:pt x="1185" y="331"/>
                    <a:pt x="1307" y="515"/>
                  </a:cubicBezTo>
                  <a:cubicBezTo>
                    <a:pt x="1427" y="693"/>
                    <a:pt x="1470" y="902"/>
                    <a:pt x="1451" y="1110"/>
                  </a:cubicBezTo>
                  <a:lnTo>
                    <a:pt x="1451" y="1110"/>
                  </a:lnTo>
                  <a:cubicBezTo>
                    <a:pt x="1234" y="1186"/>
                    <a:pt x="1026" y="1304"/>
                    <a:pt x="882" y="1467"/>
                  </a:cubicBezTo>
                  <a:cubicBezTo>
                    <a:pt x="727" y="1642"/>
                    <a:pt x="588" y="2003"/>
                    <a:pt x="912" y="2086"/>
                  </a:cubicBezTo>
                  <a:cubicBezTo>
                    <a:pt x="941" y="2094"/>
                    <a:pt x="969" y="2097"/>
                    <a:pt x="997" y="2097"/>
                  </a:cubicBezTo>
                  <a:cubicBezTo>
                    <a:pt x="1271" y="2097"/>
                    <a:pt x="1455" y="1745"/>
                    <a:pt x="1544" y="1530"/>
                  </a:cubicBezTo>
                  <a:cubicBezTo>
                    <a:pt x="1580" y="1442"/>
                    <a:pt x="1608" y="1350"/>
                    <a:pt x="1627" y="1256"/>
                  </a:cubicBezTo>
                  <a:lnTo>
                    <a:pt x="1627" y="1256"/>
                  </a:lnTo>
                  <a:cubicBezTo>
                    <a:pt x="1736" y="1221"/>
                    <a:pt x="1852" y="1196"/>
                    <a:pt x="1963" y="1196"/>
                  </a:cubicBezTo>
                  <a:cubicBezTo>
                    <a:pt x="2067" y="1196"/>
                    <a:pt x="2167" y="1218"/>
                    <a:pt x="2256" y="1272"/>
                  </a:cubicBezTo>
                  <a:cubicBezTo>
                    <a:pt x="2640" y="1506"/>
                    <a:pt x="2596" y="2089"/>
                    <a:pt x="2475" y="2454"/>
                  </a:cubicBezTo>
                  <a:cubicBezTo>
                    <a:pt x="2309" y="2958"/>
                    <a:pt x="1942" y="3373"/>
                    <a:pt x="1471" y="3611"/>
                  </a:cubicBezTo>
                  <a:cubicBezTo>
                    <a:pt x="1376" y="3660"/>
                    <a:pt x="1434" y="3789"/>
                    <a:pt x="1523" y="3789"/>
                  </a:cubicBezTo>
                  <a:cubicBezTo>
                    <a:pt x="1538" y="3789"/>
                    <a:pt x="1554" y="3786"/>
                    <a:pt x="1570" y="3777"/>
                  </a:cubicBezTo>
                  <a:cubicBezTo>
                    <a:pt x="2173" y="3472"/>
                    <a:pt x="2632" y="2877"/>
                    <a:pt x="2738" y="2204"/>
                  </a:cubicBezTo>
                  <a:cubicBezTo>
                    <a:pt x="2826" y="1632"/>
                    <a:pt x="2564" y="1008"/>
                    <a:pt x="1959" y="1008"/>
                  </a:cubicBezTo>
                  <a:cubicBezTo>
                    <a:pt x="1908" y="1008"/>
                    <a:pt x="1855" y="1012"/>
                    <a:pt x="1799" y="1021"/>
                  </a:cubicBezTo>
                  <a:cubicBezTo>
                    <a:pt x="1750" y="1029"/>
                    <a:pt x="1701" y="1039"/>
                    <a:pt x="1651" y="1051"/>
                  </a:cubicBezTo>
                  <a:lnTo>
                    <a:pt x="1651" y="1051"/>
                  </a:lnTo>
                  <a:cubicBezTo>
                    <a:pt x="1657" y="880"/>
                    <a:pt x="1627" y="708"/>
                    <a:pt x="1554" y="550"/>
                  </a:cubicBezTo>
                  <a:cubicBezTo>
                    <a:pt x="1412" y="247"/>
                    <a:pt x="1114" y="0"/>
                    <a:pt x="7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3863;p54">
              <a:extLst>
                <a:ext uri="{FF2B5EF4-FFF2-40B4-BE49-F238E27FC236}">
                  <a16:creationId xmlns:a16="http://schemas.microsoft.com/office/drawing/2014/main" id="{71B15D98-383C-4001-87AC-05FCAD0AF2AB}"/>
                </a:ext>
              </a:extLst>
            </p:cNvPr>
            <p:cNvSpPr/>
            <p:nvPr/>
          </p:nvSpPr>
          <p:spPr>
            <a:xfrm>
              <a:off x="5166350" y="1975600"/>
              <a:ext cx="146275" cy="210625"/>
            </a:xfrm>
            <a:custGeom>
              <a:avLst/>
              <a:gdLst/>
              <a:ahLst/>
              <a:cxnLst/>
              <a:rect l="l" t="t" r="r" b="b"/>
              <a:pathLst>
                <a:path w="5851" h="8425" extrusionOk="0">
                  <a:moveTo>
                    <a:pt x="3378" y="1403"/>
                  </a:moveTo>
                  <a:cubicBezTo>
                    <a:pt x="3352" y="1499"/>
                    <a:pt x="3308" y="1591"/>
                    <a:pt x="3250" y="1672"/>
                  </a:cubicBezTo>
                  <a:cubicBezTo>
                    <a:pt x="3196" y="1745"/>
                    <a:pt x="3128" y="1815"/>
                    <a:pt x="3051" y="1862"/>
                  </a:cubicBezTo>
                  <a:cubicBezTo>
                    <a:pt x="3007" y="1894"/>
                    <a:pt x="2955" y="1920"/>
                    <a:pt x="2902" y="1938"/>
                  </a:cubicBezTo>
                  <a:cubicBezTo>
                    <a:pt x="2853" y="1956"/>
                    <a:pt x="2818" y="1971"/>
                    <a:pt x="2789" y="1971"/>
                  </a:cubicBezTo>
                  <a:cubicBezTo>
                    <a:pt x="2754" y="1971"/>
                    <a:pt x="2730" y="1947"/>
                    <a:pt x="2704" y="1877"/>
                  </a:cubicBezTo>
                  <a:cubicBezTo>
                    <a:pt x="2661" y="1766"/>
                    <a:pt x="2666" y="1775"/>
                    <a:pt x="2752" y="1712"/>
                  </a:cubicBezTo>
                  <a:cubicBezTo>
                    <a:pt x="2795" y="1682"/>
                    <a:pt x="2848" y="1655"/>
                    <a:pt x="2892" y="1629"/>
                  </a:cubicBezTo>
                  <a:cubicBezTo>
                    <a:pt x="2977" y="1580"/>
                    <a:pt x="3063" y="1533"/>
                    <a:pt x="3150" y="1494"/>
                  </a:cubicBezTo>
                  <a:cubicBezTo>
                    <a:pt x="3223" y="1460"/>
                    <a:pt x="3300" y="1429"/>
                    <a:pt x="3378" y="1403"/>
                  </a:cubicBezTo>
                  <a:close/>
                  <a:moveTo>
                    <a:pt x="4232" y="3459"/>
                  </a:moveTo>
                  <a:cubicBezTo>
                    <a:pt x="4252" y="3459"/>
                    <a:pt x="4272" y="3460"/>
                    <a:pt x="4292" y="3460"/>
                  </a:cubicBezTo>
                  <a:lnTo>
                    <a:pt x="4292" y="3460"/>
                  </a:lnTo>
                  <a:cubicBezTo>
                    <a:pt x="4165" y="3689"/>
                    <a:pt x="4010" y="3901"/>
                    <a:pt x="3845" y="4082"/>
                  </a:cubicBezTo>
                  <a:cubicBezTo>
                    <a:pt x="3593" y="4362"/>
                    <a:pt x="3285" y="4613"/>
                    <a:pt x="2942" y="4775"/>
                  </a:cubicBezTo>
                  <a:cubicBezTo>
                    <a:pt x="2828" y="4829"/>
                    <a:pt x="2691" y="4870"/>
                    <a:pt x="2560" y="4870"/>
                  </a:cubicBezTo>
                  <a:cubicBezTo>
                    <a:pt x="2443" y="4870"/>
                    <a:pt x="2329" y="4837"/>
                    <a:pt x="2238" y="4750"/>
                  </a:cubicBezTo>
                  <a:cubicBezTo>
                    <a:pt x="1989" y="4512"/>
                    <a:pt x="2263" y="4213"/>
                    <a:pt x="2471" y="4072"/>
                  </a:cubicBezTo>
                  <a:cubicBezTo>
                    <a:pt x="2813" y="3836"/>
                    <a:pt x="3214" y="3667"/>
                    <a:pt x="3611" y="3556"/>
                  </a:cubicBezTo>
                  <a:cubicBezTo>
                    <a:pt x="3804" y="3503"/>
                    <a:pt x="4020" y="3459"/>
                    <a:pt x="4232" y="3459"/>
                  </a:cubicBezTo>
                  <a:close/>
                  <a:moveTo>
                    <a:pt x="4901" y="5841"/>
                  </a:moveTo>
                  <a:lnTo>
                    <a:pt x="4901" y="5841"/>
                  </a:lnTo>
                  <a:cubicBezTo>
                    <a:pt x="4761" y="6049"/>
                    <a:pt x="4584" y="6233"/>
                    <a:pt x="4381" y="6380"/>
                  </a:cubicBezTo>
                  <a:cubicBezTo>
                    <a:pt x="4245" y="6476"/>
                    <a:pt x="4097" y="6556"/>
                    <a:pt x="3941" y="6616"/>
                  </a:cubicBezTo>
                  <a:cubicBezTo>
                    <a:pt x="3872" y="6642"/>
                    <a:pt x="3795" y="6669"/>
                    <a:pt x="3722" y="6682"/>
                  </a:cubicBezTo>
                  <a:cubicBezTo>
                    <a:pt x="3703" y="6685"/>
                    <a:pt x="3654" y="6695"/>
                    <a:pt x="3617" y="6695"/>
                  </a:cubicBezTo>
                  <a:cubicBezTo>
                    <a:pt x="3605" y="6695"/>
                    <a:pt x="3594" y="6694"/>
                    <a:pt x="3586" y="6691"/>
                  </a:cubicBezTo>
                  <a:cubicBezTo>
                    <a:pt x="3558" y="6685"/>
                    <a:pt x="3531" y="6682"/>
                    <a:pt x="3503" y="6677"/>
                  </a:cubicBezTo>
                  <a:cubicBezTo>
                    <a:pt x="3508" y="6599"/>
                    <a:pt x="3514" y="6525"/>
                    <a:pt x="3517" y="6447"/>
                  </a:cubicBezTo>
                  <a:cubicBezTo>
                    <a:pt x="3557" y="6377"/>
                    <a:pt x="3762" y="6290"/>
                    <a:pt x="3829" y="6251"/>
                  </a:cubicBezTo>
                  <a:cubicBezTo>
                    <a:pt x="3924" y="6196"/>
                    <a:pt x="4020" y="6146"/>
                    <a:pt x="4119" y="6100"/>
                  </a:cubicBezTo>
                  <a:cubicBezTo>
                    <a:pt x="4334" y="6002"/>
                    <a:pt x="4557" y="5918"/>
                    <a:pt x="4787" y="5864"/>
                  </a:cubicBezTo>
                  <a:cubicBezTo>
                    <a:pt x="4825" y="5855"/>
                    <a:pt x="4863" y="5847"/>
                    <a:pt x="4901" y="5841"/>
                  </a:cubicBezTo>
                  <a:close/>
                  <a:moveTo>
                    <a:pt x="2168" y="0"/>
                  </a:moveTo>
                  <a:cubicBezTo>
                    <a:pt x="2080" y="0"/>
                    <a:pt x="1992" y="7"/>
                    <a:pt x="1904" y="19"/>
                  </a:cubicBezTo>
                  <a:cubicBezTo>
                    <a:pt x="1201" y="121"/>
                    <a:pt x="623" y="562"/>
                    <a:pt x="77" y="985"/>
                  </a:cubicBezTo>
                  <a:cubicBezTo>
                    <a:pt x="1" y="1049"/>
                    <a:pt x="72" y="1149"/>
                    <a:pt x="153" y="1149"/>
                  </a:cubicBezTo>
                  <a:cubicBezTo>
                    <a:pt x="174" y="1149"/>
                    <a:pt x="195" y="1142"/>
                    <a:pt x="215" y="1127"/>
                  </a:cubicBezTo>
                  <a:cubicBezTo>
                    <a:pt x="765" y="701"/>
                    <a:pt x="1445" y="189"/>
                    <a:pt x="2170" y="189"/>
                  </a:cubicBezTo>
                  <a:cubicBezTo>
                    <a:pt x="2321" y="189"/>
                    <a:pt x="2474" y="212"/>
                    <a:pt x="2628" y="261"/>
                  </a:cubicBezTo>
                  <a:cubicBezTo>
                    <a:pt x="3015" y="386"/>
                    <a:pt x="3379" y="734"/>
                    <a:pt x="3404" y="1160"/>
                  </a:cubicBezTo>
                  <a:cubicBezTo>
                    <a:pt x="3404" y="1171"/>
                    <a:pt x="3405" y="1181"/>
                    <a:pt x="3405" y="1192"/>
                  </a:cubicBezTo>
                  <a:lnTo>
                    <a:pt x="3405" y="1192"/>
                  </a:lnTo>
                  <a:cubicBezTo>
                    <a:pt x="3310" y="1218"/>
                    <a:pt x="3216" y="1251"/>
                    <a:pt x="3126" y="1289"/>
                  </a:cubicBezTo>
                  <a:cubicBezTo>
                    <a:pt x="2903" y="1385"/>
                    <a:pt x="2613" y="1507"/>
                    <a:pt x="2469" y="1715"/>
                  </a:cubicBezTo>
                  <a:cubicBezTo>
                    <a:pt x="2359" y="1874"/>
                    <a:pt x="2369" y="2082"/>
                    <a:pt x="2577" y="2148"/>
                  </a:cubicBezTo>
                  <a:cubicBezTo>
                    <a:pt x="2622" y="2162"/>
                    <a:pt x="2669" y="2169"/>
                    <a:pt x="2717" y="2169"/>
                  </a:cubicBezTo>
                  <a:cubicBezTo>
                    <a:pt x="2897" y="2169"/>
                    <a:pt x="3087" y="2077"/>
                    <a:pt x="3219" y="1973"/>
                  </a:cubicBezTo>
                  <a:cubicBezTo>
                    <a:pt x="3424" y="1810"/>
                    <a:pt x="3543" y="1588"/>
                    <a:pt x="3577" y="1352"/>
                  </a:cubicBezTo>
                  <a:lnTo>
                    <a:pt x="3577" y="1352"/>
                  </a:lnTo>
                  <a:cubicBezTo>
                    <a:pt x="3641" y="1341"/>
                    <a:pt x="3706" y="1334"/>
                    <a:pt x="3771" y="1334"/>
                  </a:cubicBezTo>
                  <a:cubicBezTo>
                    <a:pt x="3792" y="1334"/>
                    <a:pt x="3813" y="1335"/>
                    <a:pt x="3834" y="1336"/>
                  </a:cubicBezTo>
                  <a:cubicBezTo>
                    <a:pt x="4251" y="1364"/>
                    <a:pt x="4510" y="1683"/>
                    <a:pt x="4582" y="2070"/>
                  </a:cubicBezTo>
                  <a:cubicBezTo>
                    <a:pt x="4656" y="2472"/>
                    <a:pt x="4567" y="2886"/>
                    <a:pt x="4392" y="3265"/>
                  </a:cubicBezTo>
                  <a:lnTo>
                    <a:pt x="4392" y="3265"/>
                  </a:lnTo>
                  <a:cubicBezTo>
                    <a:pt x="4327" y="3257"/>
                    <a:pt x="4260" y="3253"/>
                    <a:pt x="4193" y="3253"/>
                  </a:cubicBezTo>
                  <a:cubicBezTo>
                    <a:pt x="3521" y="3253"/>
                    <a:pt x="2749" y="3616"/>
                    <a:pt x="2313" y="3941"/>
                  </a:cubicBezTo>
                  <a:cubicBezTo>
                    <a:pt x="1986" y="4183"/>
                    <a:pt x="1760" y="4649"/>
                    <a:pt x="2170" y="4940"/>
                  </a:cubicBezTo>
                  <a:cubicBezTo>
                    <a:pt x="2293" y="5027"/>
                    <a:pt x="2425" y="5063"/>
                    <a:pt x="2560" y="5063"/>
                  </a:cubicBezTo>
                  <a:cubicBezTo>
                    <a:pt x="2916" y="5063"/>
                    <a:pt x="3290" y="4814"/>
                    <a:pt x="3554" y="4611"/>
                  </a:cubicBezTo>
                  <a:cubicBezTo>
                    <a:pt x="3921" y="4327"/>
                    <a:pt x="4267" y="3931"/>
                    <a:pt x="4501" y="3486"/>
                  </a:cubicBezTo>
                  <a:lnTo>
                    <a:pt x="4501" y="3486"/>
                  </a:lnTo>
                  <a:cubicBezTo>
                    <a:pt x="4587" y="3505"/>
                    <a:pt x="4669" y="3534"/>
                    <a:pt x="4747" y="3575"/>
                  </a:cubicBezTo>
                  <a:cubicBezTo>
                    <a:pt x="5437" y="3946"/>
                    <a:pt x="5343" y="5000"/>
                    <a:pt x="5045" y="5593"/>
                  </a:cubicBezTo>
                  <a:cubicBezTo>
                    <a:pt x="5039" y="5605"/>
                    <a:pt x="5033" y="5616"/>
                    <a:pt x="5027" y="5628"/>
                  </a:cubicBezTo>
                  <a:lnTo>
                    <a:pt x="5027" y="5628"/>
                  </a:lnTo>
                  <a:cubicBezTo>
                    <a:pt x="4795" y="5635"/>
                    <a:pt x="4558" y="5720"/>
                    <a:pt x="4347" y="5797"/>
                  </a:cubicBezTo>
                  <a:cubicBezTo>
                    <a:pt x="4070" y="5900"/>
                    <a:pt x="3804" y="6029"/>
                    <a:pt x="3554" y="6188"/>
                  </a:cubicBezTo>
                  <a:cubicBezTo>
                    <a:pt x="3402" y="6284"/>
                    <a:pt x="3170" y="6419"/>
                    <a:pt x="3212" y="6635"/>
                  </a:cubicBezTo>
                  <a:cubicBezTo>
                    <a:pt x="3243" y="6788"/>
                    <a:pt x="3388" y="6856"/>
                    <a:pt x="3528" y="6876"/>
                  </a:cubicBezTo>
                  <a:cubicBezTo>
                    <a:pt x="3563" y="6881"/>
                    <a:pt x="3598" y="6883"/>
                    <a:pt x="3633" y="6883"/>
                  </a:cubicBezTo>
                  <a:cubicBezTo>
                    <a:pt x="4027" y="6883"/>
                    <a:pt x="4459" y="6590"/>
                    <a:pt x="4724" y="6340"/>
                  </a:cubicBezTo>
                  <a:cubicBezTo>
                    <a:pt x="4876" y="6197"/>
                    <a:pt x="5013" y="6024"/>
                    <a:pt x="5126" y="5832"/>
                  </a:cubicBezTo>
                  <a:lnTo>
                    <a:pt x="5126" y="5832"/>
                  </a:lnTo>
                  <a:cubicBezTo>
                    <a:pt x="5262" y="5847"/>
                    <a:pt x="5385" y="5904"/>
                    <a:pt x="5479" y="6032"/>
                  </a:cubicBezTo>
                  <a:cubicBezTo>
                    <a:pt x="5602" y="6201"/>
                    <a:pt x="5645" y="6420"/>
                    <a:pt x="5638" y="6626"/>
                  </a:cubicBezTo>
                  <a:cubicBezTo>
                    <a:pt x="5609" y="7459"/>
                    <a:pt x="4880" y="8171"/>
                    <a:pt x="4062" y="8230"/>
                  </a:cubicBezTo>
                  <a:cubicBezTo>
                    <a:pt x="3941" y="8239"/>
                    <a:pt x="3937" y="8424"/>
                    <a:pt x="4054" y="8424"/>
                  </a:cubicBezTo>
                  <a:cubicBezTo>
                    <a:pt x="4056" y="8424"/>
                    <a:pt x="4059" y="8424"/>
                    <a:pt x="4062" y="8424"/>
                  </a:cubicBezTo>
                  <a:cubicBezTo>
                    <a:pt x="4999" y="8355"/>
                    <a:pt x="5850" y="7531"/>
                    <a:pt x="5833" y="6563"/>
                  </a:cubicBezTo>
                  <a:cubicBezTo>
                    <a:pt x="5826" y="6174"/>
                    <a:pt x="5643" y="5734"/>
                    <a:pt x="5228" y="5644"/>
                  </a:cubicBezTo>
                  <a:lnTo>
                    <a:pt x="5228" y="5644"/>
                  </a:lnTo>
                  <a:cubicBezTo>
                    <a:pt x="5527" y="5029"/>
                    <a:pt x="5589" y="4278"/>
                    <a:pt x="5189" y="3716"/>
                  </a:cubicBezTo>
                  <a:cubicBezTo>
                    <a:pt x="5034" y="3497"/>
                    <a:pt x="4826" y="3367"/>
                    <a:pt x="4590" y="3303"/>
                  </a:cubicBezTo>
                  <a:lnTo>
                    <a:pt x="4590" y="3303"/>
                  </a:lnTo>
                  <a:cubicBezTo>
                    <a:pt x="4776" y="2883"/>
                    <a:pt x="4857" y="2428"/>
                    <a:pt x="4762" y="1984"/>
                  </a:cubicBezTo>
                  <a:cubicBezTo>
                    <a:pt x="4671" y="1553"/>
                    <a:pt x="4362" y="1200"/>
                    <a:pt x="3910" y="1146"/>
                  </a:cubicBezTo>
                  <a:cubicBezTo>
                    <a:pt x="3866" y="1141"/>
                    <a:pt x="3822" y="1138"/>
                    <a:pt x="3779" y="1138"/>
                  </a:cubicBezTo>
                  <a:cubicBezTo>
                    <a:pt x="3715" y="1138"/>
                    <a:pt x="3651" y="1144"/>
                    <a:pt x="3587" y="1153"/>
                  </a:cubicBezTo>
                  <a:lnTo>
                    <a:pt x="3587" y="1153"/>
                  </a:lnTo>
                  <a:cubicBezTo>
                    <a:pt x="3578" y="961"/>
                    <a:pt x="3514" y="768"/>
                    <a:pt x="3398" y="598"/>
                  </a:cubicBezTo>
                  <a:cubicBezTo>
                    <a:pt x="3117" y="188"/>
                    <a:pt x="2646" y="0"/>
                    <a:pt x="2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64;p54">
              <a:extLst>
                <a:ext uri="{FF2B5EF4-FFF2-40B4-BE49-F238E27FC236}">
                  <a16:creationId xmlns:a16="http://schemas.microsoft.com/office/drawing/2014/main" id="{98B6C7B4-4ABA-43A9-80F1-D4E04C4EB7D0}"/>
                </a:ext>
              </a:extLst>
            </p:cNvPr>
            <p:cNvSpPr/>
            <p:nvPr/>
          </p:nvSpPr>
          <p:spPr>
            <a:xfrm>
              <a:off x="5389725" y="2576850"/>
              <a:ext cx="78350" cy="95075"/>
            </a:xfrm>
            <a:custGeom>
              <a:avLst/>
              <a:gdLst/>
              <a:ahLst/>
              <a:cxnLst/>
              <a:rect l="l" t="t" r="r" b="b"/>
              <a:pathLst>
                <a:path w="3134" h="3803" extrusionOk="0">
                  <a:moveTo>
                    <a:pt x="526" y="0"/>
                  </a:moveTo>
                  <a:cubicBezTo>
                    <a:pt x="411" y="0"/>
                    <a:pt x="298" y="41"/>
                    <a:pt x="209" y="138"/>
                  </a:cubicBezTo>
                  <a:cubicBezTo>
                    <a:pt x="48" y="313"/>
                    <a:pt x="1" y="649"/>
                    <a:pt x="212" y="820"/>
                  </a:cubicBezTo>
                  <a:cubicBezTo>
                    <a:pt x="452" y="1018"/>
                    <a:pt x="665" y="1257"/>
                    <a:pt x="865" y="1494"/>
                  </a:cubicBezTo>
                  <a:cubicBezTo>
                    <a:pt x="914" y="1551"/>
                    <a:pt x="960" y="1608"/>
                    <a:pt x="1007" y="1667"/>
                  </a:cubicBezTo>
                  <a:lnTo>
                    <a:pt x="1062" y="1737"/>
                  </a:lnTo>
                  <a:lnTo>
                    <a:pt x="1062" y="1737"/>
                  </a:lnTo>
                  <a:cubicBezTo>
                    <a:pt x="1069" y="1746"/>
                    <a:pt x="1116" y="1809"/>
                    <a:pt x="1126" y="1822"/>
                  </a:cubicBezTo>
                  <a:cubicBezTo>
                    <a:pt x="1239" y="1972"/>
                    <a:pt x="1347" y="2126"/>
                    <a:pt x="1450" y="2283"/>
                  </a:cubicBezTo>
                  <a:cubicBezTo>
                    <a:pt x="1721" y="2695"/>
                    <a:pt x="1963" y="3122"/>
                    <a:pt x="2178" y="3563"/>
                  </a:cubicBezTo>
                  <a:cubicBezTo>
                    <a:pt x="2253" y="3716"/>
                    <a:pt x="2431" y="3802"/>
                    <a:pt x="2603" y="3802"/>
                  </a:cubicBezTo>
                  <a:cubicBezTo>
                    <a:pt x="2688" y="3802"/>
                    <a:pt x="2771" y="3781"/>
                    <a:pt x="2840" y="3737"/>
                  </a:cubicBezTo>
                  <a:cubicBezTo>
                    <a:pt x="3074" y="3586"/>
                    <a:pt x="3134" y="3318"/>
                    <a:pt x="3015" y="3075"/>
                  </a:cubicBezTo>
                  <a:cubicBezTo>
                    <a:pt x="2622" y="2273"/>
                    <a:pt x="2142" y="1517"/>
                    <a:pt x="1569" y="834"/>
                  </a:cubicBezTo>
                  <a:cubicBezTo>
                    <a:pt x="1363" y="589"/>
                    <a:pt x="1145" y="340"/>
                    <a:pt x="895" y="138"/>
                  </a:cubicBezTo>
                  <a:cubicBezTo>
                    <a:pt x="790" y="53"/>
                    <a:pt x="656" y="0"/>
                    <a:pt x="5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3865;p54">
              <a:extLst>
                <a:ext uri="{FF2B5EF4-FFF2-40B4-BE49-F238E27FC236}">
                  <a16:creationId xmlns:a16="http://schemas.microsoft.com/office/drawing/2014/main" id="{F6E37487-3D5F-47FF-B48B-EFE6D3E15F10}"/>
                </a:ext>
              </a:extLst>
            </p:cNvPr>
            <p:cNvSpPr/>
            <p:nvPr/>
          </p:nvSpPr>
          <p:spPr>
            <a:xfrm>
              <a:off x="5101550" y="2392325"/>
              <a:ext cx="335875" cy="192975"/>
            </a:xfrm>
            <a:custGeom>
              <a:avLst/>
              <a:gdLst/>
              <a:ahLst/>
              <a:cxnLst/>
              <a:rect l="l" t="t" r="r" b="b"/>
              <a:pathLst>
                <a:path w="13435" h="7719" extrusionOk="0">
                  <a:moveTo>
                    <a:pt x="2188" y="1268"/>
                  </a:moveTo>
                  <a:lnTo>
                    <a:pt x="2188" y="1268"/>
                  </a:lnTo>
                  <a:cubicBezTo>
                    <a:pt x="2188" y="1269"/>
                    <a:pt x="2189" y="1269"/>
                    <a:pt x="2189" y="1270"/>
                  </a:cubicBezTo>
                  <a:cubicBezTo>
                    <a:pt x="2189" y="1269"/>
                    <a:pt x="2188" y="1269"/>
                    <a:pt x="2188" y="1268"/>
                  </a:cubicBezTo>
                  <a:close/>
                  <a:moveTo>
                    <a:pt x="995" y="1"/>
                  </a:moveTo>
                  <a:cubicBezTo>
                    <a:pt x="504" y="1"/>
                    <a:pt x="1" y="525"/>
                    <a:pt x="316" y="1092"/>
                  </a:cubicBezTo>
                  <a:cubicBezTo>
                    <a:pt x="776" y="1923"/>
                    <a:pt x="1431" y="2682"/>
                    <a:pt x="2090" y="3358"/>
                  </a:cubicBezTo>
                  <a:cubicBezTo>
                    <a:pt x="3628" y="4938"/>
                    <a:pt x="5526" y="6144"/>
                    <a:pt x="7601" y="6881"/>
                  </a:cubicBezTo>
                  <a:cubicBezTo>
                    <a:pt x="9170" y="7439"/>
                    <a:pt x="10839" y="7692"/>
                    <a:pt x="12500" y="7718"/>
                  </a:cubicBezTo>
                  <a:cubicBezTo>
                    <a:pt x="12504" y="7718"/>
                    <a:pt x="12509" y="7718"/>
                    <a:pt x="12513" y="7718"/>
                  </a:cubicBezTo>
                  <a:cubicBezTo>
                    <a:pt x="13434" y="7718"/>
                    <a:pt x="13432" y="6276"/>
                    <a:pt x="12500" y="6265"/>
                  </a:cubicBezTo>
                  <a:cubicBezTo>
                    <a:pt x="9970" y="6227"/>
                    <a:pt x="7511" y="5557"/>
                    <a:pt x="5375" y="4182"/>
                  </a:cubicBezTo>
                  <a:cubicBezTo>
                    <a:pt x="4620" y="3698"/>
                    <a:pt x="3923" y="3132"/>
                    <a:pt x="3285" y="2498"/>
                  </a:cubicBezTo>
                  <a:cubicBezTo>
                    <a:pt x="3025" y="2239"/>
                    <a:pt x="2771" y="1968"/>
                    <a:pt x="2532" y="1687"/>
                  </a:cubicBezTo>
                  <a:cubicBezTo>
                    <a:pt x="2430" y="1567"/>
                    <a:pt x="2331" y="1445"/>
                    <a:pt x="2231" y="1323"/>
                  </a:cubicBezTo>
                  <a:cubicBezTo>
                    <a:pt x="2186" y="1269"/>
                    <a:pt x="2175" y="1254"/>
                    <a:pt x="2176" y="1254"/>
                  </a:cubicBezTo>
                  <a:lnTo>
                    <a:pt x="2176" y="1254"/>
                  </a:lnTo>
                  <a:cubicBezTo>
                    <a:pt x="2176" y="1254"/>
                    <a:pt x="2184" y="1263"/>
                    <a:pt x="2188" y="1268"/>
                  </a:cubicBezTo>
                  <a:lnTo>
                    <a:pt x="2188" y="1268"/>
                  </a:lnTo>
                  <a:cubicBezTo>
                    <a:pt x="2142" y="1207"/>
                    <a:pt x="2095" y="1145"/>
                    <a:pt x="2051" y="1085"/>
                  </a:cubicBezTo>
                  <a:cubicBezTo>
                    <a:pt x="1881" y="850"/>
                    <a:pt x="1710" y="611"/>
                    <a:pt x="1571" y="357"/>
                  </a:cubicBezTo>
                  <a:cubicBezTo>
                    <a:pt x="1431" y="105"/>
                    <a:pt x="1214" y="1"/>
                    <a:pt x="9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3866;p54">
              <a:extLst>
                <a:ext uri="{FF2B5EF4-FFF2-40B4-BE49-F238E27FC236}">
                  <a16:creationId xmlns:a16="http://schemas.microsoft.com/office/drawing/2014/main" id="{E9D96FE6-DE35-4D8E-AC40-7B1C6E0ED3F2}"/>
                </a:ext>
              </a:extLst>
            </p:cNvPr>
            <p:cNvSpPr/>
            <p:nvPr/>
          </p:nvSpPr>
          <p:spPr>
            <a:xfrm>
              <a:off x="5231375" y="2488800"/>
              <a:ext cx="219975" cy="113300"/>
            </a:xfrm>
            <a:custGeom>
              <a:avLst/>
              <a:gdLst/>
              <a:ahLst/>
              <a:cxnLst/>
              <a:rect l="l" t="t" r="r" b="b"/>
              <a:pathLst>
                <a:path w="8799" h="4532" extrusionOk="0">
                  <a:moveTo>
                    <a:pt x="1304" y="1"/>
                  </a:moveTo>
                  <a:lnTo>
                    <a:pt x="0" y="2545"/>
                  </a:lnTo>
                  <a:cubicBezTo>
                    <a:pt x="3285" y="4439"/>
                    <a:pt x="6755" y="4531"/>
                    <a:pt x="6755" y="4531"/>
                  </a:cubicBezTo>
                  <a:cubicBezTo>
                    <a:pt x="6755" y="4531"/>
                    <a:pt x="8799" y="2208"/>
                    <a:pt x="6619" y="1957"/>
                  </a:cubicBezTo>
                  <a:cubicBezTo>
                    <a:pt x="4439" y="1706"/>
                    <a:pt x="1304" y="1"/>
                    <a:pt x="130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3867;p54">
              <a:extLst>
                <a:ext uri="{FF2B5EF4-FFF2-40B4-BE49-F238E27FC236}">
                  <a16:creationId xmlns:a16="http://schemas.microsoft.com/office/drawing/2014/main" id="{AE8E74E5-9CC4-4C86-B102-5E9CEA0B8522}"/>
                </a:ext>
              </a:extLst>
            </p:cNvPr>
            <p:cNvSpPr/>
            <p:nvPr/>
          </p:nvSpPr>
          <p:spPr>
            <a:xfrm>
              <a:off x="5269350" y="2505100"/>
              <a:ext cx="45550" cy="73275"/>
            </a:xfrm>
            <a:custGeom>
              <a:avLst/>
              <a:gdLst/>
              <a:ahLst/>
              <a:cxnLst/>
              <a:rect l="l" t="t" r="r" b="b"/>
              <a:pathLst>
                <a:path w="1822" h="2931" extrusionOk="0">
                  <a:moveTo>
                    <a:pt x="1110" y="1"/>
                  </a:moveTo>
                  <a:cubicBezTo>
                    <a:pt x="814" y="911"/>
                    <a:pt x="437" y="1791"/>
                    <a:pt x="0" y="2642"/>
                  </a:cubicBezTo>
                  <a:cubicBezTo>
                    <a:pt x="247" y="2746"/>
                    <a:pt x="489" y="2843"/>
                    <a:pt x="731" y="2930"/>
                  </a:cubicBezTo>
                  <a:cubicBezTo>
                    <a:pt x="1160" y="2086"/>
                    <a:pt x="1527" y="1212"/>
                    <a:pt x="1822" y="315"/>
                  </a:cubicBezTo>
                  <a:cubicBezTo>
                    <a:pt x="1570" y="207"/>
                    <a:pt x="1330" y="101"/>
                    <a:pt x="1110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3868;p54">
              <a:extLst>
                <a:ext uri="{FF2B5EF4-FFF2-40B4-BE49-F238E27FC236}">
                  <a16:creationId xmlns:a16="http://schemas.microsoft.com/office/drawing/2014/main" id="{19E331FE-44C9-4092-BB17-C0197F5EB389}"/>
                </a:ext>
              </a:extLst>
            </p:cNvPr>
            <p:cNvSpPr/>
            <p:nvPr/>
          </p:nvSpPr>
          <p:spPr>
            <a:xfrm>
              <a:off x="5332125" y="2526750"/>
              <a:ext cx="37650" cy="69000"/>
            </a:xfrm>
            <a:custGeom>
              <a:avLst/>
              <a:gdLst/>
              <a:ahLst/>
              <a:cxnLst/>
              <a:rect l="l" t="t" r="r" b="b"/>
              <a:pathLst>
                <a:path w="1506" h="2760" extrusionOk="0">
                  <a:moveTo>
                    <a:pt x="763" y="1"/>
                  </a:moveTo>
                  <a:cubicBezTo>
                    <a:pt x="485" y="845"/>
                    <a:pt x="334" y="1769"/>
                    <a:pt x="0" y="2600"/>
                  </a:cubicBezTo>
                  <a:cubicBezTo>
                    <a:pt x="260" y="2664"/>
                    <a:pt x="505" y="2715"/>
                    <a:pt x="738" y="2760"/>
                  </a:cubicBezTo>
                  <a:cubicBezTo>
                    <a:pt x="1047" y="1937"/>
                    <a:pt x="1221" y="1061"/>
                    <a:pt x="1505" y="221"/>
                  </a:cubicBezTo>
                  <a:cubicBezTo>
                    <a:pt x="1259" y="157"/>
                    <a:pt x="1011" y="84"/>
                    <a:pt x="763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3869;p54">
              <a:extLst>
                <a:ext uri="{FF2B5EF4-FFF2-40B4-BE49-F238E27FC236}">
                  <a16:creationId xmlns:a16="http://schemas.microsoft.com/office/drawing/2014/main" id="{E7528C34-A011-4020-BFDF-461DC735C8CE}"/>
                </a:ext>
              </a:extLst>
            </p:cNvPr>
            <p:cNvSpPr/>
            <p:nvPr/>
          </p:nvSpPr>
          <p:spPr>
            <a:xfrm>
              <a:off x="4968675" y="2421050"/>
              <a:ext cx="96575" cy="403150"/>
            </a:xfrm>
            <a:custGeom>
              <a:avLst/>
              <a:gdLst/>
              <a:ahLst/>
              <a:cxnLst/>
              <a:rect l="l" t="t" r="r" b="b"/>
              <a:pathLst>
                <a:path w="3863" h="16126" extrusionOk="0">
                  <a:moveTo>
                    <a:pt x="745" y="0"/>
                  </a:moveTo>
                  <a:cubicBezTo>
                    <a:pt x="684" y="0"/>
                    <a:pt x="624" y="8"/>
                    <a:pt x="569" y="23"/>
                  </a:cubicBezTo>
                  <a:cubicBezTo>
                    <a:pt x="157" y="141"/>
                    <a:pt x="1" y="528"/>
                    <a:pt x="63" y="918"/>
                  </a:cubicBezTo>
                  <a:cubicBezTo>
                    <a:pt x="743" y="5195"/>
                    <a:pt x="1424" y="9471"/>
                    <a:pt x="2105" y="13750"/>
                  </a:cubicBezTo>
                  <a:cubicBezTo>
                    <a:pt x="2202" y="14363"/>
                    <a:pt x="2300" y="14978"/>
                    <a:pt x="2399" y="15594"/>
                  </a:cubicBezTo>
                  <a:cubicBezTo>
                    <a:pt x="2449" y="15919"/>
                    <a:pt x="2799" y="16125"/>
                    <a:pt x="3115" y="16125"/>
                  </a:cubicBezTo>
                  <a:cubicBezTo>
                    <a:pt x="3176" y="16125"/>
                    <a:pt x="3236" y="16117"/>
                    <a:pt x="3292" y="16101"/>
                  </a:cubicBezTo>
                  <a:cubicBezTo>
                    <a:pt x="3704" y="15985"/>
                    <a:pt x="3862" y="15598"/>
                    <a:pt x="3799" y="15207"/>
                  </a:cubicBezTo>
                  <a:cubicBezTo>
                    <a:pt x="3118" y="10930"/>
                    <a:pt x="2437" y="6655"/>
                    <a:pt x="1757" y="2377"/>
                  </a:cubicBezTo>
                  <a:cubicBezTo>
                    <a:pt x="1658" y="1762"/>
                    <a:pt x="1562" y="1147"/>
                    <a:pt x="1463" y="531"/>
                  </a:cubicBezTo>
                  <a:cubicBezTo>
                    <a:pt x="1412" y="206"/>
                    <a:pt x="1062" y="0"/>
                    <a:pt x="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3870;p54">
              <a:extLst>
                <a:ext uri="{FF2B5EF4-FFF2-40B4-BE49-F238E27FC236}">
                  <a16:creationId xmlns:a16="http://schemas.microsoft.com/office/drawing/2014/main" id="{C814ACAE-A8C5-49BF-9EF6-9C55C3C248E4}"/>
                </a:ext>
              </a:extLst>
            </p:cNvPr>
            <p:cNvSpPr/>
            <p:nvPr/>
          </p:nvSpPr>
          <p:spPr>
            <a:xfrm>
              <a:off x="5032825" y="2794100"/>
              <a:ext cx="141950" cy="47650"/>
            </a:xfrm>
            <a:custGeom>
              <a:avLst/>
              <a:gdLst/>
              <a:ahLst/>
              <a:cxnLst/>
              <a:rect l="l" t="t" r="r" b="b"/>
              <a:pathLst>
                <a:path w="5678" h="1906" extrusionOk="0">
                  <a:moveTo>
                    <a:pt x="550" y="0"/>
                  </a:moveTo>
                  <a:cubicBezTo>
                    <a:pt x="333" y="0"/>
                    <a:pt x="129" y="125"/>
                    <a:pt x="66" y="350"/>
                  </a:cubicBezTo>
                  <a:cubicBezTo>
                    <a:pt x="0" y="590"/>
                    <a:pt x="148" y="893"/>
                    <a:pt x="406" y="946"/>
                  </a:cubicBezTo>
                  <a:cubicBezTo>
                    <a:pt x="1750" y="1222"/>
                    <a:pt x="3095" y="1500"/>
                    <a:pt x="4441" y="1776"/>
                  </a:cubicBezTo>
                  <a:lnTo>
                    <a:pt x="5015" y="1895"/>
                  </a:lnTo>
                  <a:cubicBezTo>
                    <a:pt x="5053" y="1902"/>
                    <a:pt x="5091" y="1906"/>
                    <a:pt x="5128" y="1906"/>
                  </a:cubicBezTo>
                  <a:cubicBezTo>
                    <a:pt x="5346" y="1906"/>
                    <a:pt x="5549" y="1780"/>
                    <a:pt x="5612" y="1555"/>
                  </a:cubicBezTo>
                  <a:cubicBezTo>
                    <a:pt x="5678" y="1316"/>
                    <a:pt x="5531" y="1013"/>
                    <a:pt x="5273" y="959"/>
                  </a:cubicBezTo>
                  <a:cubicBezTo>
                    <a:pt x="3928" y="684"/>
                    <a:pt x="2585" y="406"/>
                    <a:pt x="1239" y="129"/>
                  </a:cubicBezTo>
                  <a:lnTo>
                    <a:pt x="664" y="11"/>
                  </a:lnTo>
                  <a:cubicBezTo>
                    <a:pt x="626" y="4"/>
                    <a:pt x="588" y="0"/>
                    <a:pt x="5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3871;p54">
              <a:extLst>
                <a:ext uri="{FF2B5EF4-FFF2-40B4-BE49-F238E27FC236}">
                  <a16:creationId xmlns:a16="http://schemas.microsoft.com/office/drawing/2014/main" id="{B29496C7-A10E-44F8-AAE6-B34A810997DC}"/>
                </a:ext>
              </a:extLst>
            </p:cNvPr>
            <p:cNvSpPr/>
            <p:nvPr/>
          </p:nvSpPr>
          <p:spPr>
            <a:xfrm>
              <a:off x="4900025" y="2794250"/>
              <a:ext cx="160900" cy="126425"/>
            </a:xfrm>
            <a:custGeom>
              <a:avLst/>
              <a:gdLst/>
              <a:ahLst/>
              <a:cxnLst/>
              <a:rect l="l" t="t" r="r" b="b"/>
              <a:pathLst>
                <a:path w="6436" h="5057" extrusionOk="0">
                  <a:moveTo>
                    <a:pt x="5839" y="0"/>
                  </a:moveTo>
                  <a:cubicBezTo>
                    <a:pt x="5763" y="0"/>
                    <a:pt x="5682" y="17"/>
                    <a:pt x="5601" y="54"/>
                  </a:cubicBezTo>
                  <a:cubicBezTo>
                    <a:pt x="4056" y="754"/>
                    <a:pt x="2508" y="1453"/>
                    <a:pt x="961" y="2154"/>
                  </a:cubicBezTo>
                  <a:cubicBezTo>
                    <a:pt x="739" y="2254"/>
                    <a:pt x="518" y="2354"/>
                    <a:pt x="296" y="2455"/>
                  </a:cubicBezTo>
                  <a:cubicBezTo>
                    <a:pt x="58" y="2562"/>
                    <a:pt x="1" y="2908"/>
                    <a:pt x="123" y="3117"/>
                  </a:cubicBezTo>
                  <a:cubicBezTo>
                    <a:pt x="216" y="3277"/>
                    <a:pt x="368" y="3348"/>
                    <a:pt x="529" y="3348"/>
                  </a:cubicBezTo>
                  <a:cubicBezTo>
                    <a:pt x="614" y="3348"/>
                    <a:pt x="702" y="3328"/>
                    <a:pt x="785" y="3290"/>
                  </a:cubicBezTo>
                  <a:cubicBezTo>
                    <a:pt x="2145" y="2675"/>
                    <a:pt x="3506" y="2060"/>
                    <a:pt x="4866" y="1444"/>
                  </a:cubicBezTo>
                  <a:lnTo>
                    <a:pt x="4866" y="1444"/>
                  </a:lnTo>
                  <a:cubicBezTo>
                    <a:pt x="4422" y="2407"/>
                    <a:pt x="3978" y="3369"/>
                    <a:pt x="3534" y="4332"/>
                  </a:cubicBezTo>
                  <a:cubicBezTo>
                    <a:pt x="3425" y="4570"/>
                    <a:pt x="3465" y="4853"/>
                    <a:pt x="3707" y="4994"/>
                  </a:cubicBezTo>
                  <a:cubicBezTo>
                    <a:pt x="3778" y="5036"/>
                    <a:pt x="3865" y="5057"/>
                    <a:pt x="3953" y="5057"/>
                  </a:cubicBezTo>
                  <a:cubicBezTo>
                    <a:pt x="4123" y="5057"/>
                    <a:pt x="4298" y="4978"/>
                    <a:pt x="4371" y="4821"/>
                  </a:cubicBezTo>
                  <a:cubicBezTo>
                    <a:pt x="5001" y="3452"/>
                    <a:pt x="5634" y="2085"/>
                    <a:pt x="6264" y="716"/>
                  </a:cubicBezTo>
                  <a:cubicBezTo>
                    <a:pt x="6436" y="345"/>
                    <a:pt x="6184" y="0"/>
                    <a:pt x="58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872;p54">
              <a:extLst>
                <a:ext uri="{FF2B5EF4-FFF2-40B4-BE49-F238E27FC236}">
                  <a16:creationId xmlns:a16="http://schemas.microsoft.com/office/drawing/2014/main" id="{4B4DAC80-3334-47D5-B36A-DD683974F6F8}"/>
                </a:ext>
              </a:extLst>
            </p:cNvPr>
            <p:cNvSpPr/>
            <p:nvPr/>
          </p:nvSpPr>
          <p:spPr>
            <a:xfrm>
              <a:off x="4969325" y="2602100"/>
              <a:ext cx="109500" cy="203925"/>
            </a:xfrm>
            <a:custGeom>
              <a:avLst/>
              <a:gdLst/>
              <a:ahLst/>
              <a:cxnLst/>
              <a:rect l="l" t="t" r="r" b="b"/>
              <a:pathLst>
                <a:path w="4380" h="8157" extrusionOk="0">
                  <a:moveTo>
                    <a:pt x="3369" y="1"/>
                  </a:moveTo>
                  <a:lnTo>
                    <a:pt x="1" y="736"/>
                  </a:lnTo>
                  <a:lnTo>
                    <a:pt x="1431" y="8020"/>
                  </a:lnTo>
                  <a:cubicBezTo>
                    <a:pt x="1431" y="8020"/>
                    <a:pt x="1791" y="8156"/>
                    <a:pt x="2427" y="8156"/>
                  </a:cubicBezTo>
                  <a:cubicBezTo>
                    <a:pt x="2923" y="8156"/>
                    <a:pt x="3587" y="8074"/>
                    <a:pt x="4379" y="7779"/>
                  </a:cubicBezTo>
                  <a:lnTo>
                    <a:pt x="3369" y="1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873;p54">
              <a:extLst>
                <a:ext uri="{FF2B5EF4-FFF2-40B4-BE49-F238E27FC236}">
                  <a16:creationId xmlns:a16="http://schemas.microsoft.com/office/drawing/2014/main" id="{8AFA6C6F-F28F-4545-933F-A583264B8526}"/>
                </a:ext>
              </a:extLst>
            </p:cNvPr>
            <p:cNvSpPr/>
            <p:nvPr/>
          </p:nvSpPr>
          <p:spPr>
            <a:xfrm>
              <a:off x="4973275" y="2626825"/>
              <a:ext cx="84800" cy="33850"/>
            </a:xfrm>
            <a:custGeom>
              <a:avLst/>
              <a:gdLst/>
              <a:ahLst/>
              <a:cxnLst/>
              <a:rect l="l" t="t" r="r" b="b"/>
              <a:pathLst>
                <a:path w="3392" h="1354" extrusionOk="0">
                  <a:moveTo>
                    <a:pt x="3340" y="1"/>
                  </a:moveTo>
                  <a:cubicBezTo>
                    <a:pt x="3230" y="24"/>
                    <a:pt x="3128" y="81"/>
                    <a:pt x="3049" y="174"/>
                  </a:cubicBezTo>
                  <a:cubicBezTo>
                    <a:pt x="2941" y="299"/>
                    <a:pt x="2867" y="654"/>
                    <a:pt x="2704" y="711"/>
                  </a:cubicBezTo>
                  <a:cubicBezTo>
                    <a:pt x="2688" y="717"/>
                    <a:pt x="2672" y="719"/>
                    <a:pt x="2656" y="719"/>
                  </a:cubicBezTo>
                  <a:cubicBezTo>
                    <a:pt x="2536" y="719"/>
                    <a:pt x="2397" y="589"/>
                    <a:pt x="2305" y="534"/>
                  </a:cubicBezTo>
                  <a:cubicBezTo>
                    <a:pt x="2188" y="462"/>
                    <a:pt x="2060" y="398"/>
                    <a:pt x="1918" y="388"/>
                  </a:cubicBezTo>
                  <a:cubicBezTo>
                    <a:pt x="1901" y="386"/>
                    <a:pt x="1885" y="386"/>
                    <a:pt x="1868" y="386"/>
                  </a:cubicBezTo>
                  <a:cubicBezTo>
                    <a:pt x="1613" y="386"/>
                    <a:pt x="1386" y="528"/>
                    <a:pt x="1265" y="753"/>
                  </a:cubicBezTo>
                  <a:cubicBezTo>
                    <a:pt x="1216" y="840"/>
                    <a:pt x="1216" y="957"/>
                    <a:pt x="1080" y="964"/>
                  </a:cubicBezTo>
                  <a:cubicBezTo>
                    <a:pt x="1078" y="964"/>
                    <a:pt x="1076" y="964"/>
                    <a:pt x="1074" y="964"/>
                  </a:cubicBezTo>
                  <a:cubicBezTo>
                    <a:pt x="1001" y="964"/>
                    <a:pt x="918" y="877"/>
                    <a:pt x="863" y="835"/>
                  </a:cubicBezTo>
                  <a:cubicBezTo>
                    <a:pt x="740" y="739"/>
                    <a:pt x="628" y="641"/>
                    <a:pt x="478" y="588"/>
                  </a:cubicBezTo>
                  <a:cubicBezTo>
                    <a:pt x="366" y="547"/>
                    <a:pt x="256" y="529"/>
                    <a:pt x="149" y="529"/>
                  </a:cubicBezTo>
                  <a:cubicBezTo>
                    <a:pt x="99" y="529"/>
                    <a:pt x="49" y="533"/>
                    <a:pt x="0" y="541"/>
                  </a:cubicBezTo>
                  <a:lnTo>
                    <a:pt x="75" y="925"/>
                  </a:lnTo>
                  <a:cubicBezTo>
                    <a:pt x="104" y="921"/>
                    <a:pt x="134" y="919"/>
                    <a:pt x="165" y="919"/>
                  </a:cubicBezTo>
                  <a:cubicBezTo>
                    <a:pt x="196" y="919"/>
                    <a:pt x="227" y="921"/>
                    <a:pt x="258" y="928"/>
                  </a:cubicBezTo>
                  <a:cubicBezTo>
                    <a:pt x="554" y="985"/>
                    <a:pt x="711" y="1290"/>
                    <a:pt x="1012" y="1344"/>
                  </a:cubicBezTo>
                  <a:cubicBezTo>
                    <a:pt x="1049" y="1350"/>
                    <a:pt x="1084" y="1353"/>
                    <a:pt x="1117" y="1353"/>
                  </a:cubicBezTo>
                  <a:cubicBezTo>
                    <a:pt x="1345" y="1353"/>
                    <a:pt x="1477" y="1204"/>
                    <a:pt x="1580" y="992"/>
                  </a:cubicBezTo>
                  <a:cubicBezTo>
                    <a:pt x="1655" y="840"/>
                    <a:pt x="1746" y="786"/>
                    <a:pt x="1846" y="786"/>
                  </a:cubicBezTo>
                  <a:cubicBezTo>
                    <a:pt x="1980" y="786"/>
                    <a:pt x="2129" y="885"/>
                    <a:pt x="2274" y="972"/>
                  </a:cubicBezTo>
                  <a:cubicBezTo>
                    <a:pt x="2397" y="1046"/>
                    <a:pt x="2534" y="1102"/>
                    <a:pt x="2672" y="1102"/>
                  </a:cubicBezTo>
                  <a:cubicBezTo>
                    <a:pt x="2748" y="1102"/>
                    <a:pt x="2825" y="1085"/>
                    <a:pt x="2900" y="1044"/>
                  </a:cubicBezTo>
                  <a:cubicBezTo>
                    <a:pt x="3082" y="947"/>
                    <a:pt x="3164" y="754"/>
                    <a:pt x="3254" y="578"/>
                  </a:cubicBezTo>
                  <a:cubicBezTo>
                    <a:pt x="3284" y="518"/>
                    <a:pt x="3326" y="425"/>
                    <a:pt x="3391" y="388"/>
                  </a:cubicBezTo>
                  <a:lnTo>
                    <a:pt x="3340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874;p54">
              <a:extLst>
                <a:ext uri="{FF2B5EF4-FFF2-40B4-BE49-F238E27FC236}">
                  <a16:creationId xmlns:a16="http://schemas.microsoft.com/office/drawing/2014/main" id="{5E7B1F99-CAC5-434B-9135-B4867ACF4171}"/>
                </a:ext>
              </a:extLst>
            </p:cNvPr>
            <p:cNvSpPr/>
            <p:nvPr/>
          </p:nvSpPr>
          <p:spPr>
            <a:xfrm>
              <a:off x="4984625" y="2678625"/>
              <a:ext cx="81375" cy="34700"/>
            </a:xfrm>
            <a:custGeom>
              <a:avLst/>
              <a:gdLst/>
              <a:ahLst/>
              <a:cxnLst/>
              <a:rect l="l" t="t" r="r" b="b"/>
              <a:pathLst>
                <a:path w="3255" h="1388" extrusionOk="0">
                  <a:moveTo>
                    <a:pt x="2517" y="1"/>
                  </a:moveTo>
                  <a:cubicBezTo>
                    <a:pt x="2511" y="1"/>
                    <a:pt x="2505" y="1"/>
                    <a:pt x="2499" y="1"/>
                  </a:cubicBezTo>
                  <a:cubicBezTo>
                    <a:pt x="2205" y="11"/>
                    <a:pt x="1997" y="246"/>
                    <a:pt x="1871" y="488"/>
                  </a:cubicBezTo>
                  <a:cubicBezTo>
                    <a:pt x="1797" y="633"/>
                    <a:pt x="1744" y="825"/>
                    <a:pt x="1612" y="931"/>
                  </a:cubicBezTo>
                  <a:cubicBezTo>
                    <a:pt x="1559" y="973"/>
                    <a:pt x="1513" y="990"/>
                    <a:pt x="1469" y="990"/>
                  </a:cubicBezTo>
                  <a:cubicBezTo>
                    <a:pt x="1384" y="990"/>
                    <a:pt x="1312" y="923"/>
                    <a:pt x="1232" y="841"/>
                  </a:cubicBezTo>
                  <a:cubicBezTo>
                    <a:pt x="1058" y="662"/>
                    <a:pt x="872" y="532"/>
                    <a:pt x="621" y="532"/>
                  </a:cubicBezTo>
                  <a:cubicBezTo>
                    <a:pt x="601" y="532"/>
                    <a:pt x="581" y="533"/>
                    <a:pt x="560" y="534"/>
                  </a:cubicBezTo>
                  <a:cubicBezTo>
                    <a:pt x="322" y="554"/>
                    <a:pt x="141" y="656"/>
                    <a:pt x="1" y="799"/>
                  </a:cubicBezTo>
                  <a:lnTo>
                    <a:pt x="101" y="1312"/>
                  </a:lnTo>
                  <a:cubicBezTo>
                    <a:pt x="128" y="1255"/>
                    <a:pt x="158" y="1199"/>
                    <a:pt x="197" y="1149"/>
                  </a:cubicBezTo>
                  <a:cubicBezTo>
                    <a:pt x="296" y="1023"/>
                    <a:pt x="459" y="920"/>
                    <a:pt x="619" y="920"/>
                  </a:cubicBezTo>
                  <a:cubicBezTo>
                    <a:pt x="690" y="920"/>
                    <a:pt x="760" y="939"/>
                    <a:pt x="823" y="986"/>
                  </a:cubicBezTo>
                  <a:cubicBezTo>
                    <a:pt x="1004" y="1120"/>
                    <a:pt x="1110" y="1321"/>
                    <a:pt x="1344" y="1376"/>
                  </a:cubicBezTo>
                  <a:cubicBezTo>
                    <a:pt x="1380" y="1384"/>
                    <a:pt x="1416" y="1388"/>
                    <a:pt x="1452" y="1388"/>
                  </a:cubicBezTo>
                  <a:cubicBezTo>
                    <a:pt x="1634" y="1388"/>
                    <a:pt x="1805" y="1288"/>
                    <a:pt x="1930" y="1156"/>
                  </a:cubicBezTo>
                  <a:cubicBezTo>
                    <a:pt x="2109" y="963"/>
                    <a:pt x="2145" y="676"/>
                    <a:pt x="2324" y="490"/>
                  </a:cubicBezTo>
                  <a:cubicBezTo>
                    <a:pt x="2388" y="423"/>
                    <a:pt x="2442" y="397"/>
                    <a:pt x="2491" y="397"/>
                  </a:cubicBezTo>
                  <a:cubicBezTo>
                    <a:pt x="2609" y="397"/>
                    <a:pt x="2692" y="554"/>
                    <a:pt x="2797" y="660"/>
                  </a:cubicBezTo>
                  <a:cubicBezTo>
                    <a:pt x="2890" y="754"/>
                    <a:pt x="2999" y="806"/>
                    <a:pt x="3118" y="806"/>
                  </a:cubicBezTo>
                  <a:cubicBezTo>
                    <a:pt x="3162" y="806"/>
                    <a:pt x="3208" y="798"/>
                    <a:pt x="3254" y="784"/>
                  </a:cubicBezTo>
                  <a:lnTo>
                    <a:pt x="3204" y="389"/>
                  </a:lnTo>
                  <a:cubicBezTo>
                    <a:pt x="3183" y="400"/>
                    <a:pt x="3162" y="406"/>
                    <a:pt x="3141" y="406"/>
                  </a:cubicBezTo>
                  <a:cubicBezTo>
                    <a:pt x="3108" y="406"/>
                    <a:pt x="3075" y="391"/>
                    <a:pt x="3041" y="351"/>
                  </a:cubicBezTo>
                  <a:cubicBezTo>
                    <a:pt x="2891" y="176"/>
                    <a:pt x="2767" y="1"/>
                    <a:pt x="251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875;p54">
              <a:extLst>
                <a:ext uri="{FF2B5EF4-FFF2-40B4-BE49-F238E27FC236}">
                  <a16:creationId xmlns:a16="http://schemas.microsoft.com/office/drawing/2014/main" id="{0A0BA40E-FF5C-4929-934D-4E3F533EA7B2}"/>
                </a:ext>
              </a:extLst>
            </p:cNvPr>
            <p:cNvSpPr/>
            <p:nvPr/>
          </p:nvSpPr>
          <p:spPr>
            <a:xfrm>
              <a:off x="4995250" y="2737150"/>
              <a:ext cx="78275" cy="31975"/>
            </a:xfrm>
            <a:custGeom>
              <a:avLst/>
              <a:gdLst/>
              <a:ahLst/>
              <a:cxnLst/>
              <a:rect l="l" t="t" r="r" b="b"/>
              <a:pathLst>
                <a:path w="3131" h="1279" extrusionOk="0">
                  <a:moveTo>
                    <a:pt x="2491" y="0"/>
                  </a:moveTo>
                  <a:cubicBezTo>
                    <a:pt x="2288" y="0"/>
                    <a:pt x="2130" y="194"/>
                    <a:pt x="1988" y="334"/>
                  </a:cubicBezTo>
                  <a:lnTo>
                    <a:pt x="1654" y="663"/>
                  </a:lnTo>
                  <a:cubicBezTo>
                    <a:pt x="1597" y="719"/>
                    <a:pt x="1544" y="784"/>
                    <a:pt x="1481" y="833"/>
                  </a:cubicBezTo>
                  <a:cubicBezTo>
                    <a:pt x="1439" y="865"/>
                    <a:pt x="1416" y="882"/>
                    <a:pt x="1393" y="882"/>
                  </a:cubicBezTo>
                  <a:cubicBezTo>
                    <a:pt x="1372" y="882"/>
                    <a:pt x="1351" y="867"/>
                    <a:pt x="1317" y="835"/>
                  </a:cubicBezTo>
                  <a:cubicBezTo>
                    <a:pt x="1158" y="677"/>
                    <a:pt x="1018" y="547"/>
                    <a:pt x="791" y="494"/>
                  </a:cubicBezTo>
                  <a:cubicBezTo>
                    <a:pt x="713" y="476"/>
                    <a:pt x="633" y="468"/>
                    <a:pt x="553" y="468"/>
                  </a:cubicBezTo>
                  <a:cubicBezTo>
                    <a:pt x="414" y="468"/>
                    <a:pt x="275" y="494"/>
                    <a:pt x="146" y="544"/>
                  </a:cubicBezTo>
                  <a:cubicBezTo>
                    <a:pt x="96" y="564"/>
                    <a:pt x="47" y="590"/>
                    <a:pt x="0" y="614"/>
                  </a:cubicBezTo>
                  <a:lnTo>
                    <a:pt x="83" y="1030"/>
                  </a:lnTo>
                  <a:cubicBezTo>
                    <a:pt x="214" y="922"/>
                    <a:pt x="367" y="851"/>
                    <a:pt x="543" y="851"/>
                  </a:cubicBezTo>
                  <a:cubicBezTo>
                    <a:pt x="590" y="851"/>
                    <a:pt x="638" y="856"/>
                    <a:pt x="688" y="866"/>
                  </a:cubicBezTo>
                  <a:cubicBezTo>
                    <a:pt x="926" y="916"/>
                    <a:pt x="1008" y="1137"/>
                    <a:pt x="1210" y="1236"/>
                  </a:cubicBezTo>
                  <a:cubicBezTo>
                    <a:pt x="1270" y="1266"/>
                    <a:pt x="1329" y="1279"/>
                    <a:pt x="1385" y="1279"/>
                  </a:cubicBezTo>
                  <a:cubicBezTo>
                    <a:pt x="1530" y="1279"/>
                    <a:pt x="1662" y="1192"/>
                    <a:pt x="1777" y="1084"/>
                  </a:cubicBezTo>
                  <a:cubicBezTo>
                    <a:pt x="1890" y="978"/>
                    <a:pt x="1999" y="865"/>
                    <a:pt x="2111" y="756"/>
                  </a:cubicBezTo>
                  <a:cubicBezTo>
                    <a:pt x="2191" y="677"/>
                    <a:pt x="2339" y="469"/>
                    <a:pt x="2444" y="428"/>
                  </a:cubicBezTo>
                  <a:cubicBezTo>
                    <a:pt x="2459" y="402"/>
                    <a:pt x="2473" y="389"/>
                    <a:pt x="2487" y="389"/>
                  </a:cubicBezTo>
                  <a:cubicBezTo>
                    <a:pt x="2501" y="389"/>
                    <a:pt x="2514" y="403"/>
                    <a:pt x="2527" y="430"/>
                  </a:cubicBezTo>
                  <a:cubicBezTo>
                    <a:pt x="2540" y="448"/>
                    <a:pt x="2551" y="462"/>
                    <a:pt x="2564" y="478"/>
                  </a:cubicBezTo>
                  <a:cubicBezTo>
                    <a:pt x="2600" y="519"/>
                    <a:pt x="2630" y="555"/>
                    <a:pt x="2673" y="588"/>
                  </a:cubicBezTo>
                  <a:cubicBezTo>
                    <a:pt x="2749" y="651"/>
                    <a:pt x="2836" y="698"/>
                    <a:pt x="2930" y="724"/>
                  </a:cubicBezTo>
                  <a:cubicBezTo>
                    <a:pt x="2995" y="744"/>
                    <a:pt x="3063" y="753"/>
                    <a:pt x="3130" y="756"/>
                  </a:cubicBezTo>
                  <a:lnTo>
                    <a:pt x="3080" y="367"/>
                  </a:lnTo>
                  <a:cubicBezTo>
                    <a:pt x="2874" y="326"/>
                    <a:pt x="2813" y="109"/>
                    <a:pt x="2630" y="31"/>
                  </a:cubicBezTo>
                  <a:cubicBezTo>
                    <a:pt x="2581" y="10"/>
                    <a:pt x="2535" y="0"/>
                    <a:pt x="2491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3876;p54">
              <a:extLst>
                <a:ext uri="{FF2B5EF4-FFF2-40B4-BE49-F238E27FC236}">
                  <a16:creationId xmlns:a16="http://schemas.microsoft.com/office/drawing/2014/main" id="{F510EE0C-B063-4F42-930E-15FDA7FD37E6}"/>
                </a:ext>
              </a:extLst>
            </p:cNvPr>
            <p:cNvSpPr/>
            <p:nvPr/>
          </p:nvSpPr>
          <p:spPr>
            <a:xfrm>
              <a:off x="4560425" y="2473375"/>
              <a:ext cx="386475" cy="421150"/>
            </a:xfrm>
            <a:custGeom>
              <a:avLst/>
              <a:gdLst/>
              <a:ahLst/>
              <a:cxnLst/>
              <a:rect l="l" t="t" r="r" b="b"/>
              <a:pathLst>
                <a:path w="15459" h="16846" extrusionOk="0">
                  <a:moveTo>
                    <a:pt x="14125" y="0"/>
                  </a:moveTo>
                  <a:cubicBezTo>
                    <a:pt x="14125" y="0"/>
                    <a:pt x="1" y="10950"/>
                    <a:pt x="1623" y="13073"/>
                  </a:cubicBezTo>
                  <a:cubicBezTo>
                    <a:pt x="1769" y="13263"/>
                    <a:pt x="1979" y="13342"/>
                    <a:pt x="2228" y="13342"/>
                  </a:cubicBezTo>
                  <a:cubicBezTo>
                    <a:pt x="3471" y="13342"/>
                    <a:pt x="5684" y="11373"/>
                    <a:pt x="5685" y="11373"/>
                  </a:cubicBezTo>
                  <a:lnTo>
                    <a:pt x="5685" y="11373"/>
                  </a:lnTo>
                  <a:cubicBezTo>
                    <a:pt x="5684" y="11373"/>
                    <a:pt x="2562" y="14962"/>
                    <a:pt x="3979" y="15688"/>
                  </a:cubicBezTo>
                  <a:cubicBezTo>
                    <a:pt x="4104" y="15752"/>
                    <a:pt x="4237" y="15781"/>
                    <a:pt x="4375" y="15781"/>
                  </a:cubicBezTo>
                  <a:cubicBezTo>
                    <a:pt x="5811" y="15781"/>
                    <a:pt x="7854" y="12643"/>
                    <a:pt x="7855" y="12643"/>
                  </a:cubicBezTo>
                  <a:lnTo>
                    <a:pt x="7855" y="12643"/>
                  </a:lnTo>
                  <a:cubicBezTo>
                    <a:pt x="7854" y="12643"/>
                    <a:pt x="6089" y="16316"/>
                    <a:pt x="7855" y="16833"/>
                  </a:cubicBezTo>
                  <a:cubicBezTo>
                    <a:pt x="7883" y="16842"/>
                    <a:pt x="7912" y="16846"/>
                    <a:pt x="7942" y="16846"/>
                  </a:cubicBezTo>
                  <a:cubicBezTo>
                    <a:pt x="9805" y="16846"/>
                    <a:pt x="15458" y="1270"/>
                    <a:pt x="15458" y="1270"/>
                  </a:cubicBezTo>
                  <a:lnTo>
                    <a:pt x="1412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3877;p54">
              <a:extLst>
                <a:ext uri="{FF2B5EF4-FFF2-40B4-BE49-F238E27FC236}">
                  <a16:creationId xmlns:a16="http://schemas.microsoft.com/office/drawing/2014/main" id="{A752563F-3BEB-44CD-95FA-6213AAB6937B}"/>
                </a:ext>
              </a:extLst>
            </p:cNvPr>
            <p:cNvSpPr/>
            <p:nvPr/>
          </p:nvSpPr>
          <p:spPr>
            <a:xfrm>
              <a:off x="5346125" y="2370350"/>
              <a:ext cx="207350" cy="269425"/>
            </a:xfrm>
            <a:custGeom>
              <a:avLst/>
              <a:gdLst/>
              <a:ahLst/>
              <a:cxnLst/>
              <a:rect l="l" t="t" r="r" b="b"/>
              <a:pathLst>
                <a:path w="8294" h="10777" extrusionOk="0">
                  <a:moveTo>
                    <a:pt x="1" y="1"/>
                  </a:moveTo>
                  <a:lnTo>
                    <a:pt x="2022" y="10777"/>
                  </a:lnTo>
                  <a:lnTo>
                    <a:pt x="8293" y="2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3878;p54">
              <a:extLst>
                <a:ext uri="{FF2B5EF4-FFF2-40B4-BE49-F238E27FC236}">
                  <a16:creationId xmlns:a16="http://schemas.microsoft.com/office/drawing/2014/main" id="{743EF2F0-333A-4081-BA50-61A3DA0692B4}"/>
                </a:ext>
              </a:extLst>
            </p:cNvPr>
            <p:cNvSpPr/>
            <p:nvPr/>
          </p:nvSpPr>
          <p:spPr>
            <a:xfrm>
              <a:off x="5353625" y="2371275"/>
              <a:ext cx="192900" cy="249375"/>
            </a:xfrm>
            <a:custGeom>
              <a:avLst/>
              <a:gdLst/>
              <a:ahLst/>
              <a:cxnLst/>
              <a:rect l="l" t="t" r="r" b="b"/>
              <a:pathLst>
                <a:path w="7716" h="9975" extrusionOk="0">
                  <a:moveTo>
                    <a:pt x="1445" y="247"/>
                  </a:moveTo>
                  <a:lnTo>
                    <a:pt x="2739" y="723"/>
                  </a:lnTo>
                  <a:lnTo>
                    <a:pt x="2047" y="2235"/>
                  </a:lnTo>
                  <a:lnTo>
                    <a:pt x="720" y="1781"/>
                  </a:lnTo>
                  <a:lnTo>
                    <a:pt x="1445" y="247"/>
                  </a:lnTo>
                  <a:close/>
                  <a:moveTo>
                    <a:pt x="3103" y="858"/>
                  </a:moveTo>
                  <a:lnTo>
                    <a:pt x="4531" y="1384"/>
                  </a:lnTo>
                  <a:lnTo>
                    <a:pt x="3939" y="2887"/>
                  </a:lnTo>
                  <a:lnTo>
                    <a:pt x="2412" y="2363"/>
                  </a:lnTo>
                  <a:lnTo>
                    <a:pt x="3103" y="858"/>
                  </a:lnTo>
                  <a:close/>
                  <a:moveTo>
                    <a:pt x="4896" y="1519"/>
                  </a:moveTo>
                  <a:lnTo>
                    <a:pt x="6500" y="2111"/>
                  </a:lnTo>
                  <a:lnTo>
                    <a:pt x="5894" y="3560"/>
                  </a:lnTo>
                  <a:lnTo>
                    <a:pt x="4310" y="3015"/>
                  </a:lnTo>
                  <a:lnTo>
                    <a:pt x="4896" y="1519"/>
                  </a:lnTo>
                  <a:close/>
                  <a:moveTo>
                    <a:pt x="2253" y="2717"/>
                  </a:moveTo>
                  <a:lnTo>
                    <a:pt x="3800" y="3248"/>
                  </a:lnTo>
                  <a:lnTo>
                    <a:pt x="3162" y="4874"/>
                  </a:lnTo>
                  <a:lnTo>
                    <a:pt x="1564" y="4226"/>
                  </a:lnTo>
                  <a:lnTo>
                    <a:pt x="2253" y="2717"/>
                  </a:lnTo>
                  <a:close/>
                  <a:moveTo>
                    <a:pt x="1402" y="4577"/>
                  </a:moveTo>
                  <a:lnTo>
                    <a:pt x="3020" y="5235"/>
                  </a:lnTo>
                  <a:lnTo>
                    <a:pt x="2498" y="6562"/>
                  </a:lnTo>
                  <a:lnTo>
                    <a:pt x="819" y="5853"/>
                  </a:lnTo>
                  <a:lnTo>
                    <a:pt x="1402" y="4577"/>
                  </a:lnTo>
                  <a:close/>
                  <a:moveTo>
                    <a:pt x="776" y="1"/>
                  </a:moveTo>
                  <a:lnTo>
                    <a:pt x="1087" y="115"/>
                  </a:lnTo>
                  <a:lnTo>
                    <a:pt x="359" y="1656"/>
                  </a:lnTo>
                  <a:lnTo>
                    <a:pt x="0" y="1533"/>
                  </a:lnTo>
                  <a:lnTo>
                    <a:pt x="0" y="1533"/>
                  </a:lnTo>
                  <a:lnTo>
                    <a:pt x="82" y="1971"/>
                  </a:lnTo>
                  <a:lnTo>
                    <a:pt x="191" y="2010"/>
                  </a:lnTo>
                  <a:lnTo>
                    <a:pt x="118" y="2164"/>
                  </a:lnTo>
                  <a:lnTo>
                    <a:pt x="240" y="2811"/>
                  </a:lnTo>
                  <a:lnTo>
                    <a:pt x="561" y="2136"/>
                  </a:lnTo>
                  <a:lnTo>
                    <a:pt x="1891" y="2595"/>
                  </a:lnTo>
                  <a:lnTo>
                    <a:pt x="1210" y="4084"/>
                  </a:lnTo>
                  <a:lnTo>
                    <a:pt x="419" y="3762"/>
                  </a:lnTo>
                  <a:lnTo>
                    <a:pt x="503" y="4214"/>
                  </a:lnTo>
                  <a:lnTo>
                    <a:pt x="1049" y="4437"/>
                  </a:lnTo>
                  <a:lnTo>
                    <a:pt x="691" y="5219"/>
                  </a:lnTo>
                  <a:lnTo>
                    <a:pt x="895" y="6310"/>
                  </a:lnTo>
                  <a:lnTo>
                    <a:pt x="2362" y="6928"/>
                  </a:lnTo>
                  <a:lnTo>
                    <a:pt x="1839" y="8259"/>
                  </a:lnTo>
                  <a:lnTo>
                    <a:pt x="1203" y="7955"/>
                  </a:lnTo>
                  <a:lnTo>
                    <a:pt x="1203" y="7955"/>
                  </a:lnTo>
                  <a:lnTo>
                    <a:pt x="1292" y="8427"/>
                  </a:lnTo>
                  <a:lnTo>
                    <a:pt x="1696" y="8620"/>
                  </a:lnTo>
                  <a:lnTo>
                    <a:pt x="1446" y="9257"/>
                  </a:lnTo>
                  <a:lnTo>
                    <a:pt x="1581" y="9975"/>
                  </a:lnTo>
                  <a:lnTo>
                    <a:pt x="2047" y="8789"/>
                  </a:lnTo>
                  <a:lnTo>
                    <a:pt x="2706" y="9102"/>
                  </a:lnTo>
                  <a:lnTo>
                    <a:pt x="2905" y="8768"/>
                  </a:lnTo>
                  <a:lnTo>
                    <a:pt x="2186" y="8421"/>
                  </a:lnTo>
                  <a:lnTo>
                    <a:pt x="2716" y="7072"/>
                  </a:lnTo>
                  <a:lnTo>
                    <a:pt x="3671" y="7475"/>
                  </a:lnTo>
                  <a:lnTo>
                    <a:pt x="3871" y="7138"/>
                  </a:lnTo>
                  <a:lnTo>
                    <a:pt x="2860" y="6713"/>
                  </a:lnTo>
                  <a:lnTo>
                    <a:pt x="3383" y="5381"/>
                  </a:lnTo>
                  <a:lnTo>
                    <a:pt x="4622" y="5884"/>
                  </a:lnTo>
                  <a:lnTo>
                    <a:pt x="4823" y="5547"/>
                  </a:lnTo>
                  <a:lnTo>
                    <a:pt x="3523" y="5021"/>
                  </a:lnTo>
                  <a:lnTo>
                    <a:pt x="4171" y="3376"/>
                  </a:lnTo>
                  <a:lnTo>
                    <a:pt x="5748" y="3919"/>
                  </a:lnTo>
                  <a:lnTo>
                    <a:pt x="5633" y="4193"/>
                  </a:lnTo>
                  <a:lnTo>
                    <a:pt x="7039" y="1837"/>
                  </a:lnTo>
                  <a:lnTo>
                    <a:pt x="7715" y="220"/>
                  </a:lnTo>
                  <a:lnTo>
                    <a:pt x="7300" y="207"/>
                  </a:lnTo>
                  <a:lnTo>
                    <a:pt x="6653" y="1754"/>
                  </a:lnTo>
                  <a:lnTo>
                    <a:pt x="5042" y="1160"/>
                  </a:lnTo>
                  <a:lnTo>
                    <a:pt x="5441" y="148"/>
                  </a:lnTo>
                  <a:lnTo>
                    <a:pt x="5028" y="136"/>
                  </a:lnTo>
                  <a:lnTo>
                    <a:pt x="4680" y="1026"/>
                  </a:lnTo>
                  <a:lnTo>
                    <a:pt x="3271" y="507"/>
                  </a:lnTo>
                  <a:lnTo>
                    <a:pt x="3464" y="85"/>
                  </a:lnTo>
                  <a:lnTo>
                    <a:pt x="3046" y="72"/>
                  </a:lnTo>
                  <a:lnTo>
                    <a:pt x="2907" y="373"/>
                  </a:lnTo>
                  <a:lnTo>
                    <a:pt x="2002" y="41"/>
                  </a:lnTo>
                  <a:lnTo>
                    <a:pt x="776" y="1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879;p54">
              <a:extLst>
                <a:ext uri="{FF2B5EF4-FFF2-40B4-BE49-F238E27FC236}">
                  <a16:creationId xmlns:a16="http://schemas.microsoft.com/office/drawing/2014/main" id="{21E7E956-3857-452B-AF82-EE33D61E4930}"/>
                </a:ext>
              </a:extLst>
            </p:cNvPr>
            <p:cNvSpPr/>
            <p:nvPr/>
          </p:nvSpPr>
          <p:spPr>
            <a:xfrm>
              <a:off x="5311625" y="2172825"/>
              <a:ext cx="270725" cy="270725"/>
            </a:xfrm>
            <a:custGeom>
              <a:avLst/>
              <a:gdLst/>
              <a:ahLst/>
              <a:cxnLst/>
              <a:rect l="l" t="t" r="r" b="b"/>
              <a:pathLst>
                <a:path w="10829" h="10829" extrusionOk="0">
                  <a:moveTo>
                    <a:pt x="5415" y="0"/>
                  </a:moveTo>
                  <a:cubicBezTo>
                    <a:pt x="2424" y="0"/>
                    <a:pt x="0" y="2425"/>
                    <a:pt x="0" y="5415"/>
                  </a:cubicBezTo>
                  <a:cubicBezTo>
                    <a:pt x="0" y="8405"/>
                    <a:pt x="2424" y="10828"/>
                    <a:pt x="5415" y="10828"/>
                  </a:cubicBezTo>
                  <a:cubicBezTo>
                    <a:pt x="8405" y="10828"/>
                    <a:pt x="10829" y="8405"/>
                    <a:pt x="10829" y="5415"/>
                  </a:cubicBezTo>
                  <a:cubicBezTo>
                    <a:pt x="10829" y="2425"/>
                    <a:pt x="8405" y="0"/>
                    <a:pt x="541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880;p54">
              <a:extLst>
                <a:ext uri="{FF2B5EF4-FFF2-40B4-BE49-F238E27FC236}">
                  <a16:creationId xmlns:a16="http://schemas.microsoft.com/office/drawing/2014/main" id="{4678E436-B03B-4938-AB23-12FE3249E529}"/>
                </a:ext>
              </a:extLst>
            </p:cNvPr>
            <p:cNvSpPr/>
            <p:nvPr/>
          </p:nvSpPr>
          <p:spPr>
            <a:xfrm>
              <a:off x="5484650" y="2349500"/>
              <a:ext cx="27000" cy="27500"/>
            </a:xfrm>
            <a:custGeom>
              <a:avLst/>
              <a:gdLst/>
              <a:ahLst/>
              <a:cxnLst/>
              <a:rect l="l" t="t" r="r" b="b"/>
              <a:pathLst>
                <a:path w="1080" h="1100" extrusionOk="0">
                  <a:moveTo>
                    <a:pt x="675" y="0"/>
                  </a:moveTo>
                  <a:cubicBezTo>
                    <a:pt x="645" y="0"/>
                    <a:pt x="616" y="5"/>
                    <a:pt x="587" y="15"/>
                  </a:cubicBezTo>
                  <a:cubicBezTo>
                    <a:pt x="521" y="38"/>
                    <a:pt x="452" y="65"/>
                    <a:pt x="393" y="102"/>
                  </a:cubicBezTo>
                  <a:lnTo>
                    <a:pt x="372" y="118"/>
                  </a:lnTo>
                  <a:cubicBezTo>
                    <a:pt x="370" y="118"/>
                    <a:pt x="370" y="118"/>
                    <a:pt x="368" y="119"/>
                  </a:cubicBezTo>
                  <a:cubicBezTo>
                    <a:pt x="360" y="124"/>
                    <a:pt x="356" y="127"/>
                    <a:pt x="350" y="131"/>
                  </a:cubicBezTo>
                  <a:cubicBezTo>
                    <a:pt x="317" y="152"/>
                    <a:pt x="287" y="177"/>
                    <a:pt x="259" y="202"/>
                  </a:cubicBezTo>
                  <a:cubicBezTo>
                    <a:pt x="249" y="211"/>
                    <a:pt x="243" y="223"/>
                    <a:pt x="234" y="233"/>
                  </a:cubicBezTo>
                  <a:lnTo>
                    <a:pt x="228" y="238"/>
                  </a:lnTo>
                  <a:cubicBezTo>
                    <a:pt x="224" y="244"/>
                    <a:pt x="221" y="248"/>
                    <a:pt x="216" y="254"/>
                  </a:cubicBezTo>
                  <a:cubicBezTo>
                    <a:pt x="210" y="260"/>
                    <a:pt x="206" y="266"/>
                    <a:pt x="201" y="270"/>
                  </a:cubicBezTo>
                  <a:cubicBezTo>
                    <a:pt x="198" y="274"/>
                    <a:pt x="196" y="280"/>
                    <a:pt x="193" y="283"/>
                  </a:cubicBezTo>
                  <a:cubicBezTo>
                    <a:pt x="173" y="309"/>
                    <a:pt x="151" y="333"/>
                    <a:pt x="134" y="357"/>
                  </a:cubicBezTo>
                  <a:cubicBezTo>
                    <a:pt x="121" y="374"/>
                    <a:pt x="112" y="390"/>
                    <a:pt x="101" y="409"/>
                  </a:cubicBezTo>
                  <a:cubicBezTo>
                    <a:pt x="77" y="453"/>
                    <a:pt x="56" y="503"/>
                    <a:pt x="38" y="549"/>
                  </a:cubicBezTo>
                  <a:cubicBezTo>
                    <a:pt x="31" y="569"/>
                    <a:pt x="24" y="588"/>
                    <a:pt x="19" y="607"/>
                  </a:cubicBezTo>
                  <a:cubicBezTo>
                    <a:pt x="1" y="675"/>
                    <a:pt x="1" y="744"/>
                    <a:pt x="19" y="813"/>
                  </a:cubicBezTo>
                  <a:cubicBezTo>
                    <a:pt x="31" y="863"/>
                    <a:pt x="55" y="908"/>
                    <a:pt x="88" y="946"/>
                  </a:cubicBezTo>
                  <a:cubicBezTo>
                    <a:pt x="115" y="989"/>
                    <a:pt x="151" y="1021"/>
                    <a:pt x="198" y="1047"/>
                  </a:cubicBezTo>
                  <a:cubicBezTo>
                    <a:pt x="259" y="1082"/>
                    <a:pt x="323" y="1098"/>
                    <a:pt x="393" y="1100"/>
                  </a:cubicBezTo>
                  <a:cubicBezTo>
                    <a:pt x="443" y="1094"/>
                    <a:pt x="495" y="1091"/>
                    <a:pt x="545" y="1077"/>
                  </a:cubicBezTo>
                  <a:cubicBezTo>
                    <a:pt x="594" y="1064"/>
                    <a:pt x="640" y="1041"/>
                    <a:pt x="686" y="1021"/>
                  </a:cubicBezTo>
                  <a:cubicBezTo>
                    <a:pt x="701" y="1014"/>
                    <a:pt x="717" y="1005"/>
                    <a:pt x="732" y="994"/>
                  </a:cubicBezTo>
                  <a:cubicBezTo>
                    <a:pt x="773" y="965"/>
                    <a:pt x="815" y="935"/>
                    <a:pt x="851" y="900"/>
                  </a:cubicBezTo>
                  <a:cubicBezTo>
                    <a:pt x="875" y="878"/>
                    <a:pt x="895" y="850"/>
                    <a:pt x="915" y="822"/>
                  </a:cubicBezTo>
                  <a:cubicBezTo>
                    <a:pt x="936" y="796"/>
                    <a:pt x="958" y="769"/>
                    <a:pt x="974" y="740"/>
                  </a:cubicBezTo>
                  <a:cubicBezTo>
                    <a:pt x="997" y="696"/>
                    <a:pt x="1017" y="648"/>
                    <a:pt x="1033" y="602"/>
                  </a:cubicBezTo>
                  <a:cubicBezTo>
                    <a:pt x="1038" y="584"/>
                    <a:pt x="1044" y="567"/>
                    <a:pt x="1045" y="546"/>
                  </a:cubicBezTo>
                  <a:lnTo>
                    <a:pt x="1045" y="539"/>
                  </a:lnTo>
                  <a:cubicBezTo>
                    <a:pt x="1053" y="525"/>
                    <a:pt x="1058" y="509"/>
                    <a:pt x="1065" y="495"/>
                  </a:cubicBezTo>
                  <a:cubicBezTo>
                    <a:pt x="1070" y="460"/>
                    <a:pt x="1074" y="426"/>
                    <a:pt x="1080" y="390"/>
                  </a:cubicBezTo>
                  <a:cubicBezTo>
                    <a:pt x="1074" y="356"/>
                    <a:pt x="1070" y="321"/>
                    <a:pt x="1065" y="286"/>
                  </a:cubicBezTo>
                  <a:cubicBezTo>
                    <a:pt x="1053" y="234"/>
                    <a:pt x="1030" y="190"/>
                    <a:pt x="995" y="154"/>
                  </a:cubicBezTo>
                  <a:cubicBezTo>
                    <a:pt x="977" y="125"/>
                    <a:pt x="954" y="102"/>
                    <a:pt x="925" y="84"/>
                  </a:cubicBezTo>
                  <a:cubicBezTo>
                    <a:pt x="901" y="61"/>
                    <a:pt x="873" y="43"/>
                    <a:pt x="839" y="33"/>
                  </a:cubicBezTo>
                  <a:cubicBezTo>
                    <a:pt x="809" y="16"/>
                    <a:pt x="776" y="8"/>
                    <a:pt x="740" y="8"/>
                  </a:cubicBezTo>
                  <a:cubicBezTo>
                    <a:pt x="718" y="3"/>
                    <a:pt x="696" y="0"/>
                    <a:pt x="67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881;p54">
              <a:extLst>
                <a:ext uri="{FF2B5EF4-FFF2-40B4-BE49-F238E27FC236}">
                  <a16:creationId xmlns:a16="http://schemas.microsoft.com/office/drawing/2014/main" id="{C324895C-BE6F-40AD-9D81-2C81C0DB1D16}"/>
                </a:ext>
              </a:extLst>
            </p:cNvPr>
            <p:cNvSpPr/>
            <p:nvPr/>
          </p:nvSpPr>
          <p:spPr>
            <a:xfrm>
              <a:off x="5514725" y="2365400"/>
              <a:ext cx="21225" cy="21800"/>
            </a:xfrm>
            <a:custGeom>
              <a:avLst/>
              <a:gdLst/>
              <a:ahLst/>
              <a:cxnLst/>
              <a:rect l="l" t="t" r="r" b="b"/>
              <a:pathLst>
                <a:path w="849" h="872" extrusionOk="0">
                  <a:moveTo>
                    <a:pt x="455" y="1"/>
                  </a:moveTo>
                  <a:cubicBezTo>
                    <a:pt x="421" y="1"/>
                    <a:pt x="386" y="5"/>
                    <a:pt x="353" y="14"/>
                  </a:cubicBezTo>
                  <a:cubicBezTo>
                    <a:pt x="323" y="27"/>
                    <a:pt x="292" y="41"/>
                    <a:pt x="259" y="54"/>
                  </a:cubicBezTo>
                  <a:cubicBezTo>
                    <a:pt x="201" y="88"/>
                    <a:pt x="156" y="134"/>
                    <a:pt x="120" y="193"/>
                  </a:cubicBezTo>
                  <a:cubicBezTo>
                    <a:pt x="98" y="226"/>
                    <a:pt x="79" y="256"/>
                    <a:pt x="57" y="289"/>
                  </a:cubicBezTo>
                  <a:cubicBezTo>
                    <a:pt x="29" y="333"/>
                    <a:pt x="14" y="382"/>
                    <a:pt x="10" y="432"/>
                  </a:cubicBezTo>
                  <a:cubicBezTo>
                    <a:pt x="0" y="484"/>
                    <a:pt x="2" y="535"/>
                    <a:pt x="17" y="586"/>
                  </a:cubicBezTo>
                  <a:cubicBezTo>
                    <a:pt x="30" y="636"/>
                    <a:pt x="53" y="680"/>
                    <a:pt x="88" y="719"/>
                  </a:cubicBezTo>
                  <a:cubicBezTo>
                    <a:pt x="115" y="762"/>
                    <a:pt x="151" y="793"/>
                    <a:pt x="196" y="819"/>
                  </a:cubicBezTo>
                  <a:cubicBezTo>
                    <a:pt x="228" y="831"/>
                    <a:pt x="258" y="845"/>
                    <a:pt x="290" y="858"/>
                  </a:cubicBezTo>
                  <a:cubicBezTo>
                    <a:pt x="324" y="867"/>
                    <a:pt x="359" y="872"/>
                    <a:pt x="393" y="872"/>
                  </a:cubicBezTo>
                  <a:cubicBezTo>
                    <a:pt x="428" y="872"/>
                    <a:pt x="462" y="867"/>
                    <a:pt x="496" y="858"/>
                  </a:cubicBezTo>
                  <a:cubicBezTo>
                    <a:pt x="526" y="845"/>
                    <a:pt x="558" y="831"/>
                    <a:pt x="589" y="819"/>
                  </a:cubicBezTo>
                  <a:cubicBezTo>
                    <a:pt x="646" y="785"/>
                    <a:pt x="694" y="737"/>
                    <a:pt x="730" y="679"/>
                  </a:cubicBezTo>
                  <a:cubicBezTo>
                    <a:pt x="751" y="647"/>
                    <a:pt x="770" y="616"/>
                    <a:pt x="791" y="584"/>
                  </a:cubicBezTo>
                  <a:cubicBezTo>
                    <a:pt x="820" y="540"/>
                    <a:pt x="834" y="491"/>
                    <a:pt x="839" y="441"/>
                  </a:cubicBezTo>
                  <a:cubicBezTo>
                    <a:pt x="849" y="389"/>
                    <a:pt x="847" y="336"/>
                    <a:pt x="831" y="286"/>
                  </a:cubicBezTo>
                  <a:cubicBezTo>
                    <a:pt x="818" y="234"/>
                    <a:pt x="796" y="191"/>
                    <a:pt x="761" y="154"/>
                  </a:cubicBezTo>
                  <a:cubicBezTo>
                    <a:pt x="734" y="111"/>
                    <a:pt x="698" y="78"/>
                    <a:pt x="652" y="54"/>
                  </a:cubicBezTo>
                  <a:cubicBezTo>
                    <a:pt x="622" y="41"/>
                    <a:pt x="591" y="27"/>
                    <a:pt x="559" y="14"/>
                  </a:cubicBezTo>
                  <a:cubicBezTo>
                    <a:pt x="525" y="5"/>
                    <a:pt x="490" y="1"/>
                    <a:pt x="455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882;p54">
              <a:extLst>
                <a:ext uri="{FF2B5EF4-FFF2-40B4-BE49-F238E27FC236}">
                  <a16:creationId xmlns:a16="http://schemas.microsoft.com/office/drawing/2014/main" id="{B50490AA-A527-4813-9C80-995E70CCBEB9}"/>
                </a:ext>
              </a:extLst>
            </p:cNvPr>
            <p:cNvSpPr/>
            <p:nvPr/>
          </p:nvSpPr>
          <p:spPr>
            <a:xfrm>
              <a:off x="5525175" y="2329350"/>
              <a:ext cx="22425" cy="22225"/>
            </a:xfrm>
            <a:custGeom>
              <a:avLst/>
              <a:gdLst/>
              <a:ahLst/>
              <a:cxnLst/>
              <a:rect l="l" t="t" r="r" b="b"/>
              <a:pathLst>
                <a:path w="897" h="889" extrusionOk="0">
                  <a:moveTo>
                    <a:pt x="258" y="176"/>
                  </a:moveTo>
                  <a:lnTo>
                    <a:pt x="258" y="176"/>
                  </a:lnTo>
                  <a:cubicBezTo>
                    <a:pt x="243" y="188"/>
                    <a:pt x="228" y="201"/>
                    <a:pt x="213" y="215"/>
                  </a:cubicBezTo>
                  <a:lnTo>
                    <a:pt x="213" y="215"/>
                  </a:lnTo>
                  <a:cubicBezTo>
                    <a:pt x="216" y="212"/>
                    <a:pt x="218" y="209"/>
                    <a:pt x="220" y="206"/>
                  </a:cubicBezTo>
                  <a:cubicBezTo>
                    <a:pt x="233" y="196"/>
                    <a:pt x="245" y="186"/>
                    <a:pt x="258" y="176"/>
                  </a:cubicBezTo>
                  <a:close/>
                  <a:moveTo>
                    <a:pt x="132" y="517"/>
                  </a:moveTo>
                  <a:cubicBezTo>
                    <a:pt x="137" y="535"/>
                    <a:pt x="143" y="552"/>
                    <a:pt x="150" y="570"/>
                  </a:cubicBezTo>
                  <a:lnTo>
                    <a:pt x="134" y="531"/>
                  </a:lnTo>
                  <a:cubicBezTo>
                    <a:pt x="133" y="526"/>
                    <a:pt x="133" y="522"/>
                    <a:pt x="132" y="517"/>
                  </a:cubicBezTo>
                  <a:close/>
                  <a:moveTo>
                    <a:pt x="170" y="612"/>
                  </a:moveTo>
                  <a:cubicBezTo>
                    <a:pt x="171" y="614"/>
                    <a:pt x="173" y="617"/>
                    <a:pt x="175" y="620"/>
                  </a:cubicBezTo>
                  <a:cubicBezTo>
                    <a:pt x="173" y="617"/>
                    <a:pt x="171" y="614"/>
                    <a:pt x="170" y="613"/>
                  </a:cubicBezTo>
                  <a:cubicBezTo>
                    <a:pt x="170" y="612"/>
                    <a:pt x="170" y="612"/>
                    <a:pt x="170" y="612"/>
                  </a:cubicBezTo>
                  <a:close/>
                  <a:moveTo>
                    <a:pt x="439" y="1"/>
                  </a:moveTo>
                  <a:cubicBezTo>
                    <a:pt x="421" y="1"/>
                    <a:pt x="395" y="7"/>
                    <a:pt x="380" y="8"/>
                  </a:cubicBezTo>
                  <a:cubicBezTo>
                    <a:pt x="366" y="11"/>
                    <a:pt x="340" y="12"/>
                    <a:pt x="322" y="18"/>
                  </a:cubicBezTo>
                  <a:cubicBezTo>
                    <a:pt x="319" y="18"/>
                    <a:pt x="316" y="20"/>
                    <a:pt x="314" y="20"/>
                  </a:cubicBezTo>
                  <a:cubicBezTo>
                    <a:pt x="293" y="27"/>
                    <a:pt x="241" y="50"/>
                    <a:pt x="221" y="58"/>
                  </a:cubicBezTo>
                  <a:cubicBezTo>
                    <a:pt x="221" y="58"/>
                    <a:pt x="220" y="58"/>
                    <a:pt x="220" y="61"/>
                  </a:cubicBezTo>
                  <a:cubicBezTo>
                    <a:pt x="217" y="61"/>
                    <a:pt x="217" y="63"/>
                    <a:pt x="216" y="63"/>
                  </a:cubicBezTo>
                  <a:cubicBezTo>
                    <a:pt x="189" y="77"/>
                    <a:pt x="130" y="128"/>
                    <a:pt x="130" y="128"/>
                  </a:cubicBezTo>
                  <a:cubicBezTo>
                    <a:pt x="130" y="128"/>
                    <a:pt x="130" y="128"/>
                    <a:pt x="131" y="127"/>
                  </a:cubicBezTo>
                  <a:lnTo>
                    <a:pt x="131" y="127"/>
                  </a:lnTo>
                  <a:cubicBezTo>
                    <a:pt x="130" y="128"/>
                    <a:pt x="128" y="130"/>
                    <a:pt x="124" y="133"/>
                  </a:cubicBezTo>
                  <a:cubicBezTo>
                    <a:pt x="114" y="144"/>
                    <a:pt x="95" y="169"/>
                    <a:pt x="92" y="173"/>
                  </a:cubicBezTo>
                  <a:cubicBezTo>
                    <a:pt x="85" y="183"/>
                    <a:pt x="69" y="202"/>
                    <a:pt x="61" y="216"/>
                  </a:cubicBezTo>
                  <a:cubicBezTo>
                    <a:pt x="49" y="230"/>
                    <a:pt x="41" y="263"/>
                    <a:pt x="36" y="270"/>
                  </a:cubicBezTo>
                  <a:cubicBezTo>
                    <a:pt x="34" y="279"/>
                    <a:pt x="19" y="306"/>
                    <a:pt x="15" y="323"/>
                  </a:cubicBezTo>
                  <a:lnTo>
                    <a:pt x="15" y="329"/>
                  </a:lnTo>
                  <a:cubicBezTo>
                    <a:pt x="12" y="345"/>
                    <a:pt x="2" y="417"/>
                    <a:pt x="1" y="434"/>
                  </a:cubicBezTo>
                  <a:lnTo>
                    <a:pt x="1" y="435"/>
                  </a:lnTo>
                  <a:lnTo>
                    <a:pt x="1" y="441"/>
                  </a:lnTo>
                  <a:cubicBezTo>
                    <a:pt x="3" y="465"/>
                    <a:pt x="13" y="530"/>
                    <a:pt x="15" y="550"/>
                  </a:cubicBezTo>
                  <a:cubicBezTo>
                    <a:pt x="15" y="551"/>
                    <a:pt x="15" y="556"/>
                    <a:pt x="18" y="557"/>
                  </a:cubicBezTo>
                  <a:cubicBezTo>
                    <a:pt x="22" y="573"/>
                    <a:pt x="35" y="600"/>
                    <a:pt x="39" y="607"/>
                  </a:cubicBezTo>
                  <a:cubicBezTo>
                    <a:pt x="44" y="617"/>
                    <a:pt x="51" y="642"/>
                    <a:pt x="61" y="657"/>
                  </a:cubicBezTo>
                  <a:cubicBezTo>
                    <a:pt x="62" y="659"/>
                    <a:pt x="64" y="663"/>
                    <a:pt x="65" y="665"/>
                  </a:cubicBezTo>
                  <a:cubicBezTo>
                    <a:pt x="84" y="689"/>
                    <a:pt x="107" y="723"/>
                    <a:pt x="132" y="749"/>
                  </a:cubicBezTo>
                  <a:cubicBezTo>
                    <a:pt x="134" y="750"/>
                    <a:pt x="137" y="752"/>
                    <a:pt x="140" y="756"/>
                  </a:cubicBezTo>
                  <a:cubicBezTo>
                    <a:pt x="158" y="772"/>
                    <a:pt x="198" y="802"/>
                    <a:pt x="218" y="816"/>
                  </a:cubicBezTo>
                  <a:lnTo>
                    <a:pt x="220" y="818"/>
                  </a:lnTo>
                  <a:cubicBezTo>
                    <a:pt x="221" y="818"/>
                    <a:pt x="221" y="821"/>
                    <a:pt x="223" y="821"/>
                  </a:cubicBezTo>
                  <a:cubicBezTo>
                    <a:pt x="227" y="822"/>
                    <a:pt x="228" y="824"/>
                    <a:pt x="233" y="825"/>
                  </a:cubicBezTo>
                  <a:cubicBezTo>
                    <a:pt x="249" y="832"/>
                    <a:pt x="266" y="839"/>
                    <a:pt x="283" y="847"/>
                  </a:cubicBezTo>
                  <a:cubicBezTo>
                    <a:pt x="297" y="852"/>
                    <a:pt x="314" y="861"/>
                    <a:pt x="333" y="868"/>
                  </a:cubicBezTo>
                  <a:cubicBezTo>
                    <a:pt x="336" y="871"/>
                    <a:pt x="340" y="871"/>
                    <a:pt x="343" y="872"/>
                  </a:cubicBezTo>
                  <a:cubicBezTo>
                    <a:pt x="345" y="872"/>
                    <a:pt x="347" y="872"/>
                    <a:pt x="349" y="874"/>
                  </a:cubicBezTo>
                  <a:lnTo>
                    <a:pt x="352" y="874"/>
                  </a:lnTo>
                  <a:cubicBezTo>
                    <a:pt x="386" y="879"/>
                    <a:pt x="421" y="882"/>
                    <a:pt x="456" y="888"/>
                  </a:cubicBezTo>
                  <a:lnTo>
                    <a:pt x="474" y="888"/>
                  </a:lnTo>
                  <a:cubicBezTo>
                    <a:pt x="492" y="887"/>
                    <a:pt x="509" y="882"/>
                    <a:pt x="527" y="881"/>
                  </a:cubicBezTo>
                  <a:cubicBezTo>
                    <a:pt x="544" y="879"/>
                    <a:pt x="562" y="875"/>
                    <a:pt x="578" y="874"/>
                  </a:cubicBezTo>
                  <a:cubicBezTo>
                    <a:pt x="581" y="874"/>
                    <a:pt x="585" y="872"/>
                    <a:pt x="587" y="872"/>
                  </a:cubicBezTo>
                  <a:cubicBezTo>
                    <a:pt x="677" y="842"/>
                    <a:pt x="703" y="824"/>
                    <a:pt x="773" y="765"/>
                  </a:cubicBezTo>
                  <a:lnTo>
                    <a:pt x="780" y="758"/>
                  </a:lnTo>
                  <a:cubicBezTo>
                    <a:pt x="786" y="752"/>
                    <a:pt x="838" y="685"/>
                    <a:pt x="840" y="679"/>
                  </a:cubicBezTo>
                  <a:lnTo>
                    <a:pt x="843" y="677"/>
                  </a:lnTo>
                  <a:cubicBezTo>
                    <a:pt x="845" y="675"/>
                    <a:pt x="845" y="673"/>
                    <a:pt x="846" y="672"/>
                  </a:cubicBezTo>
                  <a:cubicBezTo>
                    <a:pt x="858" y="656"/>
                    <a:pt x="856" y="637"/>
                    <a:pt x="862" y="620"/>
                  </a:cubicBezTo>
                  <a:cubicBezTo>
                    <a:pt x="881" y="558"/>
                    <a:pt x="896" y="501"/>
                    <a:pt x="896" y="441"/>
                  </a:cubicBezTo>
                  <a:lnTo>
                    <a:pt x="896" y="435"/>
                  </a:lnTo>
                  <a:lnTo>
                    <a:pt x="896" y="434"/>
                  </a:lnTo>
                  <a:cubicBezTo>
                    <a:pt x="896" y="427"/>
                    <a:pt x="885" y="336"/>
                    <a:pt x="882" y="329"/>
                  </a:cubicBezTo>
                  <a:cubicBezTo>
                    <a:pt x="882" y="326"/>
                    <a:pt x="881" y="323"/>
                    <a:pt x="881" y="321"/>
                  </a:cubicBezTo>
                  <a:cubicBezTo>
                    <a:pt x="876" y="306"/>
                    <a:pt x="859" y="268"/>
                    <a:pt x="859" y="268"/>
                  </a:cubicBezTo>
                  <a:lnTo>
                    <a:pt x="859" y="268"/>
                  </a:lnTo>
                  <a:cubicBezTo>
                    <a:pt x="859" y="268"/>
                    <a:pt x="859" y="268"/>
                    <a:pt x="859" y="270"/>
                  </a:cubicBezTo>
                  <a:lnTo>
                    <a:pt x="859" y="270"/>
                  </a:lnTo>
                  <a:cubicBezTo>
                    <a:pt x="856" y="262"/>
                    <a:pt x="848" y="239"/>
                    <a:pt x="842" y="226"/>
                  </a:cubicBezTo>
                  <a:cubicBezTo>
                    <a:pt x="842" y="223"/>
                    <a:pt x="839" y="223"/>
                    <a:pt x="839" y="222"/>
                  </a:cubicBezTo>
                  <a:cubicBezTo>
                    <a:pt x="823" y="192"/>
                    <a:pt x="789" y="154"/>
                    <a:pt x="775" y="137"/>
                  </a:cubicBezTo>
                  <a:lnTo>
                    <a:pt x="770" y="133"/>
                  </a:lnTo>
                  <a:cubicBezTo>
                    <a:pt x="743" y="108"/>
                    <a:pt x="714" y="87"/>
                    <a:pt x="686" y="68"/>
                  </a:cubicBezTo>
                  <a:cubicBezTo>
                    <a:pt x="683" y="65"/>
                    <a:pt x="680" y="64"/>
                    <a:pt x="679" y="64"/>
                  </a:cubicBezTo>
                  <a:cubicBezTo>
                    <a:pt x="646" y="48"/>
                    <a:pt x="611" y="34"/>
                    <a:pt x="578" y="21"/>
                  </a:cubicBezTo>
                  <a:cubicBezTo>
                    <a:pt x="572" y="20"/>
                    <a:pt x="567" y="18"/>
                    <a:pt x="560" y="15"/>
                  </a:cubicBezTo>
                  <a:cubicBezTo>
                    <a:pt x="524" y="11"/>
                    <a:pt x="486" y="4"/>
                    <a:pt x="449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883;p54">
              <a:extLst>
                <a:ext uri="{FF2B5EF4-FFF2-40B4-BE49-F238E27FC236}">
                  <a16:creationId xmlns:a16="http://schemas.microsoft.com/office/drawing/2014/main" id="{23EA49C8-3AD8-42B2-A495-FB7DDB28A4A0}"/>
                </a:ext>
              </a:extLst>
            </p:cNvPr>
            <p:cNvSpPr/>
            <p:nvPr/>
          </p:nvSpPr>
          <p:spPr>
            <a:xfrm>
              <a:off x="5525425" y="2342975"/>
              <a:ext cx="50" cy="200"/>
            </a:xfrm>
            <a:custGeom>
              <a:avLst/>
              <a:gdLst/>
              <a:ahLst/>
              <a:cxnLst/>
              <a:rect l="l" t="t" r="r" b="b"/>
              <a:pathLst>
                <a:path w="2" h="8" extrusionOk="0">
                  <a:moveTo>
                    <a:pt x="1" y="1"/>
                  </a:moveTo>
                  <a:lnTo>
                    <a:pt x="1" y="3"/>
                  </a:lnTo>
                  <a:cubicBezTo>
                    <a:pt x="1" y="6"/>
                    <a:pt x="2" y="7"/>
                    <a:pt x="2" y="7"/>
                  </a:cubicBezTo>
                  <a:cubicBezTo>
                    <a:pt x="2" y="7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FFDC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84;p54">
              <a:extLst>
                <a:ext uri="{FF2B5EF4-FFF2-40B4-BE49-F238E27FC236}">
                  <a16:creationId xmlns:a16="http://schemas.microsoft.com/office/drawing/2014/main" id="{83829AFC-8854-4EDC-B924-49E4191DFD06}"/>
                </a:ext>
              </a:extLst>
            </p:cNvPr>
            <p:cNvSpPr/>
            <p:nvPr/>
          </p:nvSpPr>
          <p:spPr>
            <a:xfrm>
              <a:off x="5476050" y="2390625"/>
              <a:ext cx="20125" cy="19775"/>
            </a:xfrm>
            <a:custGeom>
              <a:avLst/>
              <a:gdLst/>
              <a:ahLst/>
              <a:cxnLst/>
              <a:rect l="l" t="t" r="r" b="b"/>
              <a:pathLst>
                <a:path w="805" h="791" extrusionOk="0">
                  <a:moveTo>
                    <a:pt x="750" y="264"/>
                  </a:moveTo>
                  <a:lnTo>
                    <a:pt x="750" y="264"/>
                  </a:lnTo>
                  <a:cubicBezTo>
                    <a:pt x="754" y="276"/>
                    <a:pt x="759" y="285"/>
                    <a:pt x="762" y="295"/>
                  </a:cubicBezTo>
                  <a:cubicBezTo>
                    <a:pt x="762" y="300"/>
                    <a:pt x="765" y="306"/>
                    <a:pt x="765" y="312"/>
                  </a:cubicBezTo>
                  <a:cubicBezTo>
                    <a:pt x="762" y="295"/>
                    <a:pt x="753" y="279"/>
                    <a:pt x="750" y="264"/>
                  </a:cubicBezTo>
                  <a:close/>
                  <a:moveTo>
                    <a:pt x="773" y="369"/>
                  </a:moveTo>
                  <a:cubicBezTo>
                    <a:pt x="775" y="378"/>
                    <a:pt x="775" y="388"/>
                    <a:pt x="776" y="396"/>
                  </a:cubicBezTo>
                  <a:cubicBezTo>
                    <a:pt x="775" y="404"/>
                    <a:pt x="775" y="412"/>
                    <a:pt x="774" y="420"/>
                  </a:cubicBezTo>
                  <a:lnTo>
                    <a:pt x="774" y="420"/>
                  </a:lnTo>
                  <a:cubicBezTo>
                    <a:pt x="775" y="402"/>
                    <a:pt x="775" y="385"/>
                    <a:pt x="773" y="369"/>
                  </a:cubicBezTo>
                  <a:close/>
                  <a:moveTo>
                    <a:pt x="725" y="590"/>
                  </a:moveTo>
                  <a:lnTo>
                    <a:pt x="725" y="590"/>
                  </a:lnTo>
                  <a:cubicBezTo>
                    <a:pt x="725" y="591"/>
                    <a:pt x="725" y="591"/>
                    <a:pt x="724" y="591"/>
                  </a:cubicBezTo>
                  <a:cubicBezTo>
                    <a:pt x="724" y="591"/>
                    <a:pt x="724" y="592"/>
                    <a:pt x="724" y="592"/>
                  </a:cubicBezTo>
                  <a:lnTo>
                    <a:pt x="724" y="592"/>
                  </a:lnTo>
                  <a:cubicBezTo>
                    <a:pt x="724" y="591"/>
                    <a:pt x="724" y="591"/>
                    <a:pt x="725" y="590"/>
                  </a:cubicBezTo>
                  <a:close/>
                  <a:moveTo>
                    <a:pt x="694" y="628"/>
                  </a:moveTo>
                  <a:lnTo>
                    <a:pt x="694" y="628"/>
                  </a:lnTo>
                  <a:cubicBezTo>
                    <a:pt x="692" y="631"/>
                    <a:pt x="690" y="634"/>
                    <a:pt x="688" y="637"/>
                  </a:cubicBezTo>
                  <a:lnTo>
                    <a:pt x="688" y="637"/>
                  </a:lnTo>
                  <a:cubicBezTo>
                    <a:pt x="690" y="634"/>
                    <a:pt x="692" y="631"/>
                    <a:pt x="694" y="628"/>
                  </a:cubicBezTo>
                  <a:close/>
                  <a:moveTo>
                    <a:pt x="671" y="659"/>
                  </a:moveTo>
                  <a:cubicBezTo>
                    <a:pt x="669" y="661"/>
                    <a:pt x="667" y="663"/>
                    <a:pt x="666" y="666"/>
                  </a:cubicBezTo>
                  <a:cubicBezTo>
                    <a:pt x="664" y="667"/>
                    <a:pt x="662" y="668"/>
                    <a:pt x="661" y="670"/>
                  </a:cubicBezTo>
                  <a:lnTo>
                    <a:pt x="661" y="670"/>
                  </a:lnTo>
                  <a:cubicBezTo>
                    <a:pt x="664" y="666"/>
                    <a:pt x="668" y="662"/>
                    <a:pt x="671" y="659"/>
                  </a:cubicBezTo>
                  <a:close/>
                  <a:moveTo>
                    <a:pt x="392" y="1"/>
                  </a:moveTo>
                  <a:cubicBezTo>
                    <a:pt x="322" y="1"/>
                    <a:pt x="257" y="19"/>
                    <a:pt x="196" y="55"/>
                  </a:cubicBezTo>
                  <a:cubicBezTo>
                    <a:pt x="181" y="65"/>
                    <a:pt x="170" y="75"/>
                    <a:pt x="157" y="85"/>
                  </a:cubicBezTo>
                  <a:cubicBezTo>
                    <a:pt x="144" y="97"/>
                    <a:pt x="130" y="105"/>
                    <a:pt x="117" y="115"/>
                  </a:cubicBezTo>
                  <a:lnTo>
                    <a:pt x="115" y="118"/>
                  </a:lnTo>
                  <a:lnTo>
                    <a:pt x="55" y="197"/>
                  </a:lnTo>
                  <a:lnTo>
                    <a:pt x="55" y="199"/>
                  </a:lnTo>
                  <a:cubicBezTo>
                    <a:pt x="55" y="200"/>
                    <a:pt x="15" y="289"/>
                    <a:pt x="15" y="292"/>
                  </a:cubicBezTo>
                  <a:lnTo>
                    <a:pt x="15" y="293"/>
                  </a:lnTo>
                  <a:cubicBezTo>
                    <a:pt x="15" y="295"/>
                    <a:pt x="1" y="395"/>
                    <a:pt x="1" y="396"/>
                  </a:cubicBezTo>
                  <a:cubicBezTo>
                    <a:pt x="1" y="399"/>
                    <a:pt x="15" y="500"/>
                    <a:pt x="15" y="501"/>
                  </a:cubicBezTo>
                  <a:cubicBezTo>
                    <a:pt x="22" y="516"/>
                    <a:pt x="27" y="530"/>
                    <a:pt x="34" y="546"/>
                  </a:cubicBezTo>
                  <a:lnTo>
                    <a:pt x="34" y="546"/>
                  </a:lnTo>
                  <a:cubicBezTo>
                    <a:pt x="36" y="551"/>
                    <a:pt x="47" y="583"/>
                    <a:pt x="55" y="594"/>
                  </a:cubicBezTo>
                  <a:cubicBezTo>
                    <a:pt x="55" y="596"/>
                    <a:pt x="114" y="671"/>
                    <a:pt x="115" y="673"/>
                  </a:cubicBezTo>
                  <a:lnTo>
                    <a:pt x="115" y="674"/>
                  </a:lnTo>
                  <a:lnTo>
                    <a:pt x="194" y="736"/>
                  </a:lnTo>
                  <a:lnTo>
                    <a:pt x="196" y="736"/>
                  </a:lnTo>
                  <a:lnTo>
                    <a:pt x="198" y="737"/>
                  </a:lnTo>
                  <a:cubicBezTo>
                    <a:pt x="200" y="737"/>
                    <a:pt x="289" y="776"/>
                    <a:pt x="292" y="776"/>
                  </a:cubicBezTo>
                  <a:lnTo>
                    <a:pt x="299" y="776"/>
                  </a:lnTo>
                  <a:cubicBezTo>
                    <a:pt x="300" y="776"/>
                    <a:pt x="399" y="790"/>
                    <a:pt x="402" y="790"/>
                  </a:cubicBezTo>
                  <a:lnTo>
                    <a:pt x="409" y="790"/>
                  </a:lnTo>
                  <a:cubicBezTo>
                    <a:pt x="415" y="790"/>
                    <a:pt x="509" y="779"/>
                    <a:pt x="514" y="776"/>
                  </a:cubicBezTo>
                  <a:lnTo>
                    <a:pt x="517" y="776"/>
                  </a:lnTo>
                  <a:cubicBezTo>
                    <a:pt x="518" y="776"/>
                    <a:pt x="608" y="737"/>
                    <a:pt x="610" y="737"/>
                  </a:cubicBezTo>
                  <a:lnTo>
                    <a:pt x="611" y="737"/>
                  </a:lnTo>
                  <a:cubicBezTo>
                    <a:pt x="614" y="737"/>
                    <a:pt x="690" y="676"/>
                    <a:pt x="690" y="676"/>
                  </a:cubicBezTo>
                  <a:cubicBezTo>
                    <a:pt x="699" y="668"/>
                    <a:pt x="729" y="627"/>
                    <a:pt x="729" y="626"/>
                  </a:cubicBezTo>
                  <a:lnTo>
                    <a:pt x="729" y="626"/>
                  </a:lnTo>
                  <a:cubicBezTo>
                    <a:pt x="729" y="626"/>
                    <a:pt x="727" y="630"/>
                    <a:pt x="722" y="637"/>
                  </a:cubicBezTo>
                  <a:cubicBezTo>
                    <a:pt x="762" y="585"/>
                    <a:pt x="746" y="611"/>
                    <a:pt x="772" y="551"/>
                  </a:cubicBezTo>
                  <a:cubicBezTo>
                    <a:pt x="779" y="532"/>
                    <a:pt x="787" y="521"/>
                    <a:pt x="790" y="504"/>
                  </a:cubicBezTo>
                  <a:lnTo>
                    <a:pt x="805" y="401"/>
                  </a:lnTo>
                  <a:cubicBezTo>
                    <a:pt x="805" y="399"/>
                    <a:pt x="790" y="299"/>
                    <a:pt x="790" y="295"/>
                  </a:cubicBezTo>
                  <a:lnTo>
                    <a:pt x="752" y="201"/>
                  </a:lnTo>
                  <a:lnTo>
                    <a:pt x="752" y="200"/>
                  </a:lnTo>
                  <a:cubicBezTo>
                    <a:pt x="752" y="200"/>
                    <a:pt x="752" y="199"/>
                    <a:pt x="749" y="199"/>
                  </a:cubicBezTo>
                  <a:cubicBezTo>
                    <a:pt x="724" y="154"/>
                    <a:pt x="691" y="118"/>
                    <a:pt x="648" y="90"/>
                  </a:cubicBezTo>
                  <a:cubicBezTo>
                    <a:pt x="636" y="75"/>
                    <a:pt x="613" y="71"/>
                    <a:pt x="597" y="62"/>
                  </a:cubicBezTo>
                  <a:cubicBezTo>
                    <a:pt x="588" y="57"/>
                    <a:pt x="577" y="51"/>
                    <a:pt x="567" y="47"/>
                  </a:cubicBezTo>
                  <a:cubicBezTo>
                    <a:pt x="548" y="39"/>
                    <a:pt x="537" y="25"/>
                    <a:pt x="517" y="19"/>
                  </a:cubicBezTo>
                  <a:cubicBezTo>
                    <a:pt x="515" y="19"/>
                    <a:pt x="513" y="19"/>
                    <a:pt x="512" y="19"/>
                  </a:cubicBezTo>
                  <a:cubicBezTo>
                    <a:pt x="509" y="19"/>
                    <a:pt x="506" y="19"/>
                    <a:pt x="502" y="19"/>
                  </a:cubicBezTo>
                  <a:cubicBezTo>
                    <a:pt x="501" y="19"/>
                    <a:pt x="497" y="18"/>
                    <a:pt x="495" y="15"/>
                  </a:cubicBezTo>
                  <a:cubicBezTo>
                    <a:pt x="461" y="11"/>
                    <a:pt x="428" y="6"/>
                    <a:pt x="392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3885;p54">
              <a:extLst>
                <a:ext uri="{FF2B5EF4-FFF2-40B4-BE49-F238E27FC236}">
                  <a16:creationId xmlns:a16="http://schemas.microsoft.com/office/drawing/2014/main" id="{EFD5CE71-B86E-494F-BCD8-CCB892572711}"/>
                </a:ext>
              </a:extLst>
            </p:cNvPr>
            <p:cNvSpPr/>
            <p:nvPr/>
          </p:nvSpPr>
          <p:spPr>
            <a:xfrm>
              <a:off x="5299575" y="2160375"/>
              <a:ext cx="311525" cy="175700"/>
            </a:xfrm>
            <a:custGeom>
              <a:avLst/>
              <a:gdLst/>
              <a:ahLst/>
              <a:cxnLst/>
              <a:rect l="l" t="t" r="r" b="b"/>
              <a:pathLst>
                <a:path w="12461" h="7028" extrusionOk="0">
                  <a:moveTo>
                    <a:pt x="5744" y="1"/>
                  </a:moveTo>
                  <a:cubicBezTo>
                    <a:pt x="5602" y="1"/>
                    <a:pt x="798" y="34"/>
                    <a:pt x="157" y="4554"/>
                  </a:cubicBezTo>
                  <a:cubicBezTo>
                    <a:pt x="1" y="5653"/>
                    <a:pt x="439" y="6872"/>
                    <a:pt x="1737" y="7011"/>
                  </a:cubicBezTo>
                  <a:cubicBezTo>
                    <a:pt x="1840" y="7022"/>
                    <a:pt x="1938" y="7027"/>
                    <a:pt x="2033" y="7027"/>
                  </a:cubicBezTo>
                  <a:cubicBezTo>
                    <a:pt x="3561" y="7027"/>
                    <a:pt x="4013" y="5643"/>
                    <a:pt x="4579" y="4958"/>
                  </a:cubicBezTo>
                  <a:lnTo>
                    <a:pt x="4579" y="4958"/>
                  </a:lnTo>
                  <a:cubicBezTo>
                    <a:pt x="4579" y="4959"/>
                    <a:pt x="4388" y="5762"/>
                    <a:pt x="5747" y="5913"/>
                  </a:cubicBezTo>
                  <a:cubicBezTo>
                    <a:pt x="5799" y="5919"/>
                    <a:pt x="5851" y="5922"/>
                    <a:pt x="5901" y="5922"/>
                  </a:cubicBezTo>
                  <a:cubicBezTo>
                    <a:pt x="7152" y="5922"/>
                    <a:pt x="7735" y="4196"/>
                    <a:pt x="7735" y="4106"/>
                  </a:cubicBezTo>
                  <a:cubicBezTo>
                    <a:pt x="7735" y="4104"/>
                    <a:pt x="7735" y="4103"/>
                    <a:pt x="7735" y="4103"/>
                  </a:cubicBezTo>
                  <a:cubicBezTo>
                    <a:pt x="7746" y="4103"/>
                    <a:pt x="8052" y="6400"/>
                    <a:pt x="9215" y="6400"/>
                  </a:cubicBezTo>
                  <a:cubicBezTo>
                    <a:pt x="9279" y="6400"/>
                    <a:pt x="9345" y="6393"/>
                    <a:pt x="9414" y="6379"/>
                  </a:cubicBezTo>
                  <a:cubicBezTo>
                    <a:pt x="10543" y="6141"/>
                    <a:pt x="10597" y="4980"/>
                    <a:pt x="10584" y="4604"/>
                  </a:cubicBezTo>
                  <a:lnTo>
                    <a:pt x="10584" y="4604"/>
                  </a:lnTo>
                  <a:cubicBezTo>
                    <a:pt x="10614" y="4955"/>
                    <a:pt x="10747" y="5968"/>
                    <a:pt x="11314" y="5968"/>
                  </a:cubicBezTo>
                  <a:cubicBezTo>
                    <a:pt x="11386" y="5968"/>
                    <a:pt x="11466" y="5951"/>
                    <a:pt x="11554" y="5914"/>
                  </a:cubicBezTo>
                  <a:cubicBezTo>
                    <a:pt x="12460" y="5532"/>
                    <a:pt x="11997" y="198"/>
                    <a:pt x="5987" y="198"/>
                  </a:cubicBezTo>
                  <a:cubicBezTo>
                    <a:pt x="5922" y="198"/>
                    <a:pt x="5855" y="199"/>
                    <a:pt x="5788" y="200"/>
                  </a:cubicBezTo>
                  <a:lnTo>
                    <a:pt x="5747" y="1"/>
                  </a:lnTo>
                  <a:cubicBezTo>
                    <a:pt x="5747" y="1"/>
                    <a:pt x="5746" y="1"/>
                    <a:pt x="5744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886;p54">
              <a:extLst>
                <a:ext uri="{FF2B5EF4-FFF2-40B4-BE49-F238E27FC236}">
                  <a16:creationId xmlns:a16="http://schemas.microsoft.com/office/drawing/2014/main" id="{92556657-11F5-4E28-BE3E-30AA60F7764C}"/>
                </a:ext>
              </a:extLst>
            </p:cNvPr>
            <p:cNvSpPr/>
            <p:nvPr/>
          </p:nvSpPr>
          <p:spPr>
            <a:xfrm>
              <a:off x="5423450" y="2144075"/>
              <a:ext cx="99825" cy="99825"/>
            </a:xfrm>
            <a:custGeom>
              <a:avLst/>
              <a:gdLst/>
              <a:ahLst/>
              <a:cxnLst/>
              <a:rect l="l" t="t" r="r" b="b"/>
              <a:pathLst>
                <a:path w="3993" h="3993" extrusionOk="0">
                  <a:moveTo>
                    <a:pt x="1997" y="1"/>
                  </a:moveTo>
                  <a:cubicBezTo>
                    <a:pt x="895" y="1"/>
                    <a:pt x="1" y="894"/>
                    <a:pt x="1" y="1996"/>
                  </a:cubicBezTo>
                  <a:cubicBezTo>
                    <a:pt x="1" y="3099"/>
                    <a:pt x="895" y="3992"/>
                    <a:pt x="1997" y="3992"/>
                  </a:cubicBezTo>
                  <a:cubicBezTo>
                    <a:pt x="3099" y="3992"/>
                    <a:pt x="3992" y="3099"/>
                    <a:pt x="3992" y="1996"/>
                  </a:cubicBezTo>
                  <a:cubicBezTo>
                    <a:pt x="3992" y="894"/>
                    <a:pt x="3099" y="1"/>
                    <a:pt x="1997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887;p54">
              <a:extLst>
                <a:ext uri="{FF2B5EF4-FFF2-40B4-BE49-F238E27FC236}">
                  <a16:creationId xmlns:a16="http://schemas.microsoft.com/office/drawing/2014/main" id="{BF89A62F-713C-43A9-AD2F-A2F8D1BE0DB9}"/>
                </a:ext>
              </a:extLst>
            </p:cNvPr>
            <p:cNvSpPr/>
            <p:nvPr/>
          </p:nvSpPr>
          <p:spPr>
            <a:xfrm>
              <a:off x="5492650" y="2172075"/>
              <a:ext cx="14925" cy="19175"/>
            </a:xfrm>
            <a:custGeom>
              <a:avLst/>
              <a:gdLst/>
              <a:ahLst/>
              <a:cxnLst/>
              <a:rect l="l" t="t" r="r" b="b"/>
              <a:pathLst>
                <a:path w="597" h="767" extrusionOk="0">
                  <a:moveTo>
                    <a:pt x="139" y="393"/>
                  </a:moveTo>
                  <a:lnTo>
                    <a:pt x="139" y="393"/>
                  </a:lnTo>
                  <a:cubicBezTo>
                    <a:pt x="139" y="393"/>
                    <a:pt x="139" y="393"/>
                    <a:pt x="139" y="393"/>
                  </a:cubicBezTo>
                  <a:lnTo>
                    <a:pt x="139" y="393"/>
                  </a:lnTo>
                  <a:cubicBezTo>
                    <a:pt x="139" y="393"/>
                    <a:pt x="139" y="394"/>
                    <a:pt x="139" y="394"/>
                  </a:cubicBezTo>
                  <a:lnTo>
                    <a:pt x="139" y="394"/>
                  </a:lnTo>
                  <a:cubicBezTo>
                    <a:pt x="139" y="394"/>
                    <a:pt x="139" y="393"/>
                    <a:pt x="139" y="393"/>
                  </a:cubicBezTo>
                  <a:close/>
                  <a:moveTo>
                    <a:pt x="254" y="0"/>
                  </a:moveTo>
                  <a:cubicBezTo>
                    <a:pt x="228" y="0"/>
                    <a:pt x="201" y="6"/>
                    <a:pt x="176" y="17"/>
                  </a:cubicBezTo>
                  <a:lnTo>
                    <a:pt x="176" y="17"/>
                  </a:lnTo>
                  <a:cubicBezTo>
                    <a:pt x="120" y="31"/>
                    <a:pt x="71" y="67"/>
                    <a:pt x="43" y="119"/>
                  </a:cubicBezTo>
                  <a:cubicBezTo>
                    <a:pt x="0" y="199"/>
                    <a:pt x="5" y="291"/>
                    <a:pt x="23" y="377"/>
                  </a:cubicBezTo>
                  <a:cubicBezTo>
                    <a:pt x="36" y="437"/>
                    <a:pt x="62" y="495"/>
                    <a:pt x="88" y="550"/>
                  </a:cubicBezTo>
                  <a:cubicBezTo>
                    <a:pt x="112" y="602"/>
                    <a:pt x="138" y="659"/>
                    <a:pt x="182" y="699"/>
                  </a:cubicBezTo>
                  <a:cubicBezTo>
                    <a:pt x="227" y="738"/>
                    <a:pt x="281" y="766"/>
                    <a:pt x="342" y="766"/>
                  </a:cubicBezTo>
                  <a:cubicBezTo>
                    <a:pt x="347" y="766"/>
                    <a:pt x="353" y="766"/>
                    <a:pt x="359" y="765"/>
                  </a:cubicBezTo>
                  <a:cubicBezTo>
                    <a:pt x="399" y="763"/>
                    <a:pt x="433" y="755"/>
                    <a:pt x="469" y="734"/>
                  </a:cubicBezTo>
                  <a:cubicBezTo>
                    <a:pt x="503" y="712"/>
                    <a:pt x="532" y="684"/>
                    <a:pt x="552" y="648"/>
                  </a:cubicBezTo>
                  <a:cubicBezTo>
                    <a:pt x="596" y="569"/>
                    <a:pt x="584" y="473"/>
                    <a:pt x="568" y="390"/>
                  </a:cubicBezTo>
                  <a:cubicBezTo>
                    <a:pt x="545" y="265"/>
                    <a:pt x="476" y="148"/>
                    <a:pt x="390" y="57"/>
                  </a:cubicBezTo>
                  <a:cubicBezTo>
                    <a:pt x="356" y="22"/>
                    <a:pt x="303" y="0"/>
                    <a:pt x="254" y="0"/>
                  </a:cubicBezTo>
                  <a:close/>
                </a:path>
              </a:pathLst>
            </a:custGeom>
            <a:solidFill>
              <a:srgbClr val="FEF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3888;p54">
              <a:extLst>
                <a:ext uri="{FF2B5EF4-FFF2-40B4-BE49-F238E27FC236}">
                  <a16:creationId xmlns:a16="http://schemas.microsoft.com/office/drawing/2014/main" id="{5DC9913C-FD8D-4C5F-A6CF-2DF4990022BB}"/>
                </a:ext>
              </a:extLst>
            </p:cNvPr>
            <p:cNvSpPr/>
            <p:nvPr/>
          </p:nvSpPr>
          <p:spPr>
            <a:xfrm>
              <a:off x="5474425" y="2034125"/>
              <a:ext cx="19150" cy="135975"/>
            </a:xfrm>
            <a:custGeom>
              <a:avLst/>
              <a:gdLst/>
              <a:ahLst/>
              <a:cxnLst/>
              <a:rect l="l" t="t" r="r" b="b"/>
              <a:pathLst>
                <a:path w="766" h="5439" extrusionOk="0">
                  <a:moveTo>
                    <a:pt x="361" y="0"/>
                  </a:moveTo>
                  <a:cubicBezTo>
                    <a:pt x="264" y="0"/>
                    <a:pt x="175" y="61"/>
                    <a:pt x="189" y="185"/>
                  </a:cubicBezTo>
                  <a:cubicBezTo>
                    <a:pt x="374" y="1855"/>
                    <a:pt x="322" y="3543"/>
                    <a:pt x="25" y="5196"/>
                  </a:cubicBezTo>
                  <a:cubicBezTo>
                    <a:pt x="0" y="5342"/>
                    <a:pt x="126" y="5438"/>
                    <a:pt x="239" y="5438"/>
                  </a:cubicBezTo>
                  <a:cubicBezTo>
                    <a:pt x="314" y="5438"/>
                    <a:pt x="384" y="5396"/>
                    <a:pt x="401" y="5299"/>
                  </a:cubicBezTo>
                  <a:cubicBezTo>
                    <a:pt x="702" y="3609"/>
                    <a:pt x="765" y="1891"/>
                    <a:pt x="576" y="185"/>
                  </a:cubicBezTo>
                  <a:cubicBezTo>
                    <a:pt x="563" y="62"/>
                    <a:pt x="458" y="0"/>
                    <a:pt x="361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889;p54">
              <a:extLst>
                <a:ext uri="{FF2B5EF4-FFF2-40B4-BE49-F238E27FC236}">
                  <a16:creationId xmlns:a16="http://schemas.microsoft.com/office/drawing/2014/main" id="{CD0672FB-C2E2-40C2-ABA6-F62E6154F947}"/>
                </a:ext>
              </a:extLst>
            </p:cNvPr>
            <p:cNvSpPr/>
            <p:nvPr/>
          </p:nvSpPr>
          <p:spPr>
            <a:xfrm>
              <a:off x="5486775" y="2050700"/>
              <a:ext cx="96300" cy="51350"/>
            </a:xfrm>
            <a:custGeom>
              <a:avLst/>
              <a:gdLst/>
              <a:ahLst/>
              <a:cxnLst/>
              <a:rect l="l" t="t" r="r" b="b"/>
              <a:pathLst>
                <a:path w="3852" h="2054" extrusionOk="0">
                  <a:moveTo>
                    <a:pt x="1926" y="1"/>
                  </a:moveTo>
                  <a:cubicBezTo>
                    <a:pt x="862" y="1"/>
                    <a:pt x="0" y="459"/>
                    <a:pt x="0" y="1027"/>
                  </a:cubicBezTo>
                  <a:cubicBezTo>
                    <a:pt x="0" y="1594"/>
                    <a:pt x="862" y="2053"/>
                    <a:pt x="1926" y="2053"/>
                  </a:cubicBezTo>
                  <a:cubicBezTo>
                    <a:pt x="2990" y="2053"/>
                    <a:pt x="3851" y="1594"/>
                    <a:pt x="3851" y="1027"/>
                  </a:cubicBezTo>
                  <a:cubicBezTo>
                    <a:pt x="3851" y="459"/>
                    <a:pt x="2990" y="1"/>
                    <a:pt x="1926" y="1"/>
                  </a:cubicBezTo>
                  <a:close/>
                </a:path>
              </a:pathLst>
            </a:custGeom>
            <a:solidFill>
              <a:srgbClr val="0E6B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90;p54">
              <a:extLst>
                <a:ext uri="{FF2B5EF4-FFF2-40B4-BE49-F238E27FC236}">
                  <a16:creationId xmlns:a16="http://schemas.microsoft.com/office/drawing/2014/main" id="{0D16B66B-50C4-4C66-A911-730F564DE7AB}"/>
                </a:ext>
              </a:extLst>
            </p:cNvPr>
            <p:cNvSpPr/>
            <p:nvPr/>
          </p:nvSpPr>
          <p:spPr>
            <a:xfrm>
              <a:off x="5420575" y="2520250"/>
              <a:ext cx="54900" cy="93250"/>
            </a:xfrm>
            <a:custGeom>
              <a:avLst/>
              <a:gdLst/>
              <a:ahLst/>
              <a:cxnLst/>
              <a:rect l="l" t="t" r="r" b="b"/>
              <a:pathLst>
                <a:path w="2196" h="3730" extrusionOk="0">
                  <a:moveTo>
                    <a:pt x="1198" y="2280"/>
                  </a:moveTo>
                  <a:cubicBezTo>
                    <a:pt x="1198" y="2288"/>
                    <a:pt x="1196" y="2296"/>
                    <a:pt x="1195" y="2303"/>
                  </a:cubicBezTo>
                  <a:lnTo>
                    <a:pt x="1195" y="2303"/>
                  </a:lnTo>
                  <a:cubicBezTo>
                    <a:pt x="1196" y="2296"/>
                    <a:pt x="1197" y="2288"/>
                    <a:pt x="1198" y="2280"/>
                  </a:cubicBezTo>
                  <a:close/>
                  <a:moveTo>
                    <a:pt x="1074" y="2528"/>
                  </a:moveTo>
                  <a:cubicBezTo>
                    <a:pt x="1072" y="2528"/>
                    <a:pt x="1057" y="2541"/>
                    <a:pt x="1020" y="2577"/>
                  </a:cubicBezTo>
                  <a:lnTo>
                    <a:pt x="1020" y="2577"/>
                  </a:lnTo>
                  <a:cubicBezTo>
                    <a:pt x="1023" y="2576"/>
                    <a:pt x="1026" y="2574"/>
                    <a:pt x="1029" y="2572"/>
                  </a:cubicBezTo>
                  <a:cubicBezTo>
                    <a:pt x="1053" y="2555"/>
                    <a:pt x="1077" y="2528"/>
                    <a:pt x="1074" y="2528"/>
                  </a:cubicBezTo>
                  <a:close/>
                  <a:moveTo>
                    <a:pt x="837" y="2674"/>
                  </a:moveTo>
                  <a:cubicBezTo>
                    <a:pt x="837" y="2674"/>
                    <a:pt x="837" y="2674"/>
                    <a:pt x="837" y="2674"/>
                  </a:cubicBezTo>
                  <a:cubicBezTo>
                    <a:pt x="837" y="2674"/>
                    <a:pt x="837" y="2674"/>
                    <a:pt x="837" y="2674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22"/>
                    <a:pt x="693" y="69"/>
                  </a:cubicBezTo>
                  <a:cubicBezTo>
                    <a:pt x="490" y="202"/>
                    <a:pt x="364" y="511"/>
                    <a:pt x="520" y="732"/>
                  </a:cubicBezTo>
                  <a:cubicBezTo>
                    <a:pt x="682" y="961"/>
                    <a:pt x="835" y="1198"/>
                    <a:pt x="964" y="1449"/>
                  </a:cubicBezTo>
                  <a:cubicBezTo>
                    <a:pt x="988" y="1497"/>
                    <a:pt x="1011" y="1545"/>
                    <a:pt x="1036" y="1593"/>
                  </a:cubicBezTo>
                  <a:cubicBezTo>
                    <a:pt x="1046" y="1616"/>
                    <a:pt x="1055" y="1639"/>
                    <a:pt x="1067" y="1662"/>
                  </a:cubicBezTo>
                  <a:lnTo>
                    <a:pt x="1067" y="1662"/>
                  </a:lnTo>
                  <a:cubicBezTo>
                    <a:pt x="1101" y="1753"/>
                    <a:pt x="1133" y="1844"/>
                    <a:pt x="1159" y="1937"/>
                  </a:cubicBezTo>
                  <a:cubicBezTo>
                    <a:pt x="1170" y="1975"/>
                    <a:pt x="1179" y="2013"/>
                    <a:pt x="1186" y="2052"/>
                  </a:cubicBezTo>
                  <a:cubicBezTo>
                    <a:pt x="1187" y="2056"/>
                    <a:pt x="1187" y="2059"/>
                    <a:pt x="1188" y="2063"/>
                  </a:cubicBezTo>
                  <a:lnTo>
                    <a:pt x="1188" y="2063"/>
                  </a:lnTo>
                  <a:cubicBezTo>
                    <a:pt x="1188" y="2062"/>
                    <a:pt x="1188" y="2060"/>
                    <a:pt x="1189" y="2059"/>
                  </a:cubicBezTo>
                  <a:lnTo>
                    <a:pt x="1189" y="2059"/>
                  </a:lnTo>
                  <a:cubicBezTo>
                    <a:pt x="1188" y="2061"/>
                    <a:pt x="1188" y="2062"/>
                    <a:pt x="1188" y="2063"/>
                  </a:cubicBezTo>
                  <a:lnTo>
                    <a:pt x="1188" y="2063"/>
                  </a:lnTo>
                  <a:cubicBezTo>
                    <a:pt x="1188" y="2063"/>
                    <a:pt x="1188" y="2063"/>
                    <a:pt x="1188" y="2063"/>
                  </a:cubicBezTo>
                  <a:lnTo>
                    <a:pt x="1188" y="2063"/>
                  </a:lnTo>
                  <a:cubicBezTo>
                    <a:pt x="1184" y="2084"/>
                    <a:pt x="1184" y="2101"/>
                    <a:pt x="1186" y="2114"/>
                  </a:cubicBezTo>
                  <a:lnTo>
                    <a:pt x="1186" y="2114"/>
                  </a:lnTo>
                  <a:cubicBezTo>
                    <a:pt x="1185" y="2096"/>
                    <a:pt x="1185" y="2079"/>
                    <a:pt x="1188" y="2063"/>
                  </a:cubicBezTo>
                  <a:lnTo>
                    <a:pt x="1188" y="2063"/>
                  </a:lnTo>
                  <a:cubicBezTo>
                    <a:pt x="1191" y="2080"/>
                    <a:pt x="1194" y="2097"/>
                    <a:pt x="1196" y="2114"/>
                  </a:cubicBezTo>
                  <a:cubicBezTo>
                    <a:pt x="1200" y="2131"/>
                    <a:pt x="1199" y="2139"/>
                    <a:pt x="1196" y="2139"/>
                  </a:cubicBezTo>
                  <a:cubicBezTo>
                    <a:pt x="1193" y="2139"/>
                    <a:pt x="1188" y="2130"/>
                    <a:pt x="1186" y="2114"/>
                  </a:cubicBezTo>
                  <a:lnTo>
                    <a:pt x="1186" y="2114"/>
                  </a:lnTo>
                  <a:cubicBezTo>
                    <a:pt x="1188" y="2166"/>
                    <a:pt x="1201" y="2223"/>
                    <a:pt x="1199" y="2273"/>
                  </a:cubicBezTo>
                  <a:cubicBezTo>
                    <a:pt x="1199" y="2273"/>
                    <a:pt x="1199" y="2273"/>
                    <a:pt x="1199" y="2273"/>
                  </a:cubicBezTo>
                  <a:lnTo>
                    <a:pt x="1199" y="2273"/>
                  </a:lnTo>
                  <a:cubicBezTo>
                    <a:pt x="1200" y="2269"/>
                    <a:pt x="1202" y="2265"/>
                    <a:pt x="1203" y="2260"/>
                  </a:cubicBezTo>
                  <a:lnTo>
                    <a:pt x="1203" y="2260"/>
                  </a:lnTo>
                  <a:cubicBezTo>
                    <a:pt x="1201" y="2267"/>
                    <a:pt x="1200" y="2273"/>
                    <a:pt x="1198" y="2280"/>
                  </a:cubicBezTo>
                  <a:lnTo>
                    <a:pt x="1198" y="2280"/>
                  </a:lnTo>
                  <a:cubicBezTo>
                    <a:pt x="1199" y="2278"/>
                    <a:pt x="1199" y="2276"/>
                    <a:pt x="1199" y="2273"/>
                  </a:cubicBezTo>
                  <a:lnTo>
                    <a:pt x="1199" y="2273"/>
                  </a:lnTo>
                  <a:cubicBezTo>
                    <a:pt x="1181" y="2329"/>
                    <a:pt x="1177" y="2349"/>
                    <a:pt x="1179" y="2349"/>
                  </a:cubicBezTo>
                  <a:cubicBezTo>
                    <a:pt x="1181" y="2349"/>
                    <a:pt x="1189" y="2328"/>
                    <a:pt x="1195" y="2303"/>
                  </a:cubicBezTo>
                  <a:lnTo>
                    <a:pt x="1195" y="2303"/>
                  </a:lnTo>
                  <a:cubicBezTo>
                    <a:pt x="1193" y="2313"/>
                    <a:pt x="1191" y="2323"/>
                    <a:pt x="1189" y="2332"/>
                  </a:cubicBezTo>
                  <a:cubicBezTo>
                    <a:pt x="1183" y="2355"/>
                    <a:pt x="1175" y="2378"/>
                    <a:pt x="1169" y="2402"/>
                  </a:cubicBezTo>
                  <a:lnTo>
                    <a:pt x="1169" y="2402"/>
                  </a:lnTo>
                  <a:cubicBezTo>
                    <a:pt x="1158" y="2422"/>
                    <a:pt x="1147" y="2444"/>
                    <a:pt x="1135" y="2465"/>
                  </a:cubicBezTo>
                  <a:cubicBezTo>
                    <a:pt x="1133" y="2468"/>
                    <a:pt x="1129" y="2473"/>
                    <a:pt x="1126" y="2479"/>
                  </a:cubicBezTo>
                  <a:lnTo>
                    <a:pt x="1126" y="2479"/>
                  </a:lnTo>
                  <a:cubicBezTo>
                    <a:pt x="1121" y="2484"/>
                    <a:pt x="1117" y="2488"/>
                    <a:pt x="1115" y="2491"/>
                  </a:cubicBezTo>
                  <a:cubicBezTo>
                    <a:pt x="1095" y="2512"/>
                    <a:pt x="1074" y="2532"/>
                    <a:pt x="1056" y="2551"/>
                  </a:cubicBezTo>
                  <a:cubicBezTo>
                    <a:pt x="1039" y="2565"/>
                    <a:pt x="1020" y="2580"/>
                    <a:pt x="1003" y="2595"/>
                  </a:cubicBezTo>
                  <a:cubicBezTo>
                    <a:pt x="1009" y="2589"/>
                    <a:pt x="1015" y="2583"/>
                    <a:pt x="1020" y="2577"/>
                  </a:cubicBezTo>
                  <a:lnTo>
                    <a:pt x="1020" y="2577"/>
                  </a:lnTo>
                  <a:cubicBezTo>
                    <a:pt x="981" y="2602"/>
                    <a:pt x="940" y="2625"/>
                    <a:pt x="898" y="2645"/>
                  </a:cubicBezTo>
                  <a:cubicBezTo>
                    <a:pt x="885" y="2651"/>
                    <a:pt x="871" y="2657"/>
                    <a:pt x="858" y="2663"/>
                  </a:cubicBezTo>
                  <a:lnTo>
                    <a:pt x="858" y="2663"/>
                  </a:lnTo>
                  <a:cubicBezTo>
                    <a:pt x="820" y="2677"/>
                    <a:pt x="781" y="2689"/>
                    <a:pt x="743" y="2701"/>
                  </a:cubicBezTo>
                  <a:cubicBezTo>
                    <a:pt x="670" y="2721"/>
                    <a:pt x="597" y="2736"/>
                    <a:pt x="524" y="2750"/>
                  </a:cubicBezTo>
                  <a:lnTo>
                    <a:pt x="524" y="2750"/>
                  </a:lnTo>
                  <a:lnTo>
                    <a:pt x="510" y="2752"/>
                  </a:lnTo>
                  <a:cubicBezTo>
                    <a:pt x="480" y="2754"/>
                    <a:pt x="451" y="2756"/>
                    <a:pt x="421" y="2759"/>
                  </a:cubicBezTo>
                  <a:cubicBezTo>
                    <a:pt x="394" y="2760"/>
                    <a:pt x="366" y="2762"/>
                    <a:pt x="342" y="2762"/>
                  </a:cubicBezTo>
                  <a:cubicBezTo>
                    <a:pt x="339" y="2761"/>
                    <a:pt x="336" y="2761"/>
                    <a:pt x="333" y="2761"/>
                  </a:cubicBezTo>
                  <a:cubicBezTo>
                    <a:pt x="1" y="2761"/>
                    <a:pt x="72" y="3728"/>
                    <a:pt x="342" y="3729"/>
                  </a:cubicBezTo>
                  <a:cubicBezTo>
                    <a:pt x="345" y="3729"/>
                    <a:pt x="348" y="3729"/>
                    <a:pt x="351" y="3729"/>
                  </a:cubicBezTo>
                  <a:cubicBezTo>
                    <a:pt x="698" y="3729"/>
                    <a:pt x="1048" y="3642"/>
                    <a:pt x="1360" y="3494"/>
                  </a:cubicBezTo>
                  <a:cubicBezTo>
                    <a:pt x="1612" y="3376"/>
                    <a:pt x="1837" y="3179"/>
                    <a:pt x="1980" y="2939"/>
                  </a:cubicBezTo>
                  <a:cubicBezTo>
                    <a:pt x="2181" y="2601"/>
                    <a:pt x="2195" y="2210"/>
                    <a:pt x="2128" y="1831"/>
                  </a:cubicBezTo>
                  <a:cubicBezTo>
                    <a:pt x="2025" y="1255"/>
                    <a:pt x="1689" y="713"/>
                    <a:pt x="1355" y="243"/>
                  </a:cubicBezTo>
                  <a:cubicBezTo>
                    <a:pt x="1256" y="101"/>
                    <a:pt x="1090" y="1"/>
                    <a:pt x="9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891;p54">
              <a:extLst>
                <a:ext uri="{FF2B5EF4-FFF2-40B4-BE49-F238E27FC236}">
                  <a16:creationId xmlns:a16="http://schemas.microsoft.com/office/drawing/2014/main" id="{B7AE5150-9CDD-49BD-9E2B-4E3D1A06432C}"/>
                </a:ext>
              </a:extLst>
            </p:cNvPr>
            <p:cNvSpPr/>
            <p:nvPr/>
          </p:nvSpPr>
          <p:spPr>
            <a:xfrm>
              <a:off x="5444650" y="2473325"/>
              <a:ext cx="52000" cy="120650"/>
            </a:xfrm>
            <a:custGeom>
              <a:avLst/>
              <a:gdLst/>
              <a:ahLst/>
              <a:cxnLst/>
              <a:rect l="l" t="t" r="r" b="b"/>
              <a:pathLst>
                <a:path w="2080" h="4826" extrusionOk="0">
                  <a:moveTo>
                    <a:pt x="917" y="2178"/>
                  </a:moveTo>
                  <a:lnTo>
                    <a:pt x="917" y="2178"/>
                  </a:lnTo>
                  <a:cubicBezTo>
                    <a:pt x="918" y="2184"/>
                    <a:pt x="919" y="2190"/>
                    <a:pt x="920" y="2196"/>
                  </a:cubicBezTo>
                  <a:cubicBezTo>
                    <a:pt x="919" y="2189"/>
                    <a:pt x="918" y="2183"/>
                    <a:pt x="917" y="2178"/>
                  </a:cubicBezTo>
                  <a:close/>
                  <a:moveTo>
                    <a:pt x="689" y="0"/>
                  </a:moveTo>
                  <a:cubicBezTo>
                    <a:pt x="327" y="0"/>
                    <a:pt x="0" y="487"/>
                    <a:pt x="325" y="839"/>
                  </a:cubicBezTo>
                  <a:cubicBezTo>
                    <a:pt x="346" y="862"/>
                    <a:pt x="366" y="888"/>
                    <a:pt x="387" y="911"/>
                  </a:cubicBezTo>
                  <a:lnTo>
                    <a:pt x="387" y="911"/>
                  </a:lnTo>
                  <a:cubicBezTo>
                    <a:pt x="390" y="915"/>
                    <a:pt x="393" y="920"/>
                    <a:pt x="397" y="925"/>
                  </a:cubicBezTo>
                  <a:cubicBezTo>
                    <a:pt x="425" y="967"/>
                    <a:pt x="454" y="1005"/>
                    <a:pt x="481" y="1047"/>
                  </a:cubicBezTo>
                  <a:cubicBezTo>
                    <a:pt x="549" y="1153"/>
                    <a:pt x="613" y="1262"/>
                    <a:pt x="669" y="1375"/>
                  </a:cubicBezTo>
                  <a:cubicBezTo>
                    <a:pt x="681" y="1399"/>
                    <a:pt x="738" y="1528"/>
                    <a:pt x="740" y="1528"/>
                  </a:cubicBezTo>
                  <a:cubicBezTo>
                    <a:pt x="740" y="1528"/>
                    <a:pt x="737" y="1519"/>
                    <a:pt x="728" y="1497"/>
                  </a:cubicBezTo>
                  <a:lnTo>
                    <a:pt x="728" y="1497"/>
                  </a:lnTo>
                  <a:cubicBezTo>
                    <a:pt x="761" y="1579"/>
                    <a:pt x="791" y="1662"/>
                    <a:pt x="818" y="1745"/>
                  </a:cubicBezTo>
                  <a:cubicBezTo>
                    <a:pt x="842" y="1828"/>
                    <a:pt x="867" y="1913"/>
                    <a:pt x="884" y="1996"/>
                  </a:cubicBezTo>
                  <a:cubicBezTo>
                    <a:pt x="893" y="2042"/>
                    <a:pt x="903" y="2085"/>
                    <a:pt x="910" y="2129"/>
                  </a:cubicBezTo>
                  <a:cubicBezTo>
                    <a:pt x="911" y="2140"/>
                    <a:pt x="913" y="2150"/>
                    <a:pt x="914" y="2161"/>
                  </a:cubicBezTo>
                  <a:lnTo>
                    <a:pt x="914" y="2161"/>
                  </a:lnTo>
                  <a:cubicBezTo>
                    <a:pt x="914" y="2161"/>
                    <a:pt x="916" y="2177"/>
                    <a:pt x="920" y="2208"/>
                  </a:cubicBezTo>
                  <a:cubicBezTo>
                    <a:pt x="926" y="2307"/>
                    <a:pt x="933" y="2401"/>
                    <a:pt x="931" y="2500"/>
                  </a:cubicBezTo>
                  <a:cubicBezTo>
                    <a:pt x="931" y="2550"/>
                    <a:pt x="927" y="2602"/>
                    <a:pt x="924" y="2652"/>
                  </a:cubicBezTo>
                  <a:cubicBezTo>
                    <a:pt x="924" y="2652"/>
                    <a:pt x="924" y="2652"/>
                    <a:pt x="924" y="2652"/>
                  </a:cubicBezTo>
                  <a:cubicBezTo>
                    <a:pt x="924" y="2652"/>
                    <a:pt x="913" y="2751"/>
                    <a:pt x="915" y="2751"/>
                  </a:cubicBezTo>
                  <a:cubicBezTo>
                    <a:pt x="915" y="2751"/>
                    <a:pt x="916" y="2745"/>
                    <a:pt x="918" y="2731"/>
                  </a:cubicBezTo>
                  <a:lnTo>
                    <a:pt x="918" y="2731"/>
                  </a:lnTo>
                  <a:cubicBezTo>
                    <a:pt x="848" y="3241"/>
                    <a:pt x="613" y="3685"/>
                    <a:pt x="308" y="4095"/>
                  </a:cubicBezTo>
                  <a:cubicBezTo>
                    <a:pt x="152" y="4306"/>
                    <a:pt x="273" y="4637"/>
                    <a:pt x="481" y="4759"/>
                  </a:cubicBezTo>
                  <a:cubicBezTo>
                    <a:pt x="559" y="4805"/>
                    <a:pt x="638" y="4825"/>
                    <a:pt x="714" y="4825"/>
                  </a:cubicBezTo>
                  <a:cubicBezTo>
                    <a:pt x="880" y="4825"/>
                    <a:pt x="1035" y="4729"/>
                    <a:pt x="1143" y="4586"/>
                  </a:cubicBezTo>
                  <a:cubicBezTo>
                    <a:pt x="1801" y="3706"/>
                    <a:pt x="2079" y="2595"/>
                    <a:pt x="1764" y="1527"/>
                  </a:cubicBezTo>
                  <a:cubicBezTo>
                    <a:pt x="1616" y="1033"/>
                    <a:pt x="1363" y="532"/>
                    <a:pt x="1010" y="151"/>
                  </a:cubicBezTo>
                  <a:cubicBezTo>
                    <a:pt x="911" y="45"/>
                    <a:pt x="799" y="0"/>
                    <a:pt x="6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892;p54">
              <a:extLst>
                <a:ext uri="{FF2B5EF4-FFF2-40B4-BE49-F238E27FC236}">
                  <a16:creationId xmlns:a16="http://schemas.microsoft.com/office/drawing/2014/main" id="{43F00413-1276-473F-AD3B-C6F381F1D156}"/>
                </a:ext>
              </a:extLst>
            </p:cNvPr>
            <p:cNvSpPr/>
            <p:nvPr/>
          </p:nvSpPr>
          <p:spPr>
            <a:xfrm>
              <a:off x="5023611" y="1536989"/>
              <a:ext cx="478025" cy="391625"/>
            </a:xfrm>
            <a:custGeom>
              <a:avLst/>
              <a:gdLst/>
              <a:ahLst/>
              <a:cxnLst/>
              <a:rect l="l" t="t" r="r" b="b"/>
              <a:pathLst>
                <a:path w="19121" h="15665" extrusionOk="0">
                  <a:moveTo>
                    <a:pt x="13192" y="1"/>
                  </a:moveTo>
                  <a:cubicBezTo>
                    <a:pt x="6033" y="1"/>
                    <a:pt x="365" y="3919"/>
                    <a:pt x="365" y="3919"/>
                  </a:cubicBezTo>
                  <a:lnTo>
                    <a:pt x="1" y="4470"/>
                  </a:lnTo>
                  <a:lnTo>
                    <a:pt x="2659" y="15665"/>
                  </a:lnTo>
                  <a:lnTo>
                    <a:pt x="19120" y="973"/>
                  </a:lnTo>
                  <a:cubicBezTo>
                    <a:pt x="17091" y="276"/>
                    <a:pt x="15089" y="1"/>
                    <a:pt x="131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93;p54">
              <a:extLst>
                <a:ext uri="{FF2B5EF4-FFF2-40B4-BE49-F238E27FC236}">
                  <a16:creationId xmlns:a16="http://schemas.microsoft.com/office/drawing/2014/main" id="{E69FC0BD-F132-444C-9BE7-5DCA6A28361A}"/>
                </a:ext>
              </a:extLst>
            </p:cNvPr>
            <p:cNvSpPr/>
            <p:nvPr/>
          </p:nvSpPr>
          <p:spPr>
            <a:xfrm>
              <a:off x="5301675" y="1531500"/>
              <a:ext cx="205500" cy="151100"/>
            </a:xfrm>
            <a:custGeom>
              <a:avLst/>
              <a:gdLst/>
              <a:ahLst/>
              <a:cxnLst/>
              <a:rect l="l" t="t" r="r" b="b"/>
              <a:pathLst>
                <a:path w="8220" h="6044" extrusionOk="0">
                  <a:moveTo>
                    <a:pt x="2301" y="0"/>
                  </a:moveTo>
                  <a:cubicBezTo>
                    <a:pt x="1514" y="0"/>
                    <a:pt x="745" y="47"/>
                    <a:pt x="0" y="132"/>
                  </a:cubicBezTo>
                  <a:cubicBezTo>
                    <a:pt x="108" y="1796"/>
                    <a:pt x="626" y="4223"/>
                    <a:pt x="2534" y="6044"/>
                  </a:cubicBezTo>
                  <a:lnTo>
                    <a:pt x="8220" y="970"/>
                  </a:lnTo>
                  <a:cubicBezTo>
                    <a:pt x="6195" y="274"/>
                    <a:pt x="4196" y="0"/>
                    <a:pt x="2301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3894;p54">
              <a:extLst>
                <a:ext uri="{FF2B5EF4-FFF2-40B4-BE49-F238E27FC236}">
                  <a16:creationId xmlns:a16="http://schemas.microsoft.com/office/drawing/2014/main" id="{2E58E067-4E3B-40F3-8637-D57BF19306CC}"/>
                </a:ext>
              </a:extLst>
            </p:cNvPr>
            <p:cNvSpPr/>
            <p:nvPr/>
          </p:nvSpPr>
          <p:spPr>
            <a:xfrm>
              <a:off x="5056436" y="1558739"/>
              <a:ext cx="445150" cy="238025"/>
            </a:xfrm>
            <a:custGeom>
              <a:avLst/>
              <a:gdLst/>
              <a:ahLst/>
              <a:cxnLst/>
              <a:rect l="l" t="t" r="r" b="b"/>
              <a:pathLst>
                <a:path w="17806" h="9521" extrusionOk="0">
                  <a:moveTo>
                    <a:pt x="17476" y="1"/>
                  </a:moveTo>
                  <a:lnTo>
                    <a:pt x="1" y="9131"/>
                  </a:lnTo>
                  <a:lnTo>
                    <a:pt x="92" y="9520"/>
                  </a:lnTo>
                  <a:lnTo>
                    <a:pt x="17370" y="492"/>
                  </a:lnTo>
                  <a:lnTo>
                    <a:pt x="17806" y="104"/>
                  </a:lnTo>
                  <a:cubicBezTo>
                    <a:pt x="17694" y="67"/>
                    <a:pt x="17585" y="37"/>
                    <a:pt x="174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3895;p54">
              <a:extLst>
                <a:ext uri="{FF2B5EF4-FFF2-40B4-BE49-F238E27FC236}">
                  <a16:creationId xmlns:a16="http://schemas.microsoft.com/office/drawing/2014/main" id="{2BAB3BB5-84B9-4EAC-9F6A-6EF7B5DC2AFB}"/>
                </a:ext>
              </a:extLst>
            </p:cNvPr>
            <p:cNvSpPr/>
            <p:nvPr/>
          </p:nvSpPr>
          <p:spPr>
            <a:xfrm>
              <a:off x="4915625" y="1549300"/>
              <a:ext cx="121525" cy="187675"/>
            </a:xfrm>
            <a:custGeom>
              <a:avLst/>
              <a:gdLst/>
              <a:ahLst/>
              <a:cxnLst/>
              <a:rect l="l" t="t" r="r" b="b"/>
              <a:pathLst>
                <a:path w="4861" h="7507" extrusionOk="0">
                  <a:moveTo>
                    <a:pt x="1657" y="1"/>
                  </a:moveTo>
                  <a:cubicBezTo>
                    <a:pt x="1343" y="1"/>
                    <a:pt x="1005" y="330"/>
                    <a:pt x="734" y="1141"/>
                  </a:cubicBezTo>
                  <a:cubicBezTo>
                    <a:pt x="0" y="3344"/>
                    <a:pt x="1570" y="7267"/>
                    <a:pt x="1570" y="7267"/>
                  </a:cubicBezTo>
                  <a:cubicBezTo>
                    <a:pt x="1612" y="7379"/>
                    <a:pt x="1671" y="7507"/>
                    <a:pt x="1802" y="7507"/>
                  </a:cubicBezTo>
                  <a:cubicBezTo>
                    <a:pt x="2012" y="7507"/>
                    <a:pt x="2410" y="7175"/>
                    <a:pt x="3225" y="5911"/>
                  </a:cubicBezTo>
                  <a:cubicBezTo>
                    <a:pt x="4547" y="3857"/>
                    <a:pt x="4860" y="1018"/>
                    <a:pt x="3969" y="668"/>
                  </a:cubicBezTo>
                  <a:cubicBezTo>
                    <a:pt x="3891" y="638"/>
                    <a:pt x="3817" y="624"/>
                    <a:pt x="3746" y="624"/>
                  </a:cubicBezTo>
                  <a:cubicBezTo>
                    <a:pt x="2995" y="624"/>
                    <a:pt x="2589" y="2151"/>
                    <a:pt x="2589" y="2151"/>
                  </a:cubicBezTo>
                  <a:cubicBezTo>
                    <a:pt x="2664" y="974"/>
                    <a:pt x="2197" y="1"/>
                    <a:pt x="1657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3896;p54">
              <a:extLst>
                <a:ext uri="{FF2B5EF4-FFF2-40B4-BE49-F238E27FC236}">
                  <a16:creationId xmlns:a16="http://schemas.microsoft.com/office/drawing/2014/main" id="{70816D97-E070-4E6F-B2FF-929EDE510B05}"/>
                </a:ext>
              </a:extLst>
            </p:cNvPr>
            <p:cNvSpPr/>
            <p:nvPr/>
          </p:nvSpPr>
          <p:spPr>
            <a:xfrm>
              <a:off x="4886600" y="1516975"/>
              <a:ext cx="166950" cy="202650"/>
            </a:xfrm>
            <a:custGeom>
              <a:avLst/>
              <a:gdLst/>
              <a:ahLst/>
              <a:cxnLst/>
              <a:rect l="l" t="t" r="r" b="b"/>
              <a:pathLst>
                <a:path w="6678" h="8106" extrusionOk="0">
                  <a:moveTo>
                    <a:pt x="3854" y="1402"/>
                  </a:moveTo>
                  <a:cubicBezTo>
                    <a:pt x="4198" y="2391"/>
                    <a:pt x="4191" y="3810"/>
                    <a:pt x="3895" y="4309"/>
                  </a:cubicBezTo>
                  <a:cubicBezTo>
                    <a:pt x="3834" y="4410"/>
                    <a:pt x="3789" y="4428"/>
                    <a:pt x="3762" y="4428"/>
                  </a:cubicBezTo>
                  <a:cubicBezTo>
                    <a:pt x="3753" y="4428"/>
                    <a:pt x="3746" y="4426"/>
                    <a:pt x="3741" y="4425"/>
                  </a:cubicBezTo>
                  <a:cubicBezTo>
                    <a:pt x="3446" y="4353"/>
                    <a:pt x="3250" y="3838"/>
                    <a:pt x="3267" y="3176"/>
                  </a:cubicBezTo>
                  <a:cubicBezTo>
                    <a:pt x="3283" y="2561"/>
                    <a:pt x="3472" y="1888"/>
                    <a:pt x="3854" y="1402"/>
                  </a:cubicBezTo>
                  <a:close/>
                  <a:moveTo>
                    <a:pt x="2883" y="390"/>
                  </a:moveTo>
                  <a:cubicBezTo>
                    <a:pt x="3096" y="390"/>
                    <a:pt x="3284" y="483"/>
                    <a:pt x="3455" y="674"/>
                  </a:cubicBezTo>
                  <a:cubicBezTo>
                    <a:pt x="3539" y="767"/>
                    <a:pt x="3615" y="879"/>
                    <a:pt x="3684" y="1008"/>
                  </a:cubicBezTo>
                  <a:cubicBezTo>
                    <a:pt x="3159" y="1574"/>
                    <a:pt x="2897" y="2412"/>
                    <a:pt x="2880" y="3168"/>
                  </a:cubicBezTo>
                  <a:cubicBezTo>
                    <a:pt x="2858" y="4043"/>
                    <a:pt x="3161" y="4684"/>
                    <a:pt x="3649" y="4803"/>
                  </a:cubicBezTo>
                  <a:cubicBezTo>
                    <a:pt x="3681" y="4810"/>
                    <a:pt x="3720" y="4816"/>
                    <a:pt x="3763" y="4816"/>
                  </a:cubicBezTo>
                  <a:cubicBezTo>
                    <a:pt x="3899" y="4816"/>
                    <a:pt x="4078" y="4758"/>
                    <a:pt x="4228" y="4508"/>
                  </a:cubicBezTo>
                  <a:cubicBezTo>
                    <a:pt x="4590" y="3902"/>
                    <a:pt x="4610" y="2223"/>
                    <a:pt x="4153" y="1100"/>
                  </a:cubicBezTo>
                  <a:cubicBezTo>
                    <a:pt x="4356" y="935"/>
                    <a:pt x="4594" y="814"/>
                    <a:pt x="4869" y="763"/>
                  </a:cubicBezTo>
                  <a:cubicBezTo>
                    <a:pt x="4942" y="749"/>
                    <a:pt x="5011" y="742"/>
                    <a:pt x="5075" y="742"/>
                  </a:cubicBezTo>
                  <a:cubicBezTo>
                    <a:pt x="5281" y="742"/>
                    <a:pt x="5440" y="814"/>
                    <a:pt x="5557" y="961"/>
                  </a:cubicBezTo>
                  <a:cubicBezTo>
                    <a:pt x="6229" y="1796"/>
                    <a:pt x="5547" y="4595"/>
                    <a:pt x="4975" y="5927"/>
                  </a:cubicBezTo>
                  <a:cubicBezTo>
                    <a:pt x="4418" y="7225"/>
                    <a:pt x="3169" y="7591"/>
                    <a:pt x="2739" y="7678"/>
                  </a:cubicBezTo>
                  <a:cubicBezTo>
                    <a:pt x="2077" y="5792"/>
                    <a:pt x="866" y="1240"/>
                    <a:pt x="2466" y="495"/>
                  </a:cubicBezTo>
                  <a:cubicBezTo>
                    <a:pt x="2615" y="425"/>
                    <a:pt x="2752" y="390"/>
                    <a:pt x="2883" y="390"/>
                  </a:cubicBezTo>
                  <a:close/>
                  <a:moveTo>
                    <a:pt x="2888" y="1"/>
                  </a:moveTo>
                  <a:cubicBezTo>
                    <a:pt x="2701" y="1"/>
                    <a:pt x="2505" y="48"/>
                    <a:pt x="2301" y="142"/>
                  </a:cubicBezTo>
                  <a:cubicBezTo>
                    <a:pt x="0" y="1216"/>
                    <a:pt x="2329" y="7687"/>
                    <a:pt x="2430" y="7963"/>
                  </a:cubicBezTo>
                  <a:lnTo>
                    <a:pt x="2481" y="8105"/>
                  </a:lnTo>
                  <a:lnTo>
                    <a:pt x="2632" y="8088"/>
                  </a:lnTo>
                  <a:cubicBezTo>
                    <a:pt x="2711" y="8081"/>
                    <a:pt x="4564" y="7869"/>
                    <a:pt x="5332" y="6079"/>
                  </a:cubicBezTo>
                  <a:cubicBezTo>
                    <a:pt x="5920" y="4710"/>
                    <a:pt x="6678" y="1732"/>
                    <a:pt x="5861" y="717"/>
                  </a:cubicBezTo>
                  <a:cubicBezTo>
                    <a:pt x="5719" y="541"/>
                    <a:pt x="5476" y="354"/>
                    <a:pt x="5076" y="354"/>
                  </a:cubicBezTo>
                  <a:cubicBezTo>
                    <a:pt x="4990" y="354"/>
                    <a:pt x="4897" y="362"/>
                    <a:pt x="4796" y="382"/>
                  </a:cubicBezTo>
                  <a:cubicBezTo>
                    <a:pt x="4485" y="440"/>
                    <a:pt x="4213" y="566"/>
                    <a:pt x="3979" y="741"/>
                  </a:cubicBezTo>
                  <a:cubicBezTo>
                    <a:pt x="3909" y="619"/>
                    <a:pt x="3829" y="509"/>
                    <a:pt x="3743" y="412"/>
                  </a:cubicBezTo>
                  <a:cubicBezTo>
                    <a:pt x="3495" y="138"/>
                    <a:pt x="3206" y="1"/>
                    <a:pt x="28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3897;p54">
              <a:extLst>
                <a:ext uri="{FF2B5EF4-FFF2-40B4-BE49-F238E27FC236}">
                  <a16:creationId xmlns:a16="http://schemas.microsoft.com/office/drawing/2014/main" id="{C88A1F11-22BB-46AE-BBBA-3F02BAB5C357}"/>
                </a:ext>
              </a:extLst>
            </p:cNvPr>
            <p:cNvSpPr/>
            <p:nvPr/>
          </p:nvSpPr>
          <p:spPr>
            <a:xfrm>
              <a:off x="4678850" y="1629400"/>
              <a:ext cx="632800" cy="916050"/>
            </a:xfrm>
            <a:custGeom>
              <a:avLst/>
              <a:gdLst/>
              <a:ahLst/>
              <a:cxnLst/>
              <a:rect l="l" t="t" r="r" b="b"/>
              <a:pathLst>
                <a:path w="25312" h="36642" extrusionOk="0">
                  <a:moveTo>
                    <a:pt x="14379" y="1"/>
                  </a:moveTo>
                  <a:cubicBezTo>
                    <a:pt x="14376" y="1"/>
                    <a:pt x="1" y="9043"/>
                    <a:pt x="8590" y="36641"/>
                  </a:cubicBezTo>
                  <a:lnTo>
                    <a:pt x="25311" y="32213"/>
                  </a:lnTo>
                  <a:lnTo>
                    <a:pt x="14379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98;p54">
              <a:extLst>
                <a:ext uri="{FF2B5EF4-FFF2-40B4-BE49-F238E27FC236}">
                  <a16:creationId xmlns:a16="http://schemas.microsoft.com/office/drawing/2014/main" id="{83CC76E1-7161-433D-8BBF-2611A779331B}"/>
                </a:ext>
              </a:extLst>
            </p:cNvPr>
            <p:cNvSpPr/>
            <p:nvPr/>
          </p:nvSpPr>
          <p:spPr>
            <a:xfrm>
              <a:off x="4889325" y="1618223"/>
              <a:ext cx="311225" cy="485225"/>
            </a:xfrm>
            <a:custGeom>
              <a:avLst/>
              <a:gdLst/>
              <a:ahLst/>
              <a:cxnLst/>
              <a:rect l="l" t="t" r="r" b="b"/>
              <a:pathLst>
                <a:path w="12449" h="19409" extrusionOk="0">
                  <a:moveTo>
                    <a:pt x="5957" y="1"/>
                  </a:moveTo>
                  <a:cubicBezTo>
                    <a:pt x="5957" y="1"/>
                    <a:pt x="2837" y="1964"/>
                    <a:pt x="372" y="6854"/>
                  </a:cubicBezTo>
                  <a:cubicBezTo>
                    <a:pt x="0" y="11259"/>
                    <a:pt x="908" y="16364"/>
                    <a:pt x="6272" y="18588"/>
                  </a:cubicBezTo>
                  <a:cubicBezTo>
                    <a:pt x="7654" y="19161"/>
                    <a:pt x="8962" y="19409"/>
                    <a:pt x="10192" y="19409"/>
                  </a:cubicBezTo>
                  <a:cubicBezTo>
                    <a:pt x="10976" y="19409"/>
                    <a:pt x="11729" y="19308"/>
                    <a:pt x="12448" y="19126"/>
                  </a:cubicBezTo>
                  <a:lnTo>
                    <a:pt x="5957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99;p54">
              <a:extLst>
                <a:ext uri="{FF2B5EF4-FFF2-40B4-BE49-F238E27FC236}">
                  <a16:creationId xmlns:a16="http://schemas.microsoft.com/office/drawing/2014/main" id="{16F2C547-7F73-407E-A19A-3A51F7966A18}"/>
                </a:ext>
              </a:extLst>
            </p:cNvPr>
            <p:cNvSpPr/>
            <p:nvPr/>
          </p:nvSpPr>
          <p:spPr>
            <a:xfrm>
              <a:off x="4945075" y="2185675"/>
              <a:ext cx="32700" cy="68150"/>
            </a:xfrm>
            <a:custGeom>
              <a:avLst/>
              <a:gdLst/>
              <a:ahLst/>
              <a:cxnLst/>
              <a:rect l="l" t="t" r="r" b="b"/>
              <a:pathLst>
                <a:path w="1308" h="2726" extrusionOk="0">
                  <a:moveTo>
                    <a:pt x="420" y="0"/>
                  </a:moveTo>
                  <a:cubicBezTo>
                    <a:pt x="387" y="0"/>
                    <a:pt x="354" y="5"/>
                    <a:pt x="322" y="15"/>
                  </a:cubicBezTo>
                  <a:cubicBezTo>
                    <a:pt x="115" y="82"/>
                    <a:pt x="0" y="279"/>
                    <a:pt x="51" y="492"/>
                  </a:cubicBezTo>
                  <a:cubicBezTo>
                    <a:pt x="204" y="1140"/>
                    <a:pt x="357" y="1791"/>
                    <a:pt x="509" y="2440"/>
                  </a:cubicBezTo>
                  <a:cubicBezTo>
                    <a:pt x="549" y="2603"/>
                    <a:pt x="719" y="2725"/>
                    <a:pt x="886" y="2725"/>
                  </a:cubicBezTo>
                  <a:cubicBezTo>
                    <a:pt x="920" y="2725"/>
                    <a:pt x="954" y="2720"/>
                    <a:pt x="987" y="2709"/>
                  </a:cubicBezTo>
                  <a:cubicBezTo>
                    <a:pt x="1193" y="2644"/>
                    <a:pt x="1308" y="2444"/>
                    <a:pt x="1257" y="2234"/>
                  </a:cubicBezTo>
                  <a:cubicBezTo>
                    <a:pt x="1104" y="1584"/>
                    <a:pt x="951" y="935"/>
                    <a:pt x="799" y="286"/>
                  </a:cubicBezTo>
                  <a:cubicBezTo>
                    <a:pt x="759" y="122"/>
                    <a:pt x="588" y="0"/>
                    <a:pt x="420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900;p54">
              <a:extLst>
                <a:ext uri="{FF2B5EF4-FFF2-40B4-BE49-F238E27FC236}">
                  <a16:creationId xmlns:a16="http://schemas.microsoft.com/office/drawing/2014/main" id="{2C02AF30-69E4-483B-B9E0-8CD2AD1CAEA2}"/>
                </a:ext>
              </a:extLst>
            </p:cNvPr>
            <p:cNvSpPr/>
            <p:nvPr/>
          </p:nvSpPr>
          <p:spPr>
            <a:xfrm>
              <a:off x="5011475" y="2126950"/>
              <a:ext cx="27075" cy="46900"/>
            </a:xfrm>
            <a:custGeom>
              <a:avLst/>
              <a:gdLst/>
              <a:ahLst/>
              <a:cxnLst/>
              <a:rect l="l" t="t" r="r" b="b"/>
              <a:pathLst>
                <a:path w="1083" h="1876" extrusionOk="0">
                  <a:moveTo>
                    <a:pt x="418" y="1"/>
                  </a:moveTo>
                  <a:cubicBezTo>
                    <a:pt x="383" y="1"/>
                    <a:pt x="350" y="6"/>
                    <a:pt x="317" y="16"/>
                  </a:cubicBezTo>
                  <a:cubicBezTo>
                    <a:pt x="109" y="84"/>
                    <a:pt x="0" y="280"/>
                    <a:pt x="46" y="492"/>
                  </a:cubicBezTo>
                  <a:lnTo>
                    <a:pt x="288" y="1589"/>
                  </a:lnTo>
                  <a:cubicBezTo>
                    <a:pt x="324" y="1754"/>
                    <a:pt x="497" y="1875"/>
                    <a:pt x="665" y="1875"/>
                  </a:cubicBezTo>
                  <a:cubicBezTo>
                    <a:pt x="699" y="1875"/>
                    <a:pt x="733" y="1870"/>
                    <a:pt x="766" y="1860"/>
                  </a:cubicBezTo>
                  <a:cubicBezTo>
                    <a:pt x="973" y="1791"/>
                    <a:pt x="1082" y="1594"/>
                    <a:pt x="1035" y="1382"/>
                  </a:cubicBezTo>
                  <a:lnTo>
                    <a:pt x="794" y="286"/>
                  </a:lnTo>
                  <a:cubicBezTo>
                    <a:pt x="759" y="121"/>
                    <a:pt x="585" y="1"/>
                    <a:pt x="41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3901;p54">
              <a:extLst>
                <a:ext uri="{FF2B5EF4-FFF2-40B4-BE49-F238E27FC236}">
                  <a16:creationId xmlns:a16="http://schemas.microsoft.com/office/drawing/2014/main" id="{BF7FDB05-BAF3-404E-9058-4239C641CD8A}"/>
                </a:ext>
              </a:extLst>
            </p:cNvPr>
            <p:cNvSpPr/>
            <p:nvPr/>
          </p:nvSpPr>
          <p:spPr>
            <a:xfrm>
              <a:off x="5027925" y="2255450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4" y="1"/>
                    <a:pt x="341" y="6"/>
                    <a:pt x="310" y="16"/>
                  </a:cubicBezTo>
                  <a:cubicBezTo>
                    <a:pt x="98" y="86"/>
                    <a:pt x="0" y="280"/>
                    <a:pt x="39" y="492"/>
                  </a:cubicBezTo>
                  <a:cubicBezTo>
                    <a:pt x="129" y="969"/>
                    <a:pt x="218" y="1443"/>
                    <a:pt x="308" y="1921"/>
                  </a:cubicBezTo>
                  <a:cubicBezTo>
                    <a:pt x="339" y="2085"/>
                    <a:pt x="518" y="2205"/>
                    <a:pt x="686" y="2205"/>
                  </a:cubicBezTo>
                  <a:cubicBezTo>
                    <a:pt x="719" y="2205"/>
                    <a:pt x="753" y="2200"/>
                    <a:pt x="784" y="2190"/>
                  </a:cubicBezTo>
                  <a:cubicBezTo>
                    <a:pt x="998" y="2121"/>
                    <a:pt x="1097" y="1928"/>
                    <a:pt x="1055" y="1714"/>
                  </a:cubicBezTo>
                  <a:cubicBezTo>
                    <a:pt x="965" y="1237"/>
                    <a:pt x="876" y="763"/>
                    <a:pt x="786" y="287"/>
                  </a:cubicBezTo>
                  <a:cubicBezTo>
                    <a:pt x="755" y="121"/>
                    <a:pt x="575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3902;p54">
              <a:extLst>
                <a:ext uri="{FF2B5EF4-FFF2-40B4-BE49-F238E27FC236}">
                  <a16:creationId xmlns:a16="http://schemas.microsoft.com/office/drawing/2014/main" id="{69C7122B-0CB3-45E4-8891-CF15B7CA6B4F}"/>
                </a:ext>
              </a:extLst>
            </p:cNvPr>
            <p:cNvSpPr/>
            <p:nvPr/>
          </p:nvSpPr>
          <p:spPr>
            <a:xfrm>
              <a:off x="4983600" y="2313225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5" y="1"/>
                    <a:pt x="342" y="5"/>
                    <a:pt x="311" y="15"/>
                  </a:cubicBezTo>
                  <a:cubicBezTo>
                    <a:pt x="98" y="84"/>
                    <a:pt x="0" y="278"/>
                    <a:pt x="40" y="493"/>
                  </a:cubicBezTo>
                  <a:cubicBezTo>
                    <a:pt x="129" y="968"/>
                    <a:pt x="220" y="1444"/>
                    <a:pt x="308" y="1920"/>
                  </a:cubicBezTo>
                  <a:cubicBezTo>
                    <a:pt x="341" y="2086"/>
                    <a:pt x="521" y="2206"/>
                    <a:pt x="688" y="2206"/>
                  </a:cubicBezTo>
                  <a:cubicBezTo>
                    <a:pt x="722" y="2206"/>
                    <a:pt x="755" y="2201"/>
                    <a:pt x="786" y="2191"/>
                  </a:cubicBezTo>
                  <a:cubicBezTo>
                    <a:pt x="999" y="2121"/>
                    <a:pt x="1097" y="1927"/>
                    <a:pt x="1057" y="1714"/>
                  </a:cubicBezTo>
                  <a:cubicBezTo>
                    <a:pt x="966" y="1238"/>
                    <a:pt x="877" y="763"/>
                    <a:pt x="787" y="286"/>
                  </a:cubicBezTo>
                  <a:cubicBezTo>
                    <a:pt x="756" y="120"/>
                    <a:pt x="576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3903;p54">
              <a:extLst>
                <a:ext uri="{FF2B5EF4-FFF2-40B4-BE49-F238E27FC236}">
                  <a16:creationId xmlns:a16="http://schemas.microsoft.com/office/drawing/2014/main" id="{A670410F-8BAC-450D-83AD-7ED23E58133A}"/>
                </a:ext>
              </a:extLst>
            </p:cNvPr>
            <p:cNvSpPr/>
            <p:nvPr/>
          </p:nvSpPr>
          <p:spPr>
            <a:xfrm>
              <a:off x="5098575" y="2181550"/>
              <a:ext cx="28625" cy="55425"/>
            </a:xfrm>
            <a:custGeom>
              <a:avLst/>
              <a:gdLst/>
              <a:ahLst/>
              <a:cxnLst/>
              <a:rect l="l" t="t" r="r" b="b"/>
              <a:pathLst>
                <a:path w="1145" h="2217" extrusionOk="0">
                  <a:moveTo>
                    <a:pt x="415" y="0"/>
                  </a:moveTo>
                  <a:cubicBezTo>
                    <a:pt x="381" y="0"/>
                    <a:pt x="348" y="5"/>
                    <a:pt x="316" y="15"/>
                  </a:cubicBezTo>
                  <a:cubicBezTo>
                    <a:pt x="107" y="83"/>
                    <a:pt x="0" y="279"/>
                    <a:pt x="45" y="492"/>
                  </a:cubicBezTo>
                  <a:cubicBezTo>
                    <a:pt x="148" y="973"/>
                    <a:pt x="250" y="1451"/>
                    <a:pt x="352" y="1931"/>
                  </a:cubicBezTo>
                  <a:cubicBezTo>
                    <a:pt x="387" y="2096"/>
                    <a:pt x="562" y="2217"/>
                    <a:pt x="729" y="2217"/>
                  </a:cubicBezTo>
                  <a:cubicBezTo>
                    <a:pt x="763" y="2217"/>
                    <a:pt x="797" y="2212"/>
                    <a:pt x="829" y="2201"/>
                  </a:cubicBezTo>
                  <a:cubicBezTo>
                    <a:pt x="1038" y="2133"/>
                    <a:pt x="1144" y="1939"/>
                    <a:pt x="1098" y="1725"/>
                  </a:cubicBezTo>
                  <a:cubicBezTo>
                    <a:pt x="997" y="1245"/>
                    <a:pt x="895" y="766"/>
                    <a:pt x="793" y="286"/>
                  </a:cubicBezTo>
                  <a:cubicBezTo>
                    <a:pt x="757" y="120"/>
                    <a:pt x="582" y="0"/>
                    <a:pt x="415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904;p54">
              <a:extLst>
                <a:ext uri="{FF2B5EF4-FFF2-40B4-BE49-F238E27FC236}">
                  <a16:creationId xmlns:a16="http://schemas.microsoft.com/office/drawing/2014/main" id="{200B728F-0188-4ACC-8776-B23240DEE47A}"/>
                </a:ext>
              </a:extLst>
            </p:cNvPr>
            <p:cNvSpPr/>
            <p:nvPr/>
          </p:nvSpPr>
          <p:spPr>
            <a:xfrm>
              <a:off x="5110050" y="2316375"/>
              <a:ext cx="30650" cy="48850"/>
            </a:xfrm>
            <a:custGeom>
              <a:avLst/>
              <a:gdLst/>
              <a:ahLst/>
              <a:cxnLst/>
              <a:rect l="l" t="t" r="r" b="b"/>
              <a:pathLst>
                <a:path w="1226" h="1954" extrusionOk="0">
                  <a:moveTo>
                    <a:pt x="436" y="1"/>
                  </a:moveTo>
                  <a:cubicBezTo>
                    <a:pt x="402" y="1"/>
                    <a:pt x="368" y="6"/>
                    <a:pt x="334" y="17"/>
                  </a:cubicBezTo>
                  <a:cubicBezTo>
                    <a:pt x="136" y="80"/>
                    <a:pt x="0" y="286"/>
                    <a:pt x="63" y="494"/>
                  </a:cubicBezTo>
                  <a:cubicBezTo>
                    <a:pt x="181" y="884"/>
                    <a:pt x="300" y="1277"/>
                    <a:pt x="416" y="1666"/>
                  </a:cubicBezTo>
                  <a:cubicBezTo>
                    <a:pt x="465" y="1827"/>
                    <a:pt x="622" y="1954"/>
                    <a:pt x="790" y="1954"/>
                  </a:cubicBezTo>
                  <a:cubicBezTo>
                    <a:pt x="824" y="1954"/>
                    <a:pt x="859" y="1948"/>
                    <a:pt x="893" y="1937"/>
                  </a:cubicBezTo>
                  <a:cubicBezTo>
                    <a:pt x="1088" y="1874"/>
                    <a:pt x="1226" y="1669"/>
                    <a:pt x="1162" y="1462"/>
                  </a:cubicBezTo>
                  <a:cubicBezTo>
                    <a:pt x="1045" y="1070"/>
                    <a:pt x="926" y="678"/>
                    <a:pt x="810" y="288"/>
                  </a:cubicBezTo>
                  <a:cubicBezTo>
                    <a:pt x="761" y="127"/>
                    <a:pt x="604" y="1"/>
                    <a:pt x="436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3905;p54">
              <a:extLst>
                <a:ext uri="{FF2B5EF4-FFF2-40B4-BE49-F238E27FC236}">
                  <a16:creationId xmlns:a16="http://schemas.microsoft.com/office/drawing/2014/main" id="{9D9AB4CC-6F14-45F9-82E2-8CAC5C2482A2}"/>
                </a:ext>
              </a:extLst>
            </p:cNvPr>
            <p:cNvSpPr/>
            <p:nvPr/>
          </p:nvSpPr>
          <p:spPr>
            <a:xfrm>
              <a:off x="5173500" y="2245000"/>
              <a:ext cx="28800" cy="42600"/>
            </a:xfrm>
            <a:custGeom>
              <a:avLst/>
              <a:gdLst/>
              <a:ahLst/>
              <a:cxnLst/>
              <a:rect l="l" t="t" r="r" b="b"/>
              <a:pathLst>
                <a:path w="1152" h="1704" extrusionOk="0">
                  <a:moveTo>
                    <a:pt x="402" y="0"/>
                  </a:moveTo>
                  <a:cubicBezTo>
                    <a:pt x="369" y="0"/>
                    <a:pt x="336" y="5"/>
                    <a:pt x="307" y="14"/>
                  </a:cubicBezTo>
                  <a:cubicBezTo>
                    <a:pt x="214" y="46"/>
                    <a:pt x="122" y="103"/>
                    <a:pt x="76" y="192"/>
                  </a:cubicBezTo>
                  <a:cubicBezTo>
                    <a:pt x="28" y="279"/>
                    <a:pt x="0" y="392"/>
                    <a:pt x="36" y="491"/>
                  </a:cubicBezTo>
                  <a:cubicBezTo>
                    <a:pt x="148" y="801"/>
                    <a:pt x="258" y="1109"/>
                    <a:pt x="370" y="1419"/>
                  </a:cubicBezTo>
                  <a:cubicBezTo>
                    <a:pt x="405" y="1516"/>
                    <a:pt x="458" y="1598"/>
                    <a:pt x="548" y="1651"/>
                  </a:cubicBezTo>
                  <a:cubicBezTo>
                    <a:pt x="604" y="1683"/>
                    <a:pt x="679" y="1703"/>
                    <a:pt x="751" y="1703"/>
                  </a:cubicBezTo>
                  <a:cubicBezTo>
                    <a:pt x="784" y="1703"/>
                    <a:pt x="816" y="1699"/>
                    <a:pt x="846" y="1689"/>
                  </a:cubicBezTo>
                  <a:cubicBezTo>
                    <a:pt x="939" y="1659"/>
                    <a:pt x="1031" y="1602"/>
                    <a:pt x="1078" y="1512"/>
                  </a:cubicBezTo>
                  <a:cubicBezTo>
                    <a:pt x="1124" y="1424"/>
                    <a:pt x="1151" y="1311"/>
                    <a:pt x="1117" y="1214"/>
                  </a:cubicBezTo>
                  <a:cubicBezTo>
                    <a:pt x="1007" y="903"/>
                    <a:pt x="895" y="594"/>
                    <a:pt x="784" y="285"/>
                  </a:cubicBezTo>
                  <a:cubicBezTo>
                    <a:pt x="750" y="189"/>
                    <a:pt x="695" y="106"/>
                    <a:pt x="607" y="54"/>
                  </a:cubicBezTo>
                  <a:cubicBezTo>
                    <a:pt x="550" y="21"/>
                    <a:pt x="474" y="0"/>
                    <a:pt x="402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906;p54">
              <a:extLst>
                <a:ext uri="{FF2B5EF4-FFF2-40B4-BE49-F238E27FC236}">
                  <a16:creationId xmlns:a16="http://schemas.microsoft.com/office/drawing/2014/main" id="{BEF6756F-5931-42B9-83E3-AC210D4631BE}"/>
                </a:ext>
              </a:extLst>
            </p:cNvPr>
            <p:cNvSpPr/>
            <p:nvPr/>
          </p:nvSpPr>
          <p:spPr>
            <a:xfrm>
              <a:off x="4932500" y="2396775"/>
              <a:ext cx="28725" cy="42625"/>
            </a:xfrm>
            <a:custGeom>
              <a:avLst/>
              <a:gdLst/>
              <a:ahLst/>
              <a:cxnLst/>
              <a:rect l="l" t="t" r="r" b="b"/>
              <a:pathLst>
                <a:path w="1149" h="1705" extrusionOk="0">
                  <a:moveTo>
                    <a:pt x="403" y="1"/>
                  </a:moveTo>
                  <a:cubicBezTo>
                    <a:pt x="369" y="1"/>
                    <a:pt x="336" y="5"/>
                    <a:pt x="306" y="16"/>
                  </a:cubicBezTo>
                  <a:cubicBezTo>
                    <a:pt x="213" y="46"/>
                    <a:pt x="121" y="103"/>
                    <a:pt x="74" y="192"/>
                  </a:cubicBezTo>
                  <a:cubicBezTo>
                    <a:pt x="28" y="281"/>
                    <a:pt x="0" y="395"/>
                    <a:pt x="35" y="491"/>
                  </a:cubicBezTo>
                  <a:cubicBezTo>
                    <a:pt x="145" y="801"/>
                    <a:pt x="257" y="1109"/>
                    <a:pt x="367" y="1420"/>
                  </a:cubicBezTo>
                  <a:cubicBezTo>
                    <a:pt x="402" y="1516"/>
                    <a:pt x="456" y="1599"/>
                    <a:pt x="545" y="1651"/>
                  </a:cubicBezTo>
                  <a:cubicBezTo>
                    <a:pt x="601" y="1684"/>
                    <a:pt x="676" y="1704"/>
                    <a:pt x="747" y="1704"/>
                  </a:cubicBezTo>
                  <a:cubicBezTo>
                    <a:pt x="781" y="1704"/>
                    <a:pt x="815" y="1700"/>
                    <a:pt x="845" y="1690"/>
                  </a:cubicBezTo>
                  <a:cubicBezTo>
                    <a:pt x="938" y="1660"/>
                    <a:pt x="1029" y="1602"/>
                    <a:pt x="1075" y="1513"/>
                  </a:cubicBezTo>
                  <a:cubicBezTo>
                    <a:pt x="1123" y="1424"/>
                    <a:pt x="1148" y="1313"/>
                    <a:pt x="1115" y="1214"/>
                  </a:cubicBezTo>
                  <a:cubicBezTo>
                    <a:pt x="1004" y="904"/>
                    <a:pt x="893" y="596"/>
                    <a:pt x="782" y="285"/>
                  </a:cubicBezTo>
                  <a:cubicBezTo>
                    <a:pt x="747" y="189"/>
                    <a:pt x="694" y="106"/>
                    <a:pt x="604" y="54"/>
                  </a:cubicBezTo>
                  <a:cubicBezTo>
                    <a:pt x="548" y="21"/>
                    <a:pt x="474" y="1"/>
                    <a:pt x="403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907;p54">
              <a:extLst>
                <a:ext uri="{FF2B5EF4-FFF2-40B4-BE49-F238E27FC236}">
                  <a16:creationId xmlns:a16="http://schemas.microsoft.com/office/drawing/2014/main" id="{C6403793-76E7-4DBB-85D0-52C1BC08D599}"/>
                </a:ext>
              </a:extLst>
            </p:cNvPr>
            <p:cNvSpPr/>
            <p:nvPr/>
          </p:nvSpPr>
          <p:spPr>
            <a:xfrm>
              <a:off x="4895725" y="2280600"/>
              <a:ext cx="27525" cy="48925"/>
            </a:xfrm>
            <a:custGeom>
              <a:avLst/>
              <a:gdLst/>
              <a:ahLst/>
              <a:cxnLst/>
              <a:rect l="l" t="t" r="r" b="b"/>
              <a:pathLst>
                <a:path w="1101" h="1957" extrusionOk="0">
                  <a:moveTo>
                    <a:pt x="419" y="1"/>
                  </a:moveTo>
                  <a:cubicBezTo>
                    <a:pt x="385" y="1"/>
                    <a:pt x="351" y="6"/>
                    <a:pt x="319" y="16"/>
                  </a:cubicBezTo>
                  <a:cubicBezTo>
                    <a:pt x="110" y="83"/>
                    <a:pt x="1" y="280"/>
                    <a:pt x="48" y="493"/>
                  </a:cubicBezTo>
                  <a:lnTo>
                    <a:pt x="306" y="1670"/>
                  </a:lnTo>
                  <a:cubicBezTo>
                    <a:pt x="342" y="1836"/>
                    <a:pt x="516" y="1956"/>
                    <a:pt x="684" y="1956"/>
                  </a:cubicBezTo>
                  <a:cubicBezTo>
                    <a:pt x="718" y="1956"/>
                    <a:pt x="751" y="1951"/>
                    <a:pt x="783" y="1941"/>
                  </a:cubicBezTo>
                  <a:cubicBezTo>
                    <a:pt x="991" y="1872"/>
                    <a:pt x="1100" y="1676"/>
                    <a:pt x="1054" y="1464"/>
                  </a:cubicBezTo>
                  <a:lnTo>
                    <a:pt x="796" y="287"/>
                  </a:lnTo>
                  <a:cubicBezTo>
                    <a:pt x="761" y="121"/>
                    <a:pt x="587" y="1"/>
                    <a:pt x="419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908;p54">
              <a:extLst>
                <a:ext uri="{FF2B5EF4-FFF2-40B4-BE49-F238E27FC236}">
                  <a16:creationId xmlns:a16="http://schemas.microsoft.com/office/drawing/2014/main" id="{185EA16D-8472-454E-8E8C-490508F7BDEC}"/>
                </a:ext>
              </a:extLst>
            </p:cNvPr>
            <p:cNvSpPr/>
            <p:nvPr/>
          </p:nvSpPr>
          <p:spPr>
            <a:xfrm>
              <a:off x="5062350" y="2385900"/>
              <a:ext cx="26600" cy="38350"/>
            </a:xfrm>
            <a:custGeom>
              <a:avLst/>
              <a:gdLst/>
              <a:ahLst/>
              <a:cxnLst/>
              <a:rect l="l" t="t" r="r" b="b"/>
              <a:pathLst>
                <a:path w="1064" h="1534" extrusionOk="0">
                  <a:moveTo>
                    <a:pt x="398" y="1"/>
                  </a:moveTo>
                  <a:cubicBezTo>
                    <a:pt x="365" y="1"/>
                    <a:pt x="332" y="5"/>
                    <a:pt x="303" y="15"/>
                  </a:cubicBezTo>
                  <a:cubicBezTo>
                    <a:pt x="210" y="45"/>
                    <a:pt x="118" y="102"/>
                    <a:pt x="72" y="193"/>
                  </a:cubicBezTo>
                  <a:cubicBezTo>
                    <a:pt x="25" y="281"/>
                    <a:pt x="0" y="390"/>
                    <a:pt x="32" y="491"/>
                  </a:cubicBezTo>
                  <a:lnTo>
                    <a:pt x="286" y="1249"/>
                  </a:lnTo>
                  <a:cubicBezTo>
                    <a:pt x="317" y="1343"/>
                    <a:pt x="375" y="1428"/>
                    <a:pt x="462" y="1480"/>
                  </a:cubicBezTo>
                  <a:cubicBezTo>
                    <a:pt x="519" y="1513"/>
                    <a:pt x="595" y="1534"/>
                    <a:pt x="667" y="1534"/>
                  </a:cubicBezTo>
                  <a:cubicBezTo>
                    <a:pt x="700" y="1534"/>
                    <a:pt x="732" y="1529"/>
                    <a:pt x="762" y="1520"/>
                  </a:cubicBezTo>
                  <a:cubicBezTo>
                    <a:pt x="855" y="1490"/>
                    <a:pt x="946" y="1432"/>
                    <a:pt x="992" y="1342"/>
                  </a:cubicBezTo>
                  <a:cubicBezTo>
                    <a:pt x="1040" y="1253"/>
                    <a:pt x="1064" y="1143"/>
                    <a:pt x="1032" y="1043"/>
                  </a:cubicBezTo>
                  <a:lnTo>
                    <a:pt x="780" y="286"/>
                  </a:lnTo>
                  <a:cubicBezTo>
                    <a:pt x="747" y="190"/>
                    <a:pt x="690" y="107"/>
                    <a:pt x="602" y="54"/>
                  </a:cubicBezTo>
                  <a:cubicBezTo>
                    <a:pt x="546" y="21"/>
                    <a:pt x="470" y="1"/>
                    <a:pt x="39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3909;p54">
              <a:extLst>
                <a:ext uri="{FF2B5EF4-FFF2-40B4-BE49-F238E27FC236}">
                  <a16:creationId xmlns:a16="http://schemas.microsoft.com/office/drawing/2014/main" id="{FD8B969C-FAF4-48C0-AB4A-EFCD8D46A0EE}"/>
                </a:ext>
              </a:extLst>
            </p:cNvPr>
            <p:cNvSpPr/>
            <p:nvPr/>
          </p:nvSpPr>
          <p:spPr>
            <a:xfrm>
              <a:off x="5192750" y="2360725"/>
              <a:ext cx="24375" cy="40375"/>
            </a:xfrm>
            <a:custGeom>
              <a:avLst/>
              <a:gdLst/>
              <a:ahLst/>
              <a:cxnLst/>
              <a:rect l="l" t="t" r="r" b="b"/>
              <a:pathLst>
                <a:path w="975" h="1615" extrusionOk="0">
                  <a:moveTo>
                    <a:pt x="389" y="0"/>
                  </a:moveTo>
                  <a:cubicBezTo>
                    <a:pt x="356" y="0"/>
                    <a:pt x="323" y="5"/>
                    <a:pt x="294" y="14"/>
                  </a:cubicBezTo>
                  <a:cubicBezTo>
                    <a:pt x="201" y="46"/>
                    <a:pt x="109" y="103"/>
                    <a:pt x="62" y="192"/>
                  </a:cubicBezTo>
                  <a:cubicBezTo>
                    <a:pt x="11" y="287"/>
                    <a:pt x="0" y="386"/>
                    <a:pt x="23" y="492"/>
                  </a:cubicBezTo>
                  <a:cubicBezTo>
                    <a:pt x="83" y="771"/>
                    <a:pt x="145" y="1051"/>
                    <a:pt x="204" y="1330"/>
                  </a:cubicBezTo>
                  <a:cubicBezTo>
                    <a:pt x="224" y="1422"/>
                    <a:pt x="302" y="1515"/>
                    <a:pt x="381" y="1561"/>
                  </a:cubicBezTo>
                  <a:cubicBezTo>
                    <a:pt x="437" y="1594"/>
                    <a:pt x="513" y="1615"/>
                    <a:pt x="586" y="1615"/>
                  </a:cubicBezTo>
                  <a:cubicBezTo>
                    <a:pt x="619" y="1615"/>
                    <a:pt x="651" y="1610"/>
                    <a:pt x="681" y="1601"/>
                  </a:cubicBezTo>
                  <a:cubicBezTo>
                    <a:pt x="774" y="1569"/>
                    <a:pt x="864" y="1512"/>
                    <a:pt x="912" y="1423"/>
                  </a:cubicBezTo>
                  <a:cubicBezTo>
                    <a:pt x="962" y="1329"/>
                    <a:pt x="975" y="1230"/>
                    <a:pt x="950" y="1124"/>
                  </a:cubicBezTo>
                  <a:cubicBezTo>
                    <a:pt x="890" y="844"/>
                    <a:pt x="828" y="565"/>
                    <a:pt x="770" y="285"/>
                  </a:cubicBezTo>
                  <a:cubicBezTo>
                    <a:pt x="750" y="193"/>
                    <a:pt x="671" y="100"/>
                    <a:pt x="592" y="54"/>
                  </a:cubicBezTo>
                  <a:cubicBezTo>
                    <a:pt x="536" y="21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3910;p54">
              <a:extLst>
                <a:ext uri="{FF2B5EF4-FFF2-40B4-BE49-F238E27FC236}">
                  <a16:creationId xmlns:a16="http://schemas.microsoft.com/office/drawing/2014/main" id="{C104FC45-6158-4871-9476-A8CF660D4F10}"/>
                </a:ext>
              </a:extLst>
            </p:cNvPr>
            <p:cNvSpPr/>
            <p:nvPr/>
          </p:nvSpPr>
          <p:spPr>
            <a:xfrm>
              <a:off x="4916125" y="1755750"/>
              <a:ext cx="179425" cy="157150"/>
            </a:xfrm>
            <a:custGeom>
              <a:avLst/>
              <a:gdLst/>
              <a:ahLst/>
              <a:cxnLst/>
              <a:rect l="l" t="t" r="r" b="b"/>
              <a:pathLst>
                <a:path w="7177" h="6286" extrusionOk="0">
                  <a:moveTo>
                    <a:pt x="3587" y="0"/>
                  </a:moveTo>
                  <a:cubicBezTo>
                    <a:pt x="3085" y="0"/>
                    <a:pt x="2576" y="120"/>
                    <a:pt x="2103" y="374"/>
                  </a:cubicBezTo>
                  <a:cubicBezTo>
                    <a:pt x="575" y="1194"/>
                    <a:pt x="0" y="3099"/>
                    <a:pt x="819" y="4627"/>
                  </a:cubicBezTo>
                  <a:cubicBezTo>
                    <a:pt x="1384" y="5684"/>
                    <a:pt x="2468" y="6285"/>
                    <a:pt x="3588" y="6285"/>
                  </a:cubicBezTo>
                  <a:cubicBezTo>
                    <a:pt x="4090" y="6285"/>
                    <a:pt x="4598" y="6165"/>
                    <a:pt x="5071" y="5911"/>
                  </a:cubicBezTo>
                  <a:cubicBezTo>
                    <a:pt x="6602" y="5093"/>
                    <a:pt x="7177" y="3188"/>
                    <a:pt x="6357" y="1659"/>
                  </a:cubicBezTo>
                  <a:cubicBezTo>
                    <a:pt x="5791" y="601"/>
                    <a:pt x="4707" y="0"/>
                    <a:pt x="35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911;p54">
              <a:extLst>
                <a:ext uri="{FF2B5EF4-FFF2-40B4-BE49-F238E27FC236}">
                  <a16:creationId xmlns:a16="http://schemas.microsoft.com/office/drawing/2014/main" id="{69BDD369-BD25-4B6E-813C-9F558A328898}"/>
                </a:ext>
              </a:extLst>
            </p:cNvPr>
            <p:cNvSpPr/>
            <p:nvPr/>
          </p:nvSpPr>
          <p:spPr>
            <a:xfrm>
              <a:off x="4964425" y="1755825"/>
              <a:ext cx="131125" cy="149925"/>
            </a:xfrm>
            <a:custGeom>
              <a:avLst/>
              <a:gdLst/>
              <a:ahLst/>
              <a:cxnLst/>
              <a:rect l="l" t="t" r="r" b="b"/>
              <a:pathLst>
                <a:path w="5245" h="5997" extrusionOk="0">
                  <a:moveTo>
                    <a:pt x="1654" y="0"/>
                  </a:moveTo>
                  <a:cubicBezTo>
                    <a:pt x="1153" y="0"/>
                    <a:pt x="645" y="120"/>
                    <a:pt x="172" y="373"/>
                  </a:cubicBezTo>
                  <a:cubicBezTo>
                    <a:pt x="114" y="404"/>
                    <a:pt x="58" y="440"/>
                    <a:pt x="0" y="476"/>
                  </a:cubicBezTo>
                  <a:lnTo>
                    <a:pt x="2960" y="5997"/>
                  </a:lnTo>
                  <a:cubicBezTo>
                    <a:pt x="3022" y="5968"/>
                    <a:pt x="3082" y="5942"/>
                    <a:pt x="3142" y="5911"/>
                  </a:cubicBezTo>
                  <a:cubicBezTo>
                    <a:pt x="4670" y="5090"/>
                    <a:pt x="5245" y="3185"/>
                    <a:pt x="4426" y="1657"/>
                  </a:cubicBezTo>
                  <a:cubicBezTo>
                    <a:pt x="3859" y="601"/>
                    <a:pt x="2775" y="0"/>
                    <a:pt x="1654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3912;p54">
              <a:extLst>
                <a:ext uri="{FF2B5EF4-FFF2-40B4-BE49-F238E27FC236}">
                  <a16:creationId xmlns:a16="http://schemas.microsoft.com/office/drawing/2014/main" id="{86F0E0DA-08E7-4939-9092-67EBCB6EED83}"/>
                </a:ext>
              </a:extLst>
            </p:cNvPr>
            <p:cNvSpPr/>
            <p:nvPr/>
          </p:nvSpPr>
          <p:spPr>
            <a:xfrm>
              <a:off x="4988500" y="1918025"/>
              <a:ext cx="81375" cy="81350"/>
            </a:xfrm>
            <a:custGeom>
              <a:avLst/>
              <a:gdLst/>
              <a:ahLst/>
              <a:cxnLst/>
              <a:rect l="l" t="t" r="r" b="b"/>
              <a:pathLst>
                <a:path w="3255" h="3254" extrusionOk="0">
                  <a:moveTo>
                    <a:pt x="1627" y="0"/>
                  </a:moveTo>
                  <a:cubicBezTo>
                    <a:pt x="727" y="0"/>
                    <a:pt x="1" y="729"/>
                    <a:pt x="1" y="1627"/>
                  </a:cubicBezTo>
                  <a:cubicBezTo>
                    <a:pt x="1" y="2527"/>
                    <a:pt x="727" y="3254"/>
                    <a:pt x="1627" y="3254"/>
                  </a:cubicBezTo>
                  <a:cubicBezTo>
                    <a:pt x="2526" y="3254"/>
                    <a:pt x="3254" y="2526"/>
                    <a:pt x="3254" y="1627"/>
                  </a:cubicBezTo>
                  <a:cubicBezTo>
                    <a:pt x="3254" y="729"/>
                    <a:pt x="2526" y="0"/>
                    <a:pt x="1627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47996" y="2718524"/>
            <a:ext cx="3294721" cy="553998"/>
            <a:chOff x="1647996" y="2718524"/>
            <a:chExt cx="3294721" cy="553998"/>
          </a:xfrm>
        </p:grpSpPr>
        <p:sp>
          <p:nvSpPr>
            <p:cNvPr id="142" name="Rectangle 141"/>
            <p:cNvSpPr/>
            <p:nvPr/>
          </p:nvSpPr>
          <p:spPr>
            <a:xfrm>
              <a:off x="1647996" y="2718524"/>
              <a:ext cx="3294721" cy="5539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623888" algn="l"/>
                  <a:tab pos="1074738" algn="l"/>
                  <a:tab pos="1800225" algn="l"/>
                  <a:tab pos="2147888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ดังนั้น 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88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÷  4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= 22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endParaRPr>
            </a:p>
          </p:txBody>
        </p:sp>
        <p:sp>
          <p:nvSpPr>
            <p:cNvPr id="2" name="Rectangle 1"/>
            <p:cNvSpPr/>
            <p:nvPr/>
          </p:nvSpPr>
          <p:spPr>
            <a:xfrm>
              <a:off x="2526034" y="2826071"/>
              <a:ext cx="464458" cy="41742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3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5172245" y="3522033"/>
            <a:ext cx="5645508" cy="2860074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4" name="Rectangle 143"/>
          <p:cNvSpPr/>
          <p:nvPr/>
        </p:nvSpPr>
        <p:spPr>
          <a:xfrm>
            <a:off x="5774664" y="3729550"/>
            <a:ext cx="546211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thaiDist">
              <a:buClr>
                <a:srgbClr val="000000"/>
              </a:buClr>
              <a:tabLst>
                <a:tab pos="449263" algn="l"/>
                <a:tab pos="1074738" algn="l"/>
                <a:tab pos="1800225" algn="l"/>
                <a:tab pos="21478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	÷ 6	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= 27</a:t>
            </a:r>
            <a:endParaRPr lang="th-TH" sz="3000" kern="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5" name="Rectangle 144"/>
          <p:cNvSpPr/>
          <p:nvPr/>
        </p:nvSpPr>
        <p:spPr>
          <a:xfrm>
            <a:off x="5774663" y="4171610"/>
            <a:ext cx="484388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206533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ใช้ความสัมพันธ์ของการคูณและการหาร</a:t>
            </a:r>
          </a:p>
        </p:txBody>
      </p:sp>
      <p:sp>
        <p:nvSpPr>
          <p:cNvPr id="146" name="Rectangle 145"/>
          <p:cNvSpPr/>
          <p:nvPr/>
        </p:nvSpPr>
        <p:spPr>
          <a:xfrm>
            <a:off x="5774664" y="4611182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6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×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27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5774663" y="5109531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6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×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27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</a:t>
            </a:r>
            <a:r>
              <a:rPr lang="en-US" sz="3000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162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5774663" y="5627858"/>
            <a:ext cx="3294721" cy="553998"/>
            <a:chOff x="5774663" y="5627858"/>
            <a:chExt cx="3294721" cy="553998"/>
          </a:xfrm>
        </p:grpSpPr>
        <p:sp>
          <p:nvSpPr>
            <p:cNvPr id="148" name="Rectangle 147"/>
            <p:cNvSpPr/>
            <p:nvPr/>
          </p:nvSpPr>
          <p:spPr>
            <a:xfrm>
              <a:off x="5774663" y="5627858"/>
              <a:ext cx="3294721" cy="5539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623888" algn="l"/>
                  <a:tab pos="1074738" algn="l"/>
                  <a:tab pos="1800225" algn="l"/>
                  <a:tab pos="2147888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ดังนั้น 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162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÷ 6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= 27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endParaRPr>
            </a:p>
          </p:txBody>
        </p:sp>
        <p:sp>
          <p:nvSpPr>
            <p:cNvPr id="149" name="Rectangle 148"/>
            <p:cNvSpPr/>
            <p:nvPr/>
          </p:nvSpPr>
          <p:spPr>
            <a:xfrm>
              <a:off x="6652700" y="5735405"/>
              <a:ext cx="560899" cy="41742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5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5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5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8734676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795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75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3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835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25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3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81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72" grpId="0"/>
      <p:bldP spid="73" grpId="0"/>
      <p:bldP spid="57" grpId="0"/>
      <p:bldP spid="143" grpId="0" animBg="1"/>
      <p:bldP spid="144" grpId="0"/>
      <p:bldP spid="145" grpId="0"/>
      <p:bldP spid="146" grpId="0"/>
      <p:bldP spid="147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3880195" y="220059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หาตัวตั้ง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5573398" y="2150766"/>
            <a:ext cx="132119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÷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5 = 29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719351" y="2165582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163223" y="3569658"/>
            <a:ext cx="468000" cy="468000"/>
            <a:chOff x="1239484" y="1722687"/>
            <a:chExt cx="468000" cy="468000"/>
          </a:xfrm>
        </p:grpSpPr>
        <p:sp>
          <p:nvSpPr>
            <p:cNvPr id="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9" name="TextBox 88"/>
          <p:cNvSpPr txBox="1"/>
          <p:nvPr/>
        </p:nvSpPr>
        <p:spPr>
          <a:xfrm>
            <a:off x="5860435" y="3519831"/>
            <a:ext cx="13131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÷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8 = 32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5002379" y="3534647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9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631223" y="5077910"/>
            <a:ext cx="468000" cy="468000"/>
            <a:chOff x="1239484" y="1722687"/>
            <a:chExt cx="468000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94" name="TextBox 93"/>
          <p:cNvSpPr txBox="1"/>
          <p:nvPr/>
        </p:nvSpPr>
        <p:spPr>
          <a:xfrm>
            <a:off x="6322823" y="5028083"/>
            <a:ext cx="13244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÷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9 = 26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5470379" y="5042899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" name="TextBox 3"/>
          <p:cNvSpPr txBox="1"/>
          <p:nvPr/>
        </p:nvSpPr>
        <p:spPr>
          <a:xfrm>
            <a:off x="4854900" y="2122527"/>
            <a:ext cx="6142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145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5097938" y="3481940"/>
            <a:ext cx="6639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256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5576181" y="4977398"/>
            <a:ext cx="70309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234</a:t>
            </a:r>
          </a:p>
        </p:txBody>
      </p:sp>
      <p:sp>
        <p:nvSpPr>
          <p:cNvPr id="9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0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1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03850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96" grpId="0"/>
      <p:bldP spid="97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024081" y="596097"/>
            <a:ext cx="5645508" cy="2754305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647997" y="704104"/>
            <a:ext cx="546211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thaiDist">
              <a:buClr>
                <a:srgbClr val="000000"/>
              </a:buClr>
              <a:tabLst>
                <a:tab pos="449263" algn="l"/>
                <a:tab pos="1262063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45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÷ 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 15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1647996" y="1146164"/>
            <a:ext cx="484388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206533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ใช้ความสัมพันธ์ของการคูณและการหาร</a:t>
            </a:r>
          </a:p>
        </p:txBody>
      </p:sp>
      <p:sp>
        <p:nvSpPr>
          <p:cNvPr id="73" name="Rectangle 72"/>
          <p:cNvSpPr/>
          <p:nvPr/>
        </p:nvSpPr>
        <p:spPr>
          <a:xfrm>
            <a:off x="1647997" y="1585736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× 15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45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57" name="Rectangle 56"/>
          <p:cNvSpPr/>
          <p:nvPr/>
        </p:nvSpPr>
        <p:spPr>
          <a:xfrm>
            <a:off x="1647996" y="2084085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3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× 15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45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67" name="Google Shape;3844;p54">
            <a:extLst>
              <a:ext uri="{FF2B5EF4-FFF2-40B4-BE49-F238E27FC236}">
                <a16:creationId xmlns:a16="http://schemas.microsoft.com/office/drawing/2014/main" id="{0623ABCE-990A-41DF-AFA7-26376BF56810}"/>
              </a:ext>
            </a:extLst>
          </p:cNvPr>
          <p:cNvGrpSpPr/>
          <p:nvPr/>
        </p:nvGrpSpPr>
        <p:grpSpPr>
          <a:xfrm flipH="1">
            <a:off x="7712534" y="718468"/>
            <a:ext cx="1958058" cy="2328957"/>
            <a:chOff x="4326925" y="1419625"/>
            <a:chExt cx="1370575" cy="1598025"/>
          </a:xfrm>
        </p:grpSpPr>
        <p:sp>
          <p:nvSpPr>
            <p:cNvPr id="74" name="Google Shape;3845;p54">
              <a:extLst>
                <a:ext uri="{FF2B5EF4-FFF2-40B4-BE49-F238E27FC236}">
                  <a16:creationId xmlns:a16="http://schemas.microsoft.com/office/drawing/2014/main" id="{F023E6D5-919D-477A-A5A7-B4A71F883BF2}"/>
                </a:ext>
              </a:extLst>
            </p:cNvPr>
            <p:cNvSpPr/>
            <p:nvPr/>
          </p:nvSpPr>
          <p:spPr>
            <a:xfrm>
              <a:off x="4326925" y="1419625"/>
              <a:ext cx="1370575" cy="1598025"/>
            </a:xfrm>
            <a:custGeom>
              <a:avLst/>
              <a:gdLst/>
              <a:ahLst/>
              <a:cxnLst/>
              <a:rect l="l" t="t" r="r" b="b"/>
              <a:pathLst>
                <a:path w="54823" h="63921" extrusionOk="0">
                  <a:moveTo>
                    <a:pt x="10838" y="0"/>
                  </a:moveTo>
                  <a:cubicBezTo>
                    <a:pt x="9619" y="0"/>
                    <a:pt x="8250" y="314"/>
                    <a:pt x="7270" y="1072"/>
                  </a:cubicBezTo>
                  <a:cubicBezTo>
                    <a:pt x="5597" y="2365"/>
                    <a:pt x="4264" y="4405"/>
                    <a:pt x="4264" y="6576"/>
                  </a:cubicBezTo>
                  <a:cubicBezTo>
                    <a:pt x="4264" y="10202"/>
                    <a:pt x="7212" y="13150"/>
                    <a:pt x="10838" y="13150"/>
                  </a:cubicBezTo>
                  <a:cubicBezTo>
                    <a:pt x="11188" y="13150"/>
                    <a:pt x="11526" y="13114"/>
                    <a:pt x="11862" y="13063"/>
                  </a:cubicBezTo>
                  <a:lnTo>
                    <a:pt x="13695" y="15369"/>
                  </a:lnTo>
                  <a:cubicBezTo>
                    <a:pt x="13695" y="15369"/>
                    <a:pt x="16256" y="18589"/>
                    <a:pt x="16256" y="18591"/>
                  </a:cubicBezTo>
                  <a:lnTo>
                    <a:pt x="17116" y="19671"/>
                  </a:lnTo>
                  <a:cubicBezTo>
                    <a:pt x="16977" y="20225"/>
                    <a:pt x="16849" y="20796"/>
                    <a:pt x="16733" y="21385"/>
                  </a:cubicBezTo>
                  <a:cubicBezTo>
                    <a:pt x="15926" y="21178"/>
                    <a:pt x="15055" y="20837"/>
                    <a:pt x="14182" y="20279"/>
                  </a:cubicBezTo>
                  <a:cubicBezTo>
                    <a:pt x="13533" y="19863"/>
                    <a:pt x="12922" y="19463"/>
                    <a:pt x="12349" y="19091"/>
                  </a:cubicBezTo>
                  <a:cubicBezTo>
                    <a:pt x="9187" y="17024"/>
                    <a:pt x="7277" y="15774"/>
                    <a:pt x="5105" y="15774"/>
                  </a:cubicBezTo>
                  <a:cubicBezTo>
                    <a:pt x="3470" y="15774"/>
                    <a:pt x="2015" y="16540"/>
                    <a:pt x="1118" y="17877"/>
                  </a:cubicBezTo>
                  <a:cubicBezTo>
                    <a:pt x="135" y="19339"/>
                    <a:pt x="149" y="20891"/>
                    <a:pt x="677" y="22366"/>
                  </a:cubicBezTo>
                  <a:cubicBezTo>
                    <a:pt x="146" y="23428"/>
                    <a:pt x="0" y="24666"/>
                    <a:pt x="264" y="25949"/>
                  </a:cubicBezTo>
                  <a:cubicBezTo>
                    <a:pt x="674" y="27945"/>
                    <a:pt x="2106" y="30032"/>
                    <a:pt x="4162" y="31775"/>
                  </a:cubicBezTo>
                  <a:cubicBezTo>
                    <a:pt x="4205" y="32327"/>
                    <a:pt x="4342" y="32936"/>
                    <a:pt x="4610" y="33599"/>
                  </a:cubicBezTo>
                  <a:cubicBezTo>
                    <a:pt x="6054" y="37170"/>
                    <a:pt x="10973" y="39533"/>
                    <a:pt x="17271" y="39748"/>
                  </a:cubicBezTo>
                  <a:cubicBezTo>
                    <a:pt x="17413" y="40416"/>
                    <a:pt x="17567" y="41097"/>
                    <a:pt x="17738" y="41787"/>
                  </a:cubicBezTo>
                  <a:cubicBezTo>
                    <a:pt x="16603" y="42732"/>
                    <a:pt x="15294" y="43848"/>
                    <a:pt x="14006" y="45011"/>
                  </a:cubicBezTo>
                  <a:cubicBezTo>
                    <a:pt x="11935" y="46880"/>
                    <a:pt x="10333" y="48495"/>
                    <a:pt x="9243" y="49812"/>
                  </a:cubicBezTo>
                  <a:cubicBezTo>
                    <a:pt x="6728" y="52855"/>
                    <a:pt x="6269" y="55465"/>
                    <a:pt x="7879" y="57574"/>
                  </a:cubicBezTo>
                  <a:cubicBezTo>
                    <a:pt x="8283" y="58103"/>
                    <a:pt x="8789" y="58528"/>
                    <a:pt x="9362" y="58831"/>
                  </a:cubicBezTo>
                  <a:cubicBezTo>
                    <a:pt x="9755" y="59891"/>
                    <a:pt x="10526" y="60762"/>
                    <a:pt x="11552" y="61288"/>
                  </a:cubicBezTo>
                  <a:cubicBezTo>
                    <a:pt x="12224" y="61631"/>
                    <a:pt x="12951" y="61807"/>
                    <a:pt x="13715" y="61807"/>
                  </a:cubicBezTo>
                  <a:cubicBezTo>
                    <a:pt x="13924" y="61807"/>
                    <a:pt x="14132" y="61792"/>
                    <a:pt x="14336" y="61768"/>
                  </a:cubicBezTo>
                  <a:cubicBezTo>
                    <a:pt x="14843" y="62188"/>
                    <a:pt x="15439" y="62508"/>
                    <a:pt x="16103" y="62703"/>
                  </a:cubicBezTo>
                  <a:cubicBezTo>
                    <a:pt x="16484" y="62816"/>
                    <a:pt x="16882" y="62873"/>
                    <a:pt x="17281" y="62873"/>
                  </a:cubicBezTo>
                  <a:cubicBezTo>
                    <a:pt x="18611" y="62873"/>
                    <a:pt x="19696" y="62359"/>
                    <a:pt x="20725" y="61252"/>
                  </a:cubicBezTo>
                  <a:cubicBezTo>
                    <a:pt x="21472" y="61857"/>
                    <a:pt x="22403" y="62202"/>
                    <a:pt x="23408" y="62214"/>
                  </a:cubicBezTo>
                  <a:cubicBezTo>
                    <a:pt x="23743" y="62654"/>
                    <a:pt x="24168" y="63035"/>
                    <a:pt x="24672" y="63330"/>
                  </a:cubicBezTo>
                  <a:cubicBezTo>
                    <a:pt x="24698" y="63346"/>
                    <a:pt x="24729" y="63356"/>
                    <a:pt x="24755" y="63370"/>
                  </a:cubicBezTo>
                  <a:lnTo>
                    <a:pt x="24848" y="63848"/>
                  </a:lnTo>
                  <a:lnTo>
                    <a:pt x="25016" y="63499"/>
                  </a:lnTo>
                  <a:cubicBezTo>
                    <a:pt x="25592" y="63772"/>
                    <a:pt x="26227" y="63921"/>
                    <a:pt x="26873" y="63921"/>
                  </a:cubicBezTo>
                  <a:cubicBezTo>
                    <a:pt x="28568" y="63921"/>
                    <a:pt x="30114" y="62945"/>
                    <a:pt x="30811" y="61433"/>
                  </a:cubicBezTo>
                  <a:lnTo>
                    <a:pt x="31275" y="60425"/>
                  </a:lnTo>
                  <a:lnTo>
                    <a:pt x="32469" y="60672"/>
                  </a:lnTo>
                  <a:cubicBezTo>
                    <a:pt x="32763" y="60732"/>
                    <a:pt x="33064" y="60762"/>
                    <a:pt x="33362" y="60762"/>
                  </a:cubicBezTo>
                  <a:cubicBezTo>
                    <a:pt x="35328" y="60762"/>
                    <a:pt x="37064" y="59448"/>
                    <a:pt x="37581" y="57563"/>
                  </a:cubicBezTo>
                  <a:cubicBezTo>
                    <a:pt x="37901" y="56405"/>
                    <a:pt x="37719" y="55149"/>
                    <a:pt x="37087" y="54118"/>
                  </a:cubicBezTo>
                  <a:cubicBezTo>
                    <a:pt x="36463" y="53100"/>
                    <a:pt x="35443" y="52382"/>
                    <a:pt x="34285" y="52141"/>
                  </a:cubicBezTo>
                  <a:lnTo>
                    <a:pt x="33581" y="51996"/>
                  </a:lnTo>
                  <a:lnTo>
                    <a:pt x="33468" y="51122"/>
                  </a:lnTo>
                  <a:lnTo>
                    <a:pt x="33104" y="48329"/>
                  </a:lnTo>
                  <a:lnTo>
                    <a:pt x="35106" y="49177"/>
                  </a:lnTo>
                  <a:lnTo>
                    <a:pt x="38185" y="50390"/>
                  </a:lnTo>
                  <a:lnTo>
                    <a:pt x="39206" y="50761"/>
                  </a:lnTo>
                  <a:cubicBezTo>
                    <a:pt x="39206" y="50761"/>
                    <a:pt x="39687" y="53331"/>
                    <a:pt x="39692" y="53331"/>
                  </a:cubicBezTo>
                  <a:cubicBezTo>
                    <a:pt x="39692" y="53331"/>
                    <a:pt x="39692" y="53331"/>
                    <a:pt x="39692" y="53331"/>
                  </a:cubicBezTo>
                  <a:cubicBezTo>
                    <a:pt x="39692" y="53331"/>
                    <a:pt x="40867" y="59592"/>
                    <a:pt x="40868" y="59592"/>
                  </a:cubicBezTo>
                  <a:cubicBezTo>
                    <a:pt x="40868" y="59592"/>
                    <a:pt x="40868" y="59592"/>
                    <a:pt x="40868" y="59592"/>
                  </a:cubicBezTo>
                  <a:lnTo>
                    <a:pt x="41320" y="62009"/>
                  </a:lnTo>
                  <a:lnTo>
                    <a:pt x="44495" y="53924"/>
                  </a:lnTo>
                  <a:cubicBezTo>
                    <a:pt x="44699" y="53953"/>
                    <a:pt x="44905" y="53968"/>
                    <a:pt x="45113" y="53968"/>
                  </a:cubicBezTo>
                  <a:cubicBezTo>
                    <a:pt x="45948" y="53968"/>
                    <a:pt x="46755" y="53732"/>
                    <a:pt x="47449" y="53286"/>
                  </a:cubicBezTo>
                  <a:cubicBezTo>
                    <a:pt x="49056" y="52251"/>
                    <a:pt x="49772" y="50319"/>
                    <a:pt x="49319" y="48522"/>
                  </a:cubicBezTo>
                  <a:cubicBezTo>
                    <a:pt x="50265" y="47016"/>
                    <a:pt x="50645" y="45290"/>
                    <a:pt x="50407" y="43603"/>
                  </a:cubicBezTo>
                  <a:cubicBezTo>
                    <a:pt x="50407" y="43603"/>
                    <a:pt x="50549" y="43367"/>
                    <a:pt x="50546" y="43367"/>
                  </a:cubicBezTo>
                  <a:lnTo>
                    <a:pt x="51204" y="42263"/>
                  </a:lnTo>
                  <a:cubicBezTo>
                    <a:pt x="51346" y="42025"/>
                    <a:pt x="51653" y="41812"/>
                    <a:pt x="51836" y="41598"/>
                  </a:cubicBezTo>
                  <a:cubicBezTo>
                    <a:pt x="52743" y="40549"/>
                    <a:pt x="53404" y="39304"/>
                    <a:pt x="53854" y="37995"/>
                  </a:cubicBezTo>
                  <a:cubicBezTo>
                    <a:pt x="53947" y="37726"/>
                    <a:pt x="54032" y="37453"/>
                    <a:pt x="54106" y="37181"/>
                  </a:cubicBezTo>
                  <a:cubicBezTo>
                    <a:pt x="54531" y="35642"/>
                    <a:pt x="54823" y="33866"/>
                    <a:pt x="54356" y="32320"/>
                  </a:cubicBezTo>
                  <a:cubicBezTo>
                    <a:pt x="54200" y="31802"/>
                    <a:pt x="53992" y="31299"/>
                    <a:pt x="53741" y="30819"/>
                  </a:cubicBezTo>
                  <a:cubicBezTo>
                    <a:pt x="53675" y="30692"/>
                    <a:pt x="52863" y="29421"/>
                    <a:pt x="52833" y="29421"/>
                  </a:cubicBezTo>
                  <a:cubicBezTo>
                    <a:pt x="52833" y="29421"/>
                    <a:pt x="52832" y="29421"/>
                    <a:pt x="52832" y="29422"/>
                  </a:cubicBezTo>
                  <a:cubicBezTo>
                    <a:pt x="53645" y="28580"/>
                    <a:pt x="54121" y="27491"/>
                    <a:pt x="54121" y="26270"/>
                  </a:cubicBezTo>
                  <a:cubicBezTo>
                    <a:pt x="54121" y="24180"/>
                    <a:pt x="52728" y="22478"/>
                    <a:pt x="50642" y="21748"/>
                  </a:cubicBezTo>
                  <a:cubicBezTo>
                    <a:pt x="51273" y="20415"/>
                    <a:pt x="51617" y="19081"/>
                    <a:pt x="51605" y="17857"/>
                  </a:cubicBezTo>
                  <a:cubicBezTo>
                    <a:pt x="51593" y="16547"/>
                    <a:pt x="51188" y="15369"/>
                    <a:pt x="50447" y="14441"/>
                  </a:cubicBezTo>
                  <a:cubicBezTo>
                    <a:pt x="50654" y="12886"/>
                    <a:pt x="50343" y="11366"/>
                    <a:pt x="49073" y="10145"/>
                  </a:cubicBezTo>
                  <a:cubicBezTo>
                    <a:pt x="48858" y="9937"/>
                    <a:pt x="48624" y="9753"/>
                    <a:pt x="48381" y="9593"/>
                  </a:cubicBezTo>
                  <a:lnTo>
                    <a:pt x="50122" y="8038"/>
                  </a:lnTo>
                  <a:cubicBezTo>
                    <a:pt x="50122" y="8038"/>
                    <a:pt x="51300" y="6986"/>
                    <a:pt x="52465" y="5947"/>
                  </a:cubicBezTo>
                  <a:cubicBezTo>
                    <a:pt x="53477" y="5044"/>
                    <a:pt x="53142" y="3383"/>
                    <a:pt x="51861" y="2943"/>
                  </a:cubicBezTo>
                  <a:lnTo>
                    <a:pt x="48467" y="1776"/>
                  </a:lnTo>
                  <a:cubicBezTo>
                    <a:pt x="48217" y="1690"/>
                    <a:pt x="47966" y="1611"/>
                    <a:pt x="47714" y="1535"/>
                  </a:cubicBezTo>
                  <a:lnTo>
                    <a:pt x="46440" y="1194"/>
                  </a:lnTo>
                  <a:cubicBezTo>
                    <a:pt x="44769" y="797"/>
                    <a:pt x="43042" y="594"/>
                    <a:pt x="41279" y="594"/>
                  </a:cubicBezTo>
                  <a:cubicBezTo>
                    <a:pt x="40346" y="594"/>
                    <a:pt x="39437" y="652"/>
                    <a:pt x="38551" y="753"/>
                  </a:cubicBezTo>
                  <a:cubicBezTo>
                    <a:pt x="38448" y="766"/>
                    <a:pt x="38344" y="774"/>
                    <a:pt x="38242" y="787"/>
                  </a:cubicBezTo>
                  <a:lnTo>
                    <a:pt x="34900" y="1431"/>
                  </a:lnTo>
                  <a:cubicBezTo>
                    <a:pt x="33668" y="1747"/>
                    <a:pt x="32532" y="2127"/>
                    <a:pt x="31517" y="2523"/>
                  </a:cubicBezTo>
                  <a:cubicBezTo>
                    <a:pt x="31438" y="2405"/>
                    <a:pt x="31355" y="2291"/>
                    <a:pt x="31266" y="2177"/>
                  </a:cubicBezTo>
                  <a:cubicBezTo>
                    <a:pt x="30342" y="1026"/>
                    <a:pt x="28955" y="367"/>
                    <a:pt x="27461" y="367"/>
                  </a:cubicBezTo>
                  <a:cubicBezTo>
                    <a:pt x="27352" y="367"/>
                    <a:pt x="27242" y="371"/>
                    <a:pt x="27133" y="379"/>
                  </a:cubicBezTo>
                  <a:cubicBezTo>
                    <a:pt x="26550" y="141"/>
                    <a:pt x="25920" y="15"/>
                    <a:pt x="25274" y="15"/>
                  </a:cubicBezTo>
                  <a:cubicBezTo>
                    <a:pt x="24516" y="15"/>
                    <a:pt x="23766" y="185"/>
                    <a:pt x="23048" y="520"/>
                  </a:cubicBezTo>
                  <a:cubicBezTo>
                    <a:pt x="21440" y="1270"/>
                    <a:pt x="20424" y="2599"/>
                    <a:pt x="20004" y="4419"/>
                  </a:cubicBezTo>
                  <a:lnTo>
                    <a:pt x="17135" y="3797"/>
                  </a:lnTo>
                  <a:lnTo>
                    <a:pt x="16749" y="3712"/>
                  </a:lnTo>
                  <a:cubicBezTo>
                    <a:pt x="15683" y="1519"/>
                    <a:pt x="13438" y="0"/>
                    <a:pt x="10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95250" dir="4140000" algn="bl" rotWithShape="0">
                <a:srgbClr val="004468">
                  <a:alpha val="12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3846;p54">
              <a:extLst>
                <a:ext uri="{FF2B5EF4-FFF2-40B4-BE49-F238E27FC236}">
                  <a16:creationId xmlns:a16="http://schemas.microsoft.com/office/drawing/2014/main" id="{AC10CC30-482A-4E4B-9D89-0A06BCF6FE0E}"/>
                </a:ext>
              </a:extLst>
            </p:cNvPr>
            <p:cNvSpPr/>
            <p:nvPr/>
          </p:nvSpPr>
          <p:spPr>
            <a:xfrm>
              <a:off x="4618325" y="1584050"/>
              <a:ext cx="406100" cy="321700"/>
            </a:xfrm>
            <a:custGeom>
              <a:avLst/>
              <a:gdLst/>
              <a:ahLst/>
              <a:cxnLst/>
              <a:rect l="l" t="t" r="r" b="b"/>
              <a:pathLst>
                <a:path w="16244" h="12868" extrusionOk="0">
                  <a:moveTo>
                    <a:pt x="1" y="0"/>
                  </a:moveTo>
                  <a:lnTo>
                    <a:pt x="10231" y="12868"/>
                  </a:lnTo>
                  <a:lnTo>
                    <a:pt x="16244" y="35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3847;p54">
              <a:extLst>
                <a:ext uri="{FF2B5EF4-FFF2-40B4-BE49-F238E27FC236}">
                  <a16:creationId xmlns:a16="http://schemas.microsoft.com/office/drawing/2014/main" id="{3CB45B7A-6EB7-4ADD-9F88-5C5379E13926}"/>
                </a:ext>
              </a:extLst>
            </p:cNvPr>
            <p:cNvSpPr/>
            <p:nvPr/>
          </p:nvSpPr>
          <p:spPr>
            <a:xfrm>
              <a:off x="4752300" y="16287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0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3848;p54">
              <a:extLst>
                <a:ext uri="{FF2B5EF4-FFF2-40B4-BE49-F238E27FC236}">
                  <a16:creationId xmlns:a16="http://schemas.microsoft.com/office/drawing/2014/main" id="{1DDDDA6F-F31E-4F58-91C7-BDD63533E90A}"/>
                </a:ext>
              </a:extLst>
            </p:cNvPr>
            <p:cNvSpPr/>
            <p:nvPr/>
          </p:nvSpPr>
          <p:spPr>
            <a:xfrm>
              <a:off x="4762975" y="17176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1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849;p54">
              <a:extLst>
                <a:ext uri="{FF2B5EF4-FFF2-40B4-BE49-F238E27FC236}">
                  <a16:creationId xmlns:a16="http://schemas.microsoft.com/office/drawing/2014/main" id="{D2A18C72-8644-4C77-A68D-1784D1BD2085}"/>
                </a:ext>
              </a:extLst>
            </p:cNvPr>
            <p:cNvSpPr/>
            <p:nvPr/>
          </p:nvSpPr>
          <p:spPr>
            <a:xfrm>
              <a:off x="4842350" y="16515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7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2" y="2179"/>
                    <a:pt x="2179" y="1691"/>
                    <a:pt x="2179" y="1089"/>
                  </a:cubicBezTo>
                  <a:cubicBezTo>
                    <a:pt x="2179" y="487"/>
                    <a:pt x="1692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850;p54">
              <a:extLst>
                <a:ext uri="{FF2B5EF4-FFF2-40B4-BE49-F238E27FC236}">
                  <a16:creationId xmlns:a16="http://schemas.microsoft.com/office/drawing/2014/main" id="{7D61400C-33CF-481A-B97D-862E9456C6D9}"/>
                </a:ext>
              </a:extLst>
            </p:cNvPr>
            <p:cNvSpPr/>
            <p:nvPr/>
          </p:nvSpPr>
          <p:spPr>
            <a:xfrm>
              <a:off x="4845650" y="17558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8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1" y="2179"/>
                    <a:pt x="2179" y="1691"/>
                    <a:pt x="2179" y="1089"/>
                  </a:cubicBezTo>
                  <a:cubicBezTo>
                    <a:pt x="2179" y="488"/>
                    <a:pt x="1691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3851;p54">
              <a:extLst>
                <a:ext uri="{FF2B5EF4-FFF2-40B4-BE49-F238E27FC236}">
                  <a16:creationId xmlns:a16="http://schemas.microsoft.com/office/drawing/2014/main" id="{A3DB48B3-2AE3-47F2-ABC5-9C01B570926C}"/>
                </a:ext>
              </a:extLst>
            </p:cNvPr>
            <p:cNvSpPr/>
            <p:nvPr/>
          </p:nvSpPr>
          <p:spPr>
            <a:xfrm>
              <a:off x="4927275" y="1663200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89" y="0"/>
                  </a:moveTo>
                  <a:cubicBezTo>
                    <a:pt x="487" y="0"/>
                    <a:pt x="0" y="488"/>
                    <a:pt x="0" y="1090"/>
                  </a:cubicBezTo>
                  <a:cubicBezTo>
                    <a:pt x="0" y="1692"/>
                    <a:pt x="487" y="2179"/>
                    <a:pt x="1089" y="2179"/>
                  </a:cubicBezTo>
                  <a:cubicBezTo>
                    <a:pt x="1691" y="2179"/>
                    <a:pt x="2179" y="1692"/>
                    <a:pt x="2179" y="1090"/>
                  </a:cubicBezTo>
                  <a:cubicBezTo>
                    <a:pt x="2179" y="488"/>
                    <a:pt x="1691" y="0"/>
                    <a:pt x="108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52;p54">
              <a:extLst>
                <a:ext uri="{FF2B5EF4-FFF2-40B4-BE49-F238E27FC236}">
                  <a16:creationId xmlns:a16="http://schemas.microsoft.com/office/drawing/2014/main" id="{8593E432-5D8D-4442-984D-792E86E71480}"/>
                </a:ext>
              </a:extLst>
            </p:cNvPr>
            <p:cNvSpPr/>
            <p:nvPr/>
          </p:nvSpPr>
          <p:spPr>
            <a:xfrm>
              <a:off x="4673625" y="1596075"/>
              <a:ext cx="52700" cy="29175"/>
            </a:xfrm>
            <a:custGeom>
              <a:avLst/>
              <a:gdLst/>
              <a:ahLst/>
              <a:cxnLst/>
              <a:rect l="l" t="t" r="r" b="b"/>
              <a:pathLst>
                <a:path w="2108" h="1167" extrusionOk="0">
                  <a:moveTo>
                    <a:pt x="7" y="1"/>
                  </a:moveTo>
                  <a:cubicBezTo>
                    <a:pt x="6" y="27"/>
                    <a:pt x="0" y="51"/>
                    <a:pt x="0" y="77"/>
                  </a:cubicBezTo>
                  <a:cubicBezTo>
                    <a:pt x="0" y="679"/>
                    <a:pt x="488" y="1166"/>
                    <a:pt x="1090" y="1166"/>
                  </a:cubicBezTo>
                  <a:cubicBezTo>
                    <a:pt x="1557" y="1166"/>
                    <a:pt x="1954" y="871"/>
                    <a:pt x="2107" y="457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53;p54">
              <a:extLst>
                <a:ext uri="{FF2B5EF4-FFF2-40B4-BE49-F238E27FC236}">
                  <a16:creationId xmlns:a16="http://schemas.microsoft.com/office/drawing/2014/main" id="{BD44C5D7-72D2-4772-ACE2-4510D4597AC5}"/>
                </a:ext>
              </a:extLst>
            </p:cNvPr>
            <p:cNvSpPr/>
            <p:nvPr/>
          </p:nvSpPr>
          <p:spPr>
            <a:xfrm>
              <a:off x="4677000" y="1656000"/>
              <a:ext cx="36875" cy="42375"/>
            </a:xfrm>
            <a:custGeom>
              <a:avLst/>
              <a:gdLst/>
              <a:ahLst/>
              <a:cxnLst/>
              <a:rect l="l" t="t" r="r" b="b"/>
              <a:pathLst>
                <a:path w="1475" h="1695" extrusionOk="0">
                  <a:moveTo>
                    <a:pt x="386" y="0"/>
                  </a:moveTo>
                  <a:cubicBezTo>
                    <a:pt x="249" y="0"/>
                    <a:pt x="120" y="29"/>
                    <a:pt x="0" y="73"/>
                  </a:cubicBezTo>
                  <a:lnTo>
                    <a:pt x="1290" y="1694"/>
                  </a:lnTo>
                  <a:cubicBezTo>
                    <a:pt x="1406" y="1521"/>
                    <a:pt x="1475" y="1313"/>
                    <a:pt x="1475" y="1089"/>
                  </a:cubicBezTo>
                  <a:cubicBezTo>
                    <a:pt x="1475" y="488"/>
                    <a:pt x="986" y="0"/>
                    <a:pt x="38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3854;p54">
              <a:extLst>
                <a:ext uri="{FF2B5EF4-FFF2-40B4-BE49-F238E27FC236}">
                  <a16:creationId xmlns:a16="http://schemas.microsoft.com/office/drawing/2014/main" id="{9FF7A5A4-E6D6-4D92-96F7-EB9DD83F7EE4}"/>
                </a:ext>
              </a:extLst>
            </p:cNvPr>
            <p:cNvSpPr/>
            <p:nvPr/>
          </p:nvSpPr>
          <p:spPr>
            <a:xfrm>
              <a:off x="4844325" y="1851200"/>
              <a:ext cx="51575" cy="54100"/>
            </a:xfrm>
            <a:custGeom>
              <a:avLst/>
              <a:gdLst/>
              <a:ahLst/>
              <a:cxnLst/>
              <a:rect l="l" t="t" r="r" b="b"/>
              <a:pathLst>
                <a:path w="2063" h="2164" extrusionOk="0">
                  <a:moveTo>
                    <a:pt x="1009" y="0"/>
                  </a:moveTo>
                  <a:cubicBezTo>
                    <a:pt x="552" y="0"/>
                    <a:pt x="161" y="284"/>
                    <a:pt x="0" y="684"/>
                  </a:cubicBezTo>
                  <a:lnTo>
                    <a:pt x="1177" y="2163"/>
                  </a:lnTo>
                  <a:cubicBezTo>
                    <a:pt x="1186" y="2162"/>
                    <a:pt x="1196" y="2162"/>
                    <a:pt x="1203" y="2162"/>
                  </a:cubicBezTo>
                  <a:lnTo>
                    <a:pt x="2063" y="825"/>
                  </a:lnTo>
                  <a:cubicBezTo>
                    <a:pt x="1942" y="352"/>
                    <a:pt x="1519" y="0"/>
                    <a:pt x="100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3855;p54">
              <a:extLst>
                <a:ext uri="{FF2B5EF4-FFF2-40B4-BE49-F238E27FC236}">
                  <a16:creationId xmlns:a16="http://schemas.microsoft.com/office/drawing/2014/main" id="{BDD04E84-80EA-492D-8306-B927607AD7FA}"/>
                </a:ext>
              </a:extLst>
            </p:cNvPr>
            <p:cNvSpPr/>
            <p:nvPr/>
          </p:nvSpPr>
          <p:spPr>
            <a:xfrm>
              <a:off x="4530475" y="1516600"/>
              <a:ext cx="134925" cy="134950"/>
            </a:xfrm>
            <a:custGeom>
              <a:avLst/>
              <a:gdLst/>
              <a:ahLst/>
              <a:cxnLst/>
              <a:rect l="l" t="t" r="r" b="b"/>
              <a:pathLst>
                <a:path w="5397" h="5398" extrusionOk="0">
                  <a:moveTo>
                    <a:pt x="2699" y="1"/>
                  </a:moveTo>
                  <a:cubicBezTo>
                    <a:pt x="1209" y="1"/>
                    <a:pt x="1" y="1208"/>
                    <a:pt x="1" y="2698"/>
                  </a:cubicBezTo>
                  <a:cubicBezTo>
                    <a:pt x="1" y="4189"/>
                    <a:pt x="1209" y="5397"/>
                    <a:pt x="2699" y="5397"/>
                  </a:cubicBezTo>
                  <a:cubicBezTo>
                    <a:pt x="4188" y="5397"/>
                    <a:pt x="5397" y="4189"/>
                    <a:pt x="5397" y="2698"/>
                  </a:cubicBezTo>
                  <a:cubicBezTo>
                    <a:pt x="5397" y="1208"/>
                    <a:pt x="4188" y="1"/>
                    <a:pt x="269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56;p54">
              <a:extLst>
                <a:ext uri="{FF2B5EF4-FFF2-40B4-BE49-F238E27FC236}">
                  <a16:creationId xmlns:a16="http://schemas.microsoft.com/office/drawing/2014/main" id="{8DE9E26C-D8A9-4BEB-A020-FEFD83EED1B3}"/>
                </a:ext>
              </a:extLst>
            </p:cNvPr>
            <p:cNvSpPr/>
            <p:nvPr/>
          </p:nvSpPr>
          <p:spPr>
            <a:xfrm>
              <a:off x="4405250" y="1910925"/>
              <a:ext cx="537875" cy="405950"/>
            </a:xfrm>
            <a:custGeom>
              <a:avLst/>
              <a:gdLst/>
              <a:ahLst/>
              <a:cxnLst/>
              <a:rect l="l" t="t" r="r" b="b"/>
              <a:pathLst>
                <a:path w="21515" h="16238" extrusionOk="0">
                  <a:moveTo>
                    <a:pt x="1975" y="1"/>
                  </a:moveTo>
                  <a:cubicBezTo>
                    <a:pt x="1640" y="1"/>
                    <a:pt x="1382" y="123"/>
                    <a:pt x="1201" y="390"/>
                  </a:cubicBezTo>
                  <a:cubicBezTo>
                    <a:pt x="671" y="1177"/>
                    <a:pt x="1898" y="2918"/>
                    <a:pt x="3155" y="4245"/>
                  </a:cubicBezTo>
                  <a:lnTo>
                    <a:pt x="3155" y="4245"/>
                  </a:lnTo>
                  <a:cubicBezTo>
                    <a:pt x="2749" y="4005"/>
                    <a:pt x="2333" y="3839"/>
                    <a:pt x="1958" y="3839"/>
                  </a:cubicBezTo>
                  <a:cubicBezTo>
                    <a:pt x="1661" y="3839"/>
                    <a:pt x="1391" y="3944"/>
                    <a:pt x="1176" y="4201"/>
                  </a:cubicBezTo>
                  <a:cubicBezTo>
                    <a:pt x="0" y="5605"/>
                    <a:pt x="2498" y="9053"/>
                    <a:pt x="6213" y="10930"/>
                  </a:cubicBezTo>
                  <a:cubicBezTo>
                    <a:pt x="6213" y="10930"/>
                    <a:pt x="6086" y="10908"/>
                    <a:pt x="5909" y="10908"/>
                  </a:cubicBezTo>
                  <a:cubicBezTo>
                    <a:pt x="5405" y="10908"/>
                    <a:pt x="4506" y="11090"/>
                    <a:pt x="5074" y="12494"/>
                  </a:cubicBezTo>
                  <a:cubicBezTo>
                    <a:pt x="5817" y="14331"/>
                    <a:pt x="9491" y="16238"/>
                    <a:pt x="15077" y="16238"/>
                  </a:cubicBezTo>
                  <a:cubicBezTo>
                    <a:pt x="15257" y="16238"/>
                    <a:pt x="15439" y="16236"/>
                    <a:pt x="15623" y="16232"/>
                  </a:cubicBezTo>
                  <a:cubicBezTo>
                    <a:pt x="21515" y="16104"/>
                    <a:pt x="17493" y="5785"/>
                    <a:pt x="17493" y="5785"/>
                  </a:cubicBezTo>
                  <a:lnTo>
                    <a:pt x="17493" y="5785"/>
                  </a:lnTo>
                  <a:cubicBezTo>
                    <a:pt x="17493" y="5785"/>
                    <a:pt x="16879" y="5905"/>
                    <a:pt x="15884" y="5905"/>
                  </a:cubicBezTo>
                  <a:cubicBezTo>
                    <a:pt x="14256" y="5905"/>
                    <a:pt x="11608" y="5584"/>
                    <a:pt x="8964" y="3895"/>
                  </a:cubicBezTo>
                  <a:cubicBezTo>
                    <a:pt x="5594" y="1741"/>
                    <a:pt x="3240" y="1"/>
                    <a:pt x="1975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57;p54">
              <a:extLst>
                <a:ext uri="{FF2B5EF4-FFF2-40B4-BE49-F238E27FC236}">
                  <a16:creationId xmlns:a16="http://schemas.microsoft.com/office/drawing/2014/main" id="{713E3B62-7E46-40C0-848D-E789BAFFAD82}"/>
                </a:ext>
              </a:extLst>
            </p:cNvPr>
            <p:cNvSpPr/>
            <p:nvPr/>
          </p:nvSpPr>
          <p:spPr>
            <a:xfrm>
              <a:off x="4559075" y="2040550"/>
              <a:ext cx="98200" cy="183175"/>
            </a:xfrm>
            <a:custGeom>
              <a:avLst/>
              <a:gdLst/>
              <a:ahLst/>
              <a:cxnLst/>
              <a:rect l="l" t="t" r="r" b="b"/>
              <a:pathLst>
                <a:path w="3928" h="7327" extrusionOk="0">
                  <a:moveTo>
                    <a:pt x="1717" y="2154"/>
                  </a:moveTo>
                  <a:cubicBezTo>
                    <a:pt x="1955" y="2154"/>
                    <a:pt x="2194" y="2182"/>
                    <a:pt x="2415" y="2270"/>
                  </a:cubicBezTo>
                  <a:cubicBezTo>
                    <a:pt x="2516" y="2309"/>
                    <a:pt x="2911" y="2485"/>
                    <a:pt x="2798" y="2661"/>
                  </a:cubicBezTo>
                  <a:cubicBezTo>
                    <a:pt x="2757" y="2726"/>
                    <a:pt x="2671" y="2745"/>
                    <a:pt x="2586" y="2745"/>
                  </a:cubicBezTo>
                  <a:cubicBezTo>
                    <a:pt x="2535" y="2745"/>
                    <a:pt x="2484" y="2738"/>
                    <a:pt x="2445" y="2730"/>
                  </a:cubicBezTo>
                  <a:cubicBezTo>
                    <a:pt x="2186" y="2678"/>
                    <a:pt x="1918" y="2514"/>
                    <a:pt x="1706" y="2362"/>
                  </a:cubicBezTo>
                  <a:cubicBezTo>
                    <a:pt x="1620" y="2300"/>
                    <a:pt x="1537" y="2234"/>
                    <a:pt x="1458" y="2163"/>
                  </a:cubicBezTo>
                  <a:lnTo>
                    <a:pt x="1458" y="2163"/>
                  </a:lnTo>
                  <a:cubicBezTo>
                    <a:pt x="1483" y="2162"/>
                    <a:pt x="1508" y="2161"/>
                    <a:pt x="1531" y="2160"/>
                  </a:cubicBezTo>
                  <a:cubicBezTo>
                    <a:pt x="1593" y="2156"/>
                    <a:pt x="1655" y="2154"/>
                    <a:pt x="1717" y="2154"/>
                  </a:cubicBezTo>
                  <a:close/>
                  <a:moveTo>
                    <a:pt x="1800" y="4335"/>
                  </a:moveTo>
                  <a:cubicBezTo>
                    <a:pt x="1909" y="4335"/>
                    <a:pt x="2017" y="4345"/>
                    <a:pt x="2124" y="4364"/>
                  </a:cubicBezTo>
                  <a:cubicBezTo>
                    <a:pt x="2259" y="4387"/>
                    <a:pt x="3169" y="4683"/>
                    <a:pt x="2809" y="4893"/>
                  </a:cubicBezTo>
                  <a:cubicBezTo>
                    <a:pt x="2770" y="4916"/>
                    <a:pt x="2713" y="4924"/>
                    <a:pt x="2651" y="4924"/>
                  </a:cubicBezTo>
                  <a:cubicBezTo>
                    <a:pt x="2535" y="4924"/>
                    <a:pt x="2400" y="4896"/>
                    <a:pt x="2325" y="4880"/>
                  </a:cubicBezTo>
                  <a:cubicBezTo>
                    <a:pt x="2167" y="4845"/>
                    <a:pt x="2018" y="4784"/>
                    <a:pt x="1879" y="4702"/>
                  </a:cubicBezTo>
                  <a:cubicBezTo>
                    <a:pt x="1722" y="4612"/>
                    <a:pt x="1580" y="4497"/>
                    <a:pt x="1453" y="4368"/>
                  </a:cubicBezTo>
                  <a:lnTo>
                    <a:pt x="1453" y="4368"/>
                  </a:lnTo>
                  <a:cubicBezTo>
                    <a:pt x="1567" y="4346"/>
                    <a:pt x="1684" y="4335"/>
                    <a:pt x="1800" y="4335"/>
                  </a:cubicBezTo>
                  <a:close/>
                  <a:moveTo>
                    <a:pt x="1377" y="1"/>
                  </a:moveTo>
                  <a:cubicBezTo>
                    <a:pt x="1150" y="1"/>
                    <a:pt x="920" y="32"/>
                    <a:pt x="733" y="136"/>
                  </a:cubicBezTo>
                  <a:cubicBezTo>
                    <a:pt x="424" y="306"/>
                    <a:pt x="374" y="647"/>
                    <a:pt x="459" y="966"/>
                  </a:cubicBezTo>
                  <a:cubicBezTo>
                    <a:pt x="560" y="1346"/>
                    <a:pt x="765" y="1703"/>
                    <a:pt x="1030" y="2008"/>
                  </a:cubicBezTo>
                  <a:lnTo>
                    <a:pt x="1030" y="2008"/>
                  </a:lnTo>
                  <a:cubicBezTo>
                    <a:pt x="953" y="2025"/>
                    <a:pt x="878" y="2046"/>
                    <a:pt x="807" y="2071"/>
                  </a:cubicBezTo>
                  <a:cubicBezTo>
                    <a:pt x="0" y="2356"/>
                    <a:pt x="483" y="3318"/>
                    <a:pt x="781" y="3803"/>
                  </a:cubicBezTo>
                  <a:cubicBezTo>
                    <a:pt x="876" y="3958"/>
                    <a:pt x="983" y="4113"/>
                    <a:pt x="1102" y="4260"/>
                  </a:cubicBezTo>
                  <a:lnTo>
                    <a:pt x="1102" y="4260"/>
                  </a:lnTo>
                  <a:cubicBezTo>
                    <a:pt x="1029" y="4287"/>
                    <a:pt x="959" y="4319"/>
                    <a:pt x="890" y="4355"/>
                  </a:cubicBezTo>
                  <a:cubicBezTo>
                    <a:pt x="499" y="4563"/>
                    <a:pt x="551" y="4947"/>
                    <a:pt x="639" y="5326"/>
                  </a:cubicBezTo>
                  <a:cubicBezTo>
                    <a:pt x="834" y="6167"/>
                    <a:pt x="1395" y="6895"/>
                    <a:pt x="2147" y="7313"/>
                  </a:cubicBezTo>
                  <a:cubicBezTo>
                    <a:pt x="2164" y="7322"/>
                    <a:pt x="2180" y="7326"/>
                    <a:pt x="2195" y="7326"/>
                  </a:cubicBezTo>
                  <a:cubicBezTo>
                    <a:pt x="2282" y="7326"/>
                    <a:pt x="2339" y="7197"/>
                    <a:pt x="2246" y="7146"/>
                  </a:cubicBezTo>
                  <a:cubicBezTo>
                    <a:pt x="1757" y="6875"/>
                    <a:pt x="1359" y="6476"/>
                    <a:pt x="1094" y="5983"/>
                  </a:cubicBezTo>
                  <a:cubicBezTo>
                    <a:pt x="973" y="5761"/>
                    <a:pt x="885" y="5523"/>
                    <a:pt x="827" y="5275"/>
                  </a:cubicBezTo>
                  <a:cubicBezTo>
                    <a:pt x="793" y="5129"/>
                    <a:pt x="750" y="4960"/>
                    <a:pt x="771" y="4810"/>
                  </a:cubicBezTo>
                  <a:cubicBezTo>
                    <a:pt x="804" y="4571"/>
                    <a:pt x="1037" y="4486"/>
                    <a:pt x="1241" y="4422"/>
                  </a:cubicBezTo>
                  <a:lnTo>
                    <a:pt x="1241" y="4422"/>
                  </a:lnTo>
                  <a:cubicBezTo>
                    <a:pt x="1597" y="4809"/>
                    <a:pt x="2047" y="5103"/>
                    <a:pt x="2586" y="5103"/>
                  </a:cubicBezTo>
                  <a:cubicBezTo>
                    <a:pt x="2616" y="5103"/>
                    <a:pt x="2646" y="5102"/>
                    <a:pt x="2676" y="5101"/>
                  </a:cubicBezTo>
                  <a:cubicBezTo>
                    <a:pt x="2941" y="5083"/>
                    <a:pt x="3267" y="4931"/>
                    <a:pt x="3069" y="4625"/>
                  </a:cubicBezTo>
                  <a:cubicBezTo>
                    <a:pt x="2890" y="4348"/>
                    <a:pt x="2440" y="4219"/>
                    <a:pt x="2134" y="4169"/>
                  </a:cubicBezTo>
                  <a:cubicBezTo>
                    <a:pt x="2021" y="4151"/>
                    <a:pt x="1906" y="4142"/>
                    <a:pt x="1790" y="4142"/>
                  </a:cubicBezTo>
                  <a:cubicBezTo>
                    <a:pt x="1625" y="4142"/>
                    <a:pt x="1460" y="4161"/>
                    <a:pt x="1300" y="4200"/>
                  </a:cubicBezTo>
                  <a:lnTo>
                    <a:pt x="1300" y="4200"/>
                  </a:lnTo>
                  <a:cubicBezTo>
                    <a:pt x="1242" y="4130"/>
                    <a:pt x="1186" y="4058"/>
                    <a:pt x="1134" y="3984"/>
                  </a:cubicBezTo>
                  <a:cubicBezTo>
                    <a:pt x="885" y="3631"/>
                    <a:pt x="363" y="2931"/>
                    <a:pt x="609" y="2472"/>
                  </a:cubicBezTo>
                  <a:cubicBezTo>
                    <a:pt x="714" y="2277"/>
                    <a:pt x="957" y="2210"/>
                    <a:pt x="1193" y="2183"/>
                  </a:cubicBezTo>
                  <a:lnTo>
                    <a:pt x="1193" y="2183"/>
                  </a:lnTo>
                  <a:cubicBezTo>
                    <a:pt x="1390" y="2377"/>
                    <a:pt x="1612" y="2546"/>
                    <a:pt x="1843" y="2678"/>
                  </a:cubicBezTo>
                  <a:cubicBezTo>
                    <a:pt x="2054" y="2799"/>
                    <a:pt x="2309" y="2934"/>
                    <a:pt x="2564" y="2934"/>
                  </a:cubicBezTo>
                  <a:cubicBezTo>
                    <a:pt x="2613" y="2934"/>
                    <a:pt x="2662" y="2929"/>
                    <a:pt x="2710" y="2918"/>
                  </a:cubicBezTo>
                  <a:cubicBezTo>
                    <a:pt x="2958" y="2863"/>
                    <a:pt x="3083" y="2617"/>
                    <a:pt x="2933" y="2395"/>
                  </a:cubicBezTo>
                  <a:cubicBezTo>
                    <a:pt x="2748" y="2122"/>
                    <a:pt x="2335" y="2015"/>
                    <a:pt x="2031" y="1978"/>
                  </a:cubicBezTo>
                  <a:cubicBezTo>
                    <a:pt x="1899" y="1961"/>
                    <a:pt x="1756" y="1951"/>
                    <a:pt x="1610" y="1951"/>
                  </a:cubicBezTo>
                  <a:cubicBezTo>
                    <a:pt x="1494" y="1951"/>
                    <a:pt x="1377" y="1957"/>
                    <a:pt x="1261" y="1970"/>
                  </a:cubicBezTo>
                  <a:lnTo>
                    <a:pt x="1261" y="1970"/>
                  </a:lnTo>
                  <a:cubicBezTo>
                    <a:pt x="1015" y="1705"/>
                    <a:pt x="817" y="1393"/>
                    <a:pt x="695" y="1057"/>
                  </a:cubicBezTo>
                  <a:cubicBezTo>
                    <a:pt x="559" y="679"/>
                    <a:pt x="614" y="324"/>
                    <a:pt x="1058" y="235"/>
                  </a:cubicBezTo>
                  <a:cubicBezTo>
                    <a:pt x="1178" y="210"/>
                    <a:pt x="1305" y="200"/>
                    <a:pt x="1432" y="200"/>
                  </a:cubicBezTo>
                  <a:cubicBezTo>
                    <a:pt x="1635" y="200"/>
                    <a:pt x="1842" y="227"/>
                    <a:pt x="2031" y="266"/>
                  </a:cubicBezTo>
                  <a:cubicBezTo>
                    <a:pt x="2689" y="402"/>
                    <a:pt x="3281" y="745"/>
                    <a:pt x="3730" y="1245"/>
                  </a:cubicBezTo>
                  <a:cubicBezTo>
                    <a:pt x="3747" y="1265"/>
                    <a:pt x="3768" y="1273"/>
                    <a:pt x="3788" y="1273"/>
                  </a:cubicBezTo>
                  <a:cubicBezTo>
                    <a:pt x="3859" y="1273"/>
                    <a:pt x="3927" y="1174"/>
                    <a:pt x="3863" y="1102"/>
                  </a:cubicBezTo>
                  <a:cubicBezTo>
                    <a:pt x="3327" y="504"/>
                    <a:pt x="2586" y="121"/>
                    <a:pt x="1792" y="28"/>
                  </a:cubicBezTo>
                  <a:cubicBezTo>
                    <a:pt x="1662" y="13"/>
                    <a:pt x="1520" y="1"/>
                    <a:pt x="1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3858;p54">
              <a:extLst>
                <a:ext uri="{FF2B5EF4-FFF2-40B4-BE49-F238E27FC236}">
                  <a16:creationId xmlns:a16="http://schemas.microsoft.com/office/drawing/2014/main" id="{C4A71FA9-FC73-4CB6-8619-A3A6E04FAAC1}"/>
                </a:ext>
              </a:extLst>
            </p:cNvPr>
            <p:cNvSpPr/>
            <p:nvPr/>
          </p:nvSpPr>
          <p:spPr>
            <a:xfrm>
              <a:off x="4489300" y="2012275"/>
              <a:ext cx="61650" cy="97025"/>
            </a:xfrm>
            <a:custGeom>
              <a:avLst/>
              <a:gdLst/>
              <a:ahLst/>
              <a:cxnLst/>
              <a:rect l="l" t="t" r="r" b="b"/>
              <a:pathLst>
                <a:path w="2466" h="3881" extrusionOk="0">
                  <a:moveTo>
                    <a:pt x="1244" y="1455"/>
                  </a:moveTo>
                  <a:lnTo>
                    <a:pt x="1244" y="1455"/>
                  </a:lnTo>
                  <a:cubicBezTo>
                    <a:pt x="1419" y="1489"/>
                    <a:pt x="1591" y="1552"/>
                    <a:pt x="1723" y="1668"/>
                  </a:cubicBezTo>
                  <a:cubicBezTo>
                    <a:pt x="1788" y="1725"/>
                    <a:pt x="1832" y="1763"/>
                    <a:pt x="1798" y="1850"/>
                  </a:cubicBezTo>
                  <a:cubicBezTo>
                    <a:pt x="1779" y="1901"/>
                    <a:pt x="1769" y="1923"/>
                    <a:pt x="1735" y="1923"/>
                  </a:cubicBezTo>
                  <a:cubicBezTo>
                    <a:pt x="1722" y="1923"/>
                    <a:pt x="1705" y="1920"/>
                    <a:pt x="1682" y="1913"/>
                  </a:cubicBezTo>
                  <a:cubicBezTo>
                    <a:pt x="1639" y="1900"/>
                    <a:pt x="1596" y="1864"/>
                    <a:pt x="1562" y="1839"/>
                  </a:cubicBezTo>
                  <a:cubicBezTo>
                    <a:pt x="1453" y="1754"/>
                    <a:pt x="1359" y="1641"/>
                    <a:pt x="1286" y="1526"/>
                  </a:cubicBezTo>
                  <a:cubicBezTo>
                    <a:pt x="1271" y="1503"/>
                    <a:pt x="1257" y="1480"/>
                    <a:pt x="1244" y="1455"/>
                  </a:cubicBezTo>
                  <a:close/>
                  <a:moveTo>
                    <a:pt x="1794" y="1"/>
                  </a:moveTo>
                  <a:cubicBezTo>
                    <a:pt x="1486" y="1"/>
                    <a:pt x="1169" y="179"/>
                    <a:pt x="1021" y="480"/>
                  </a:cubicBezTo>
                  <a:cubicBezTo>
                    <a:pt x="905" y="716"/>
                    <a:pt x="885" y="979"/>
                    <a:pt x="947" y="1227"/>
                  </a:cubicBezTo>
                  <a:lnTo>
                    <a:pt x="947" y="1227"/>
                  </a:lnTo>
                  <a:cubicBezTo>
                    <a:pt x="925" y="1227"/>
                    <a:pt x="904" y="1226"/>
                    <a:pt x="882" y="1226"/>
                  </a:cubicBezTo>
                  <a:cubicBezTo>
                    <a:pt x="621" y="1226"/>
                    <a:pt x="361" y="1290"/>
                    <a:pt x="193" y="1510"/>
                  </a:cubicBezTo>
                  <a:cubicBezTo>
                    <a:pt x="21" y="1735"/>
                    <a:pt x="1" y="2039"/>
                    <a:pt x="48" y="2312"/>
                  </a:cubicBezTo>
                  <a:cubicBezTo>
                    <a:pt x="184" y="3076"/>
                    <a:pt x="878" y="3685"/>
                    <a:pt x="1603" y="3877"/>
                  </a:cubicBezTo>
                  <a:cubicBezTo>
                    <a:pt x="1613" y="3879"/>
                    <a:pt x="1622" y="3881"/>
                    <a:pt x="1630" y="3881"/>
                  </a:cubicBezTo>
                  <a:cubicBezTo>
                    <a:pt x="1731" y="3881"/>
                    <a:pt x="1765" y="3718"/>
                    <a:pt x="1655" y="3690"/>
                  </a:cubicBezTo>
                  <a:cubicBezTo>
                    <a:pt x="1190" y="3569"/>
                    <a:pt x="779" y="3286"/>
                    <a:pt x="507" y="2888"/>
                  </a:cubicBezTo>
                  <a:cubicBezTo>
                    <a:pt x="279" y="2558"/>
                    <a:pt x="81" y="2042"/>
                    <a:pt x="320" y="1664"/>
                  </a:cubicBezTo>
                  <a:cubicBezTo>
                    <a:pt x="443" y="1469"/>
                    <a:pt x="662" y="1419"/>
                    <a:pt x="878" y="1419"/>
                  </a:cubicBezTo>
                  <a:cubicBezTo>
                    <a:pt x="924" y="1419"/>
                    <a:pt x="970" y="1422"/>
                    <a:pt x="1014" y="1425"/>
                  </a:cubicBezTo>
                  <a:lnTo>
                    <a:pt x="1014" y="1425"/>
                  </a:lnTo>
                  <a:cubicBezTo>
                    <a:pt x="1129" y="1688"/>
                    <a:pt x="1397" y="2095"/>
                    <a:pt x="1716" y="2117"/>
                  </a:cubicBezTo>
                  <a:cubicBezTo>
                    <a:pt x="1725" y="2117"/>
                    <a:pt x="1734" y="2118"/>
                    <a:pt x="1742" y="2118"/>
                  </a:cubicBezTo>
                  <a:cubicBezTo>
                    <a:pt x="2019" y="2118"/>
                    <a:pt x="2108" y="1828"/>
                    <a:pt x="1947" y="1624"/>
                  </a:cubicBezTo>
                  <a:cubicBezTo>
                    <a:pt x="1757" y="1380"/>
                    <a:pt x="1446" y="1284"/>
                    <a:pt x="1151" y="1245"/>
                  </a:cubicBezTo>
                  <a:lnTo>
                    <a:pt x="1151" y="1245"/>
                  </a:lnTo>
                  <a:cubicBezTo>
                    <a:pt x="1104" y="1101"/>
                    <a:pt x="1088" y="948"/>
                    <a:pt x="1117" y="795"/>
                  </a:cubicBezTo>
                  <a:cubicBezTo>
                    <a:pt x="1166" y="539"/>
                    <a:pt x="1337" y="284"/>
                    <a:pt x="1597" y="209"/>
                  </a:cubicBezTo>
                  <a:cubicBezTo>
                    <a:pt x="1651" y="194"/>
                    <a:pt x="1706" y="187"/>
                    <a:pt x="1761" y="187"/>
                  </a:cubicBezTo>
                  <a:cubicBezTo>
                    <a:pt x="1961" y="187"/>
                    <a:pt x="2155" y="284"/>
                    <a:pt x="2257" y="464"/>
                  </a:cubicBezTo>
                  <a:cubicBezTo>
                    <a:pt x="2276" y="498"/>
                    <a:pt x="2305" y="512"/>
                    <a:pt x="2334" y="512"/>
                  </a:cubicBezTo>
                  <a:cubicBezTo>
                    <a:pt x="2399" y="512"/>
                    <a:pt x="2465" y="442"/>
                    <a:pt x="2423" y="368"/>
                  </a:cubicBezTo>
                  <a:cubicBezTo>
                    <a:pt x="2279" y="114"/>
                    <a:pt x="2040" y="1"/>
                    <a:pt x="17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3859;p54">
              <a:extLst>
                <a:ext uri="{FF2B5EF4-FFF2-40B4-BE49-F238E27FC236}">
                  <a16:creationId xmlns:a16="http://schemas.microsoft.com/office/drawing/2014/main" id="{1005AA01-24E7-4B95-B027-906FFDF2E32A}"/>
                </a:ext>
              </a:extLst>
            </p:cNvPr>
            <p:cNvSpPr/>
            <p:nvPr/>
          </p:nvSpPr>
          <p:spPr>
            <a:xfrm>
              <a:off x="4679525" y="2091000"/>
              <a:ext cx="123425" cy="217125"/>
            </a:xfrm>
            <a:custGeom>
              <a:avLst/>
              <a:gdLst/>
              <a:ahLst/>
              <a:cxnLst/>
              <a:rect l="l" t="t" r="r" b="b"/>
              <a:pathLst>
                <a:path w="4937" h="8685" extrusionOk="0">
                  <a:moveTo>
                    <a:pt x="1706" y="1666"/>
                  </a:moveTo>
                  <a:lnTo>
                    <a:pt x="1706" y="1666"/>
                  </a:lnTo>
                  <a:cubicBezTo>
                    <a:pt x="1804" y="1676"/>
                    <a:pt x="1900" y="1693"/>
                    <a:pt x="1992" y="1715"/>
                  </a:cubicBezTo>
                  <a:cubicBezTo>
                    <a:pt x="2088" y="1738"/>
                    <a:pt x="2185" y="1767"/>
                    <a:pt x="2280" y="1800"/>
                  </a:cubicBezTo>
                  <a:cubicBezTo>
                    <a:pt x="2323" y="1814"/>
                    <a:pt x="2386" y="1826"/>
                    <a:pt x="2422" y="1853"/>
                  </a:cubicBezTo>
                  <a:cubicBezTo>
                    <a:pt x="2485" y="1869"/>
                    <a:pt x="2509" y="1912"/>
                    <a:pt x="2493" y="1980"/>
                  </a:cubicBezTo>
                  <a:cubicBezTo>
                    <a:pt x="2531" y="2047"/>
                    <a:pt x="2524" y="2082"/>
                    <a:pt x="2470" y="2082"/>
                  </a:cubicBezTo>
                  <a:cubicBezTo>
                    <a:pt x="2465" y="2082"/>
                    <a:pt x="2459" y="2081"/>
                    <a:pt x="2453" y="2081"/>
                  </a:cubicBezTo>
                  <a:cubicBezTo>
                    <a:pt x="2419" y="2098"/>
                    <a:pt x="2382" y="2105"/>
                    <a:pt x="2342" y="2105"/>
                  </a:cubicBezTo>
                  <a:cubicBezTo>
                    <a:pt x="2169" y="2105"/>
                    <a:pt x="1956" y="1966"/>
                    <a:pt x="1858" y="1871"/>
                  </a:cubicBezTo>
                  <a:cubicBezTo>
                    <a:pt x="1794" y="1808"/>
                    <a:pt x="1743" y="1739"/>
                    <a:pt x="1706" y="1666"/>
                  </a:cubicBezTo>
                  <a:close/>
                  <a:moveTo>
                    <a:pt x="1749" y="3802"/>
                  </a:moveTo>
                  <a:cubicBezTo>
                    <a:pt x="2124" y="3802"/>
                    <a:pt x="2511" y="3881"/>
                    <a:pt x="2794" y="3960"/>
                  </a:cubicBezTo>
                  <a:cubicBezTo>
                    <a:pt x="3097" y="4044"/>
                    <a:pt x="3919" y="4348"/>
                    <a:pt x="3452" y="4775"/>
                  </a:cubicBezTo>
                  <a:cubicBezTo>
                    <a:pt x="3349" y="4869"/>
                    <a:pt x="3220" y="4905"/>
                    <a:pt x="3079" y="4905"/>
                  </a:cubicBezTo>
                  <a:cubicBezTo>
                    <a:pt x="2771" y="4905"/>
                    <a:pt x="2413" y="4730"/>
                    <a:pt x="2188" y="4613"/>
                  </a:cubicBezTo>
                  <a:cubicBezTo>
                    <a:pt x="1842" y="4431"/>
                    <a:pt x="1507" y="4173"/>
                    <a:pt x="1238" y="3863"/>
                  </a:cubicBezTo>
                  <a:lnTo>
                    <a:pt x="1238" y="3863"/>
                  </a:lnTo>
                  <a:cubicBezTo>
                    <a:pt x="1398" y="3820"/>
                    <a:pt x="1572" y="3802"/>
                    <a:pt x="1749" y="3802"/>
                  </a:cubicBezTo>
                  <a:close/>
                  <a:moveTo>
                    <a:pt x="1260" y="6305"/>
                  </a:moveTo>
                  <a:cubicBezTo>
                    <a:pt x="1543" y="6305"/>
                    <a:pt x="1852" y="6383"/>
                    <a:pt x="2057" y="6433"/>
                  </a:cubicBezTo>
                  <a:cubicBezTo>
                    <a:pt x="2156" y="6459"/>
                    <a:pt x="2252" y="6488"/>
                    <a:pt x="2350" y="6518"/>
                  </a:cubicBezTo>
                  <a:cubicBezTo>
                    <a:pt x="2426" y="6544"/>
                    <a:pt x="2618" y="6582"/>
                    <a:pt x="2675" y="6646"/>
                  </a:cubicBezTo>
                  <a:cubicBezTo>
                    <a:pt x="2862" y="6843"/>
                    <a:pt x="2627" y="6883"/>
                    <a:pt x="2423" y="6883"/>
                  </a:cubicBezTo>
                  <a:cubicBezTo>
                    <a:pt x="2325" y="6883"/>
                    <a:pt x="2234" y="6873"/>
                    <a:pt x="2201" y="6868"/>
                  </a:cubicBezTo>
                  <a:cubicBezTo>
                    <a:pt x="1854" y="6805"/>
                    <a:pt x="1526" y="6641"/>
                    <a:pt x="1256" y="6416"/>
                  </a:cubicBezTo>
                  <a:cubicBezTo>
                    <a:pt x="1217" y="6383"/>
                    <a:pt x="1178" y="6347"/>
                    <a:pt x="1140" y="6310"/>
                  </a:cubicBezTo>
                  <a:lnTo>
                    <a:pt x="1140" y="6310"/>
                  </a:lnTo>
                  <a:cubicBezTo>
                    <a:pt x="1179" y="6307"/>
                    <a:pt x="1219" y="6305"/>
                    <a:pt x="1260" y="6305"/>
                  </a:cubicBezTo>
                  <a:close/>
                  <a:moveTo>
                    <a:pt x="2924" y="1"/>
                  </a:moveTo>
                  <a:cubicBezTo>
                    <a:pt x="2453" y="1"/>
                    <a:pt x="2011" y="156"/>
                    <a:pt x="1683" y="590"/>
                  </a:cubicBezTo>
                  <a:cubicBezTo>
                    <a:pt x="1490" y="845"/>
                    <a:pt x="1395" y="1167"/>
                    <a:pt x="1443" y="1470"/>
                  </a:cubicBezTo>
                  <a:lnTo>
                    <a:pt x="1443" y="1470"/>
                  </a:lnTo>
                  <a:cubicBezTo>
                    <a:pt x="1143" y="1491"/>
                    <a:pt x="859" y="1602"/>
                    <a:pt x="669" y="1864"/>
                  </a:cubicBezTo>
                  <a:cubicBezTo>
                    <a:pt x="242" y="2450"/>
                    <a:pt x="513" y="3200"/>
                    <a:pt x="934" y="3777"/>
                  </a:cubicBezTo>
                  <a:lnTo>
                    <a:pt x="934" y="3777"/>
                  </a:lnTo>
                  <a:cubicBezTo>
                    <a:pt x="0" y="4230"/>
                    <a:pt x="260" y="5537"/>
                    <a:pt x="792" y="6211"/>
                  </a:cubicBezTo>
                  <a:cubicBezTo>
                    <a:pt x="794" y="6214"/>
                    <a:pt x="795" y="6216"/>
                    <a:pt x="797" y="6218"/>
                  </a:cubicBezTo>
                  <a:lnTo>
                    <a:pt x="797" y="6218"/>
                  </a:lnTo>
                  <a:cubicBezTo>
                    <a:pt x="556" y="6327"/>
                    <a:pt x="391" y="6540"/>
                    <a:pt x="368" y="6889"/>
                  </a:cubicBezTo>
                  <a:cubicBezTo>
                    <a:pt x="299" y="7915"/>
                    <a:pt x="1325" y="8685"/>
                    <a:pt x="2281" y="8685"/>
                  </a:cubicBezTo>
                  <a:cubicBezTo>
                    <a:pt x="2361" y="8685"/>
                    <a:pt x="2441" y="8679"/>
                    <a:pt x="2520" y="8668"/>
                  </a:cubicBezTo>
                  <a:cubicBezTo>
                    <a:pt x="2638" y="8651"/>
                    <a:pt x="2594" y="8480"/>
                    <a:pt x="2483" y="8480"/>
                  </a:cubicBezTo>
                  <a:cubicBezTo>
                    <a:pt x="2478" y="8480"/>
                    <a:pt x="2473" y="8481"/>
                    <a:pt x="2467" y="8481"/>
                  </a:cubicBezTo>
                  <a:cubicBezTo>
                    <a:pt x="2395" y="8492"/>
                    <a:pt x="2322" y="8497"/>
                    <a:pt x="2250" y="8497"/>
                  </a:cubicBezTo>
                  <a:cubicBezTo>
                    <a:pt x="1608" y="8497"/>
                    <a:pt x="983" y="8109"/>
                    <a:pt x="697" y="7530"/>
                  </a:cubicBezTo>
                  <a:cubicBezTo>
                    <a:pt x="550" y="7229"/>
                    <a:pt x="465" y="6776"/>
                    <a:pt x="707" y="6498"/>
                  </a:cubicBezTo>
                  <a:cubicBezTo>
                    <a:pt x="764" y="6433"/>
                    <a:pt x="835" y="6388"/>
                    <a:pt x="917" y="6358"/>
                  </a:cubicBezTo>
                  <a:lnTo>
                    <a:pt x="917" y="6358"/>
                  </a:lnTo>
                  <a:cubicBezTo>
                    <a:pt x="1205" y="6669"/>
                    <a:pt x="1576" y="6906"/>
                    <a:pt x="1986" y="7017"/>
                  </a:cubicBezTo>
                  <a:cubicBezTo>
                    <a:pt x="2093" y="7045"/>
                    <a:pt x="2283" y="7083"/>
                    <a:pt x="2469" y="7083"/>
                  </a:cubicBezTo>
                  <a:cubicBezTo>
                    <a:pt x="2722" y="7083"/>
                    <a:pt x="2964" y="7013"/>
                    <a:pt x="2969" y="6756"/>
                  </a:cubicBezTo>
                  <a:cubicBezTo>
                    <a:pt x="2975" y="6496"/>
                    <a:pt x="2632" y="6409"/>
                    <a:pt x="2443" y="6345"/>
                  </a:cubicBezTo>
                  <a:cubicBezTo>
                    <a:pt x="2106" y="6228"/>
                    <a:pt x="1752" y="6158"/>
                    <a:pt x="1398" y="6132"/>
                  </a:cubicBezTo>
                  <a:cubicBezTo>
                    <a:pt x="1356" y="6130"/>
                    <a:pt x="1315" y="6128"/>
                    <a:pt x="1275" y="6128"/>
                  </a:cubicBezTo>
                  <a:cubicBezTo>
                    <a:pt x="1177" y="6128"/>
                    <a:pt x="1083" y="6137"/>
                    <a:pt x="996" y="6155"/>
                  </a:cubicBezTo>
                  <a:lnTo>
                    <a:pt x="996" y="6155"/>
                  </a:lnTo>
                  <a:cubicBezTo>
                    <a:pt x="605" y="5692"/>
                    <a:pt x="375" y="5043"/>
                    <a:pt x="568" y="4458"/>
                  </a:cubicBezTo>
                  <a:cubicBezTo>
                    <a:pt x="656" y="4196"/>
                    <a:pt x="831" y="4029"/>
                    <a:pt x="1052" y="3929"/>
                  </a:cubicBezTo>
                  <a:lnTo>
                    <a:pt x="1052" y="3929"/>
                  </a:lnTo>
                  <a:cubicBezTo>
                    <a:pt x="1192" y="4100"/>
                    <a:pt x="1341" y="4251"/>
                    <a:pt x="1484" y="4371"/>
                  </a:cubicBezTo>
                  <a:cubicBezTo>
                    <a:pt x="1887" y="4711"/>
                    <a:pt x="2411" y="5013"/>
                    <a:pt x="2945" y="5080"/>
                  </a:cubicBezTo>
                  <a:cubicBezTo>
                    <a:pt x="2977" y="5084"/>
                    <a:pt x="3011" y="5086"/>
                    <a:pt x="3045" y="5086"/>
                  </a:cubicBezTo>
                  <a:cubicBezTo>
                    <a:pt x="3418" y="5086"/>
                    <a:pt x="3854" y="4853"/>
                    <a:pt x="3764" y="4420"/>
                  </a:cubicBezTo>
                  <a:cubicBezTo>
                    <a:pt x="3666" y="3928"/>
                    <a:pt x="2939" y="3780"/>
                    <a:pt x="2539" y="3700"/>
                  </a:cubicBezTo>
                  <a:cubicBezTo>
                    <a:pt x="2288" y="3650"/>
                    <a:pt x="2019" y="3611"/>
                    <a:pt x="1752" y="3611"/>
                  </a:cubicBezTo>
                  <a:cubicBezTo>
                    <a:pt x="1533" y="3611"/>
                    <a:pt x="1315" y="3637"/>
                    <a:pt x="1111" y="3705"/>
                  </a:cubicBezTo>
                  <a:lnTo>
                    <a:pt x="1111" y="3705"/>
                  </a:lnTo>
                  <a:cubicBezTo>
                    <a:pt x="942" y="3480"/>
                    <a:pt x="810" y="3230"/>
                    <a:pt x="733" y="2965"/>
                  </a:cubicBezTo>
                  <a:cubicBezTo>
                    <a:pt x="637" y="2628"/>
                    <a:pt x="621" y="2217"/>
                    <a:pt x="861" y="1933"/>
                  </a:cubicBezTo>
                  <a:cubicBezTo>
                    <a:pt x="1025" y="1741"/>
                    <a:pt x="1254" y="1668"/>
                    <a:pt x="1493" y="1659"/>
                  </a:cubicBezTo>
                  <a:lnTo>
                    <a:pt x="1493" y="1659"/>
                  </a:lnTo>
                  <a:cubicBezTo>
                    <a:pt x="1527" y="1749"/>
                    <a:pt x="1576" y="1835"/>
                    <a:pt x="1640" y="1916"/>
                  </a:cubicBezTo>
                  <a:cubicBezTo>
                    <a:pt x="1784" y="2095"/>
                    <a:pt x="2113" y="2304"/>
                    <a:pt x="2397" y="2304"/>
                  </a:cubicBezTo>
                  <a:cubicBezTo>
                    <a:pt x="2520" y="2304"/>
                    <a:pt x="2635" y="2265"/>
                    <a:pt x="2722" y="2167"/>
                  </a:cubicBezTo>
                  <a:cubicBezTo>
                    <a:pt x="3066" y="1778"/>
                    <a:pt x="2131" y="1542"/>
                    <a:pt x="1931" y="1503"/>
                  </a:cubicBezTo>
                  <a:cubicBezTo>
                    <a:pt x="1836" y="1485"/>
                    <a:pt x="1737" y="1472"/>
                    <a:pt x="1639" y="1468"/>
                  </a:cubicBezTo>
                  <a:lnTo>
                    <a:pt x="1639" y="1468"/>
                  </a:lnTo>
                  <a:cubicBezTo>
                    <a:pt x="1581" y="1164"/>
                    <a:pt x="1705" y="831"/>
                    <a:pt x="1930" y="597"/>
                  </a:cubicBezTo>
                  <a:cubicBezTo>
                    <a:pt x="2219" y="296"/>
                    <a:pt x="2574" y="186"/>
                    <a:pt x="2947" y="186"/>
                  </a:cubicBezTo>
                  <a:cubicBezTo>
                    <a:pt x="3563" y="186"/>
                    <a:pt x="4231" y="487"/>
                    <a:pt x="4739" y="732"/>
                  </a:cubicBezTo>
                  <a:cubicBezTo>
                    <a:pt x="4754" y="739"/>
                    <a:pt x="4769" y="742"/>
                    <a:pt x="4783" y="742"/>
                  </a:cubicBezTo>
                  <a:cubicBezTo>
                    <a:pt x="4875" y="742"/>
                    <a:pt x="4936" y="610"/>
                    <a:pt x="4839" y="563"/>
                  </a:cubicBezTo>
                  <a:cubicBezTo>
                    <a:pt x="4292" y="300"/>
                    <a:pt x="3579" y="1"/>
                    <a:pt x="29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3860;p54">
              <a:extLst>
                <a:ext uri="{FF2B5EF4-FFF2-40B4-BE49-F238E27FC236}">
                  <a16:creationId xmlns:a16="http://schemas.microsoft.com/office/drawing/2014/main" id="{213DBB8E-033E-4428-A018-795828BBBD44}"/>
                </a:ext>
              </a:extLst>
            </p:cNvPr>
            <p:cNvSpPr/>
            <p:nvPr/>
          </p:nvSpPr>
          <p:spPr>
            <a:xfrm>
              <a:off x="5076975" y="1736950"/>
              <a:ext cx="466425" cy="471175"/>
            </a:xfrm>
            <a:custGeom>
              <a:avLst/>
              <a:gdLst/>
              <a:ahLst/>
              <a:cxnLst/>
              <a:rect l="l" t="t" r="r" b="b"/>
              <a:pathLst>
                <a:path w="18657" h="18847" extrusionOk="0">
                  <a:moveTo>
                    <a:pt x="15786" y="1"/>
                  </a:moveTo>
                  <a:cubicBezTo>
                    <a:pt x="14565" y="1"/>
                    <a:pt x="12566" y="2302"/>
                    <a:pt x="9534" y="5306"/>
                  </a:cubicBezTo>
                  <a:cubicBezTo>
                    <a:pt x="5944" y="8863"/>
                    <a:pt x="1594" y="8949"/>
                    <a:pt x="1594" y="8949"/>
                  </a:cubicBezTo>
                  <a:cubicBezTo>
                    <a:pt x="1594" y="8949"/>
                    <a:pt x="1" y="18847"/>
                    <a:pt x="4832" y="18847"/>
                  </a:cubicBezTo>
                  <a:cubicBezTo>
                    <a:pt x="5078" y="18847"/>
                    <a:pt x="5342" y="18821"/>
                    <a:pt x="5623" y="18767"/>
                  </a:cubicBezTo>
                  <a:cubicBezTo>
                    <a:pt x="11412" y="17652"/>
                    <a:pt x="14800" y="14908"/>
                    <a:pt x="15148" y="12893"/>
                  </a:cubicBezTo>
                  <a:cubicBezTo>
                    <a:pt x="15351" y="11723"/>
                    <a:pt x="14831" y="11478"/>
                    <a:pt x="14359" y="11478"/>
                  </a:cubicBezTo>
                  <a:cubicBezTo>
                    <a:pt x="14019" y="11478"/>
                    <a:pt x="13705" y="11605"/>
                    <a:pt x="13705" y="11605"/>
                  </a:cubicBezTo>
                  <a:cubicBezTo>
                    <a:pt x="16943" y="8988"/>
                    <a:pt x="18657" y="5091"/>
                    <a:pt x="17212" y="3966"/>
                  </a:cubicBezTo>
                  <a:cubicBezTo>
                    <a:pt x="17019" y="3815"/>
                    <a:pt x="16814" y="3750"/>
                    <a:pt x="16605" y="3750"/>
                  </a:cubicBezTo>
                  <a:cubicBezTo>
                    <a:pt x="16165" y="3750"/>
                    <a:pt x="15705" y="4038"/>
                    <a:pt x="15285" y="4426"/>
                  </a:cubicBezTo>
                  <a:lnTo>
                    <a:pt x="15285" y="4426"/>
                  </a:lnTo>
                  <a:cubicBezTo>
                    <a:pt x="16234" y="2864"/>
                    <a:pt x="17068" y="903"/>
                    <a:pt x="16385" y="246"/>
                  </a:cubicBezTo>
                  <a:cubicBezTo>
                    <a:pt x="16211" y="79"/>
                    <a:pt x="16012" y="1"/>
                    <a:pt x="15786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61;p54">
              <a:extLst>
                <a:ext uri="{FF2B5EF4-FFF2-40B4-BE49-F238E27FC236}">
                  <a16:creationId xmlns:a16="http://schemas.microsoft.com/office/drawing/2014/main" id="{C8AE2768-B208-473D-AFD5-687B0D376E69}"/>
                </a:ext>
              </a:extLst>
            </p:cNvPr>
            <p:cNvSpPr/>
            <p:nvPr/>
          </p:nvSpPr>
          <p:spPr>
            <a:xfrm>
              <a:off x="5301050" y="1892550"/>
              <a:ext cx="103650" cy="184325"/>
            </a:xfrm>
            <a:custGeom>
              <a:avLst/>
              <a:gdLst/>
              <a:ahLst/>
              <a:cxnLst/>
              <a:rect l="l" t="t" r="r" b="b"/>
              <a:pathLst>
                <a:path w="4146" h="7373" extrusionOk="0">
                  <a:moveTo>
                    <a:pt x="2628" y="2164"/>
                  </a:moveTo>
                  <a:lnTo>
                    <a:pt x="2628" y="2164"/>
                  </a:lnTo>
                  <a:cubicBezTo>
                    <a:pt x="2490" y="2355"/>
                    <a:pt x="2328" y="2529"/>
                    <a:pt x="2148" y="2681"/>
                  </a:cubicBezTo>
                  <a:cubicBezTo>
                    <a:pt x="2049" y="2762"/>
                    <a:pt x="1938" y="2853"/>
                    <a:pt x="1821" y="2910"/>
                  </a:cubicBezTo>
                  <a:cubicBezTo>
                    <a:pt x="1760" y="2941"/>
                    <a:pt x="1644" y="2979"/>
                    <a:pt x="1548" y="2979"/>
                  </a:cubicBezTo>
                  <a:cubicBezTo>
                    <a:pt x="1437" y="2979"/>
                    <a:pt x="1354" y="2927"/>
                    <a:pt x="1422" y="2754"/>
                  </a:cubicBezTo>
                  <a:cubicBezTo>
                    <a:pt x="1524" y="2499"/>
                    <a:pt x="1940" y="2335"/>
                    <a:pt x="2176" y="2265"/>
                  </a:cubicBezTo>
                  <a:cubicBezTo>
                    <a:pt x="2321" y="2222"/>
                    <a:pt x="2474" y="2188"/>
                    <a:pt x="2628" y="2164"/>
                  </a:cubicBezTo>
                  <a:close/>
                  <a:moveTo>
                    <a:pt x="3097" y="4317"/>
                  </a:moveTo>
                  <a:cubicBezTo>
                    <a:pt x="2934" y="4575"/>
                    <a:pt x="2727" y="4799"/>
                    <a:pt x="2452" y="4954"/>
                  </a:cubicBezTo>
                  <a:cubicBezTo>
                    <a:pt x="2333" y="5022"/>
                    <a:pt x="2201" y="5073"/>
                    <a:pt x="2067" y="5098"/>
                  </a:cubicBezTo>
                  <a:cubicBezTo>
                    <a:pt x="2033" y="5105"/>
                    <a:pt x="1967" y="5121"/>
                    <a:pt x="1905" y="5121"/>
                  </a:cubicBezTo>
                  <a:cubicBezTo>
                    <a:pt x="1812" y="5121"/>
                    <a:pt x="1727" y="5086"/>
                    <a:pt x="1771" y="4938"/>
                  </a:cubicBezTo>
                  <a:cubicBezTo>
                    <a:pt x="1791" y="4875"/>
                    <a:pt x="1893" y="4797"/>
                    <a:pt x="1943" y="4757"/>
                  </a:cubicBezTo>
                  <a:cubicBezTo>
                    <a:pt x="2171" y="4564"/>
                    <a:pt x="2449" y="4433"/>
                    <a:pt x="2737" y="4369"/>
                  </a:cubicBezTo>
                  <a:cubicBezTo>
                    <a:pt x="2841" y="4345"/>
                    <a:pt x="2967" y="4325"/>
                    <a:pt x="3097" y="4317"/>
                  </a:cubicBezTo>
                  <a:close/>
                  <a:moveTo>
                    <a:pt x="2623" y="0"/>
                  </a:moveTo>
                  <a:cubicBezTo>
                    <a:pt x="2421" y="0"/>
                    <a:pt x="2210" y="49"/>
                    <a:pt x="2034" y="96"/>
                  </a:cubicBezTo>
                  <a:cubicBezTo>
                    <a:pt x="1195" y="324"/>
                    <a:pt x="471" y="892"/>
                    <a:pt x="39" y="1647"/>
                  </a:cubicBezTo>
                  <a:cubicBezTo>
                    <a:pt x="1" y="1721"/>
                    <a:pt x="68" y="1790"/>
                    <a:pt x="134" y="1790"/>
                  </a:cubicBezTo>
                  <a:cubicBezTo>
                    <a:pt x="164" y="1790"/>
                    <a:pt x="193" y="1776"/>
                    <a:pt x="213" y="1743"/>
                  </a:cubicBezTo>
                  <a:cubicBezTo>
                    <a:pt x="492" y="1254"/>
                    <a:pt x="894" y="852"/>
                    <a:pt x="1384" y="574"/>
                  </a:cubicBezTo>
                  <a:cubicBezTo>
                    <a:pt x="1626" y="438"/>
                    <a:pt x="2182" y="179"/>
                    <a:pt x="2607" y="179"/>
                  </a:cubicBezTo>
                  <a:cubicBezTo>
                    <a:pt x="2818" y="179"/>
                    <a:pt x="2997" y="242"/>
                    <a:pt x="3091" y="415"/>
                  </a:cubicBezTo>
                  <a:cubicBezTo>
                    <a:pt x="3228" y="664"/>
                    <a:pt x="3137" y="1009"/>
                    <a:pt x="3065" y="1263"/>
                  </a:cubicBezTo>
                  <a:cubicBezTo>
                    <a:pt x="2996" y="1507"/>
                    <a:pt x="2894" y="1740"/>
                    <a:pt x="2764" y="1958"/>
                  </a:cubicBezTo>
                  <a:lnTo>
                    <a:pt x="2764" y="1958"/>
                  </a:lnTo>
                  <a:cubicBezTo>
                    <a:pt x="2741" y="1960"/>
                    <a:pt x="2718" y="1963"/>
                    <a:pt x="2695" y="1965"/>
                  </a:cubicBezTo>
                  <a:cubicBezTo>
                    <a:pt x="2318" y="2010"/>
                    <a:pt x="1927" y="2096"/>
                    <a:pt x="1604" y="2311"/>
                  </a:cubicBezTo>
                  <a:cubicBezTo>
                    <a:pt x="1394" y="2453"/>
                    <a:pt x="1061" y="2749"/>
                    <a:pt x="1245" y="3030"/>
                  </a:cubicBezTo>
                  <a:cubicBezTo>
                    <a:pt x="1314" y="3137"/>
                    <a:pt x="1427" y="3176"/>
                    <a:pt x="1547" y="3176"/>
                  </a:cubicBezTo>
                  <a:cubicBezTo>
                    <a:pt x="1676" y="3176"/>
                    <a:pt x="1813" y="3131"/>
                    <a:pt x="1914" y="3078"/>
                  </a:cubicBezTo>
                  <a:cubicBezTo>
                    <a:pt x="2306" y="2873"/>
                    <a:pt x="2638" y="2529"/>
                    <a:pt x="2883" y="2136"/>
                  </a:cubicBezTo>
                  <a:lnTo>
                    <a:pt x="2883" y="2136"/>
                  </a:lnTo>
                  <a:cubicBezTo>
                    <a:pt x="2943" y="2132"/>
                    <a:pt x="3004" y="2130"/>
                    <a:pt x="3063" y="2130"/>
                  </a:cubicBezTo>
                  <a:cubicBezTo>
                    <a:pt x="3067" y="2130"/>
                    <a:pt x="3071" y="2130"/>
                    <a:pt x="3075" y="2130"/>
                  </a:cubicBezTo>
                  <a:cubicBezTo>
                    <a:pt x="3845" y="2136"/>
                    <a:pt x="3645" y="2974"/>
                    <a:pt x="3483" y="3457"/>
                  </a:cubicBezTo>
                  <a:cubicBezTo>
                    <a:pt x="3408" y="3684"/>
                    <a:pt x="3320" y="3912"/>
                    <a:pt x="3208" y="4126"/>
                  </a:cubicBezTo>
                  <a:lnTo>
                    <a:pt x="3208" y="4126"/>
                  </a:lnTo>
                  <a:cubicBezTo>
                    <a:pt x="3203" y="4126"/>
                    <a:pt x="3199" y="4126"/>
                    <a:pt x="3195" y="4126"/>
                  </a:cubicBezTo>
                  <a:cubicBezTo>
                    <a:pt x="3064" y="4126"/>
                    <a:pt x="2938" y="4138"/>
                    <a:pt x="2828" y="4155"/>
                  </a:cubicBezTo>
                  <a:cubicBezTo>
                    <a:pt x="2452" y="4213"/>
                    <a:pt x="2096" y="4373"/>
                    <a:pt x="1805" y="4621"/>
                  </a:cubicBezTo>
                  <a:cubicBezTo>
                    <a:pt x="1637" y="4764"/>
                    <a:pt x="1381" y="5094"/>
                    <a:pt x="1660" y="5268"/>
                  </a:cubicBezTo>
                  <a:cubicBezTo>
                    <a:pt x="1730" y="5311"/>
                    <a:pt x="1814" y="5329"/>
                    <a:pt x="1903" y="5329"/>
                  </a:cubicBezTo>
                  <a:cubicBezTo>
                    <a:pt x="2150" y="5329"/>
                    <a:pt x="2441" y="5192"/>
                    <a:pt x="2612" y="5086"/>
                  </a:cubicBezTo>
                  <a:cubicBezTo>
                    <a:pt x="2914" y="4897"/>
                    <a:pt x="3148" y="4624"/>
                    <a:pt x="3324" y="4318"/>
                  </a:cubicBezTo>
                  <a:lnTo>
                    <a:pt x="3324" y="4318"/>
                  </a:lnTo>
                  <a:cubicBezTo>
                    <a:pt x="3474" y="4329"/>
                    <a:pt x="3616" y="4363"/>
                    <a:pt x="3726" y="4436"/>
                  </a:cubicBezTo>
                  <a:cubicBezTo>
                    <a:pt x="4002" y="4620"/>
                    <a:pt x="3902" y="5253"/>
                    <a:pt x="3853" y="5526"/>
                  </a:cubicBezTo>
                  <a:cubicBezTo>
                    <a:pt x="3739" y="6182"/>
                    <a:pt x="3397" y="6774"/>
                    <a:pt x="2899" y="7210"/>
                  </a:cubicBezTo>
                  <a:cubicBezTo>
                    <a:pt x="2823" y="7275"/>
                    <a:pt x="2892" y="7372"/>
                    <a:pt x="2971" y="7372"/>
                  </a:cubicBezTo>
                  <a:cubicBezTo>
                    <a:pt x="2993" y="7372"/>
                    <a:pt x="3016" y="7365"/>
                    <a:pt x="3036" y="7347"/>
                  </a:cubicBezTo>
                  <a:cubicBezTo>
                    <a:pt x="3634" y="6824"/>
                    <a:pt x="4011" y="6083"/>
                    <a:pt x="4078" y="5290"/>
                  </a:cubicBezTo>
                  <a:cubicBezTo>
                    <a:pt x="4104" y="4995"/>
                    <a:pt x="4146" y="4515"/>
                    <a:pt x="3882" y="4309"/>
                  </a:cubicBezTo>
                  <a:cubicBezTo>
                    <a:pt x="3758" y="4212"/>
                    <a:pt x="3592" y="4161"/>
                    <a:pt x="3419" y="4139"/>
                  </a:cubicBezTo>
                  <a:lnTo>
                    <a:pt x="3419" y="4139"/>
                  </a:lnTo>
                  <a:cubicBezTo>
                    <a:pt x="3589" y="3795"/>
                    <a:pt x="3733" y="3409"/>
                    <a:pt x="3802" y="3033"/>
                  </a:cubicBezTo>
                  <a:cubicBezTo>
                    <a:pt x="3852" y="2757"/>
                    <a:pt x="3863" y="2434"/>
                    <a:pt x="3688" y="2195"/>
                  </a:cubicBezTo>
                  <a:cubicBezTo>
                    <a:pt x="3538" y="1989"/>
                    <a:pt x="3306" y="1937"/>
                    <a:pt x="3068" y="1937"/>
                  </a:cubicBezTo>
                  <a:cubicBezTo>
                    <a:pt x="3045" y="1937"/>
                    <a:pt x="3021" y="1938"/>
                    <a:pt x="2997" y="1939"/>
                  </a:cubicBezTo>
                  <a:lnTo>
                    <a:pt x="2997" y="1939"/>
                  </a:lnTo>
                  <a:cubicBezTo>
                    <a:pt x="3110" y="1725"/>
                    <a:pt x="3198" y="1501"/>
                    <a:pt x="3257" y="1282"/>
                  </a:cubicBezTo>
                  <a:cubicBezTo>
                    <a:pt x="3352" y="928"/>
                    <a:pt x="3440" y="438"/>
                    <a:pt x="3128" y="164"/>
                  </a:cubicBezTo>
                  <a:cubicBezTo>
                    <a:pt x="2989" y="42"/>
                    <a:pt x="2809" y="0"/>
                    <a:pt x="26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3862;p54">
              <a:extLst>
                <a:ext uri="{FF2B5EF4-FFF2-40B4-BE49-F238E27FC236}">
                  <a16:creationId xmlns:a16="http://schemas.microsoft.com/office/drawing/2014/main" id="{04F289EF-5A5A-409A-997C-5410ED6966B6}"/>
                </a:ext>
              </a:extLst>
            </p:cNvPr>
            <p:cNvSpPr/>
            <p:nvPr/>
          </p:nvSpPr>
          <p:spPr>
            <a:xfrm>
              <a:off x="5395225" y="1852625"/>
              <a:ext cx="70675" cy="94750"/>
            </a:xfrm>
            <a:custGeom>
              <a:avLst/>
              <a:gdLst/>
              <a:ahLst/>
              <a:cxnLst/>
              <a:rect l="l" t="t" r="r" b="b"/>
              <a:pathLst>
                <a:path w="2827" h="3790" extrusionOk="0">
                  <a:moveTo>
                    <a:pt x="1405" y="1340"/>
                  </a:moveTo>
                  <a:cubicBezTo>
                    <a:pt x="1375" y="1438"/>
                    <a:pt x="1334" y="1533"/>
                    <a:pt x="1283" y="1620"/>
                  </a:cubicBezTo>
                  <a:cubicBezTo>
                    <a:pt x="1241" y="1693"/>
                    <a:pt x="1119" y="1910"/>
                    <a:pt x="1002" y="1910"/>
                  </a:cubicBezTo>
                  <a:cubicBezTo>
                    <a:pt x="988" y="1910"/>
                    <a:pt x="974" y="1907"/>
                    <a:pt x="961" y="1900"/>
                  </a:cubicBezTo>
                  <a:cubicBezTo>
                    <a:pt x="919" y="1881"/>
                    <a:pt x="918" y="1774"/>
                    <a:pt x="926" y="1741"/>
                  </a:cubicBezTo>
                  <a:cubicBezTo>
                    <a:pt x="933" y="1716"/>
                    <a:pt x="955" y="1685"/>
                    <a:pt x="969" y="1663"/>
                  </a:cubicBezTo>
                  <a:cubicBezTo>
                    <a:pt x="1002" y="1616"/>
                    <a:pt x="1042" y="1570"/>
                    <a:pt x="1088" y="1531"/>
                  </a:cubicBezTo>
                  <a:cubicBezTo>
                    <a:pt x="1180" y="1448"/>
                    <a:pt x="1292" y="1389"/>
                    <a:pt x="1405" y="1340"/>
                  </a:cubicBezTo>
                  <a:close/>
                  <a:moveTo>
                    <a:pt x="770" y="0"/>
                  </a:moveTo>
                  <a:cubicBezTo>
                    <a:pt x="760" y="0"/>
                    <a:pt x="749" y="0"/>
                    <a:pt x="738" y="1"/>
                  </a:cubicBezTo>
                  <a:cubicBezTo>
                    <a:pt x="414" y="14"/>
                    <a:pt x="122" y="216"/>
                    <a:pt x="25" y="528"/>
                  </a:cubicBezTo>
                  <a:cubicBezTo>
                    <a:pt x="0" y="601"/>
                    <a:pt x="59" y="648"/>
                    <a:pt x="117" y="648"/>
                  </a:cubicBezTo>
                  <a:cubicBezTo>
                    <a:pt x="155" y="648"/>
                    <a:pt x="194" y="627"/>
                    <a:pt x="208" y="580"/>
                  </a:cubicBezTo>
                  <a:cubicBezTo>
                    <a:pt x="275" y="363"/>
                    <a:pt x="479" y="222"/>
                    <a:pt x="701" y="199"/>
                  </a:cubicBezTo>
                  <a:cubicBezTo>
                    <a:pt x="720" y="197"/>
                    <a:pt x="740" y="196"/>
                    <a:pt x="759" y="196"/>
                  </a:cubicBezTo>
                  <a:cubicBezTo>
                    <a:pt x="982" y="196"/>
                    <a:pt x="1185" y="331"/>
                    <a:pt x="1307" y="515"/>
                  </a:cubicBezTo>
                  <a:cubicBezTo>
                    <a:pt x="1427" y="693"/>
                    <a:pt x="1470" y="902"/>
                    <a:pt x="1451" y="1110"/>
                  </a:cubicBezTo>
                  <a:lnTo>
                    <a:pt x="1451" y="1110"/>
                  </a:lnTo>
                  <a:cubicBezTo>
                    <a:pt x="1234" y="1186"/>
                    <a:pt x="1026" y="1304"/>
                    <a:pt x="882" y="1467"/>
                  </a:cubicBezTo>
                  <a:cubicBezTo>
                    <a:pt x="727" y="1642"/>
                    <a:pt x="588" y="2003"/>
                    <a:pt x="912" y="2086"/>
                  </a:cubicBezTo>
                  <a:cubicBezTo>
                    <a:pt x="941" y="2094"/>
                    <a:pt x="969" y="2097"/>
                    <a:pt x="997" y="2097"/>
                  </a:cubicBezTo>
                  <a:cubicBezTo>
                    <a:pt x="1271" y="2097"/>
                    <a:pt x="1455" y="1745"/>
                    <a:pt x="1544" y="1530"/>
                  </a:cubicBezTo>
                  <a:cubicBezTo>
                    <a:pt x="1580" y="1442"/>
                    <a:pt x="1608" y="1350"/>
                    <a:pt x="1627" y="1256"/>
                  </a:cubicBezTo>
                  <a:lnTo>
                    <a:pt x="1627" y="1256"/>
                  </a:lnTo>
                  <a:cubicBezTo>
                    <a:pt x="1736" y="1221"/>
                    <a:pt x="1852" y="1196"/>
                    <a:pt x="1963" y="1196"/>
                  </a:cubicBezTo>
                  <a:cubicBezTo>
                    <a:pt x="2067" y="1196"/>
                    <a:pt x="2167" y="1218"/>
                    <a:pt x="2256" y="1272"/>
                  </a:cubicBezTo>
                  <a:cubicBezTo>
                    <a:pt x="2640" y="1506"/>
                    <a:pt x="2596" y="2089"/>
                    <a:pt x="2475" y="2454"/>
                  </a:cubicBezTo>
                  <a:cubicBezTo>
                    <a:pt x="2309" y="2958"/>
                    <a:pt x="1942" y="3373"/>
                    <a:pt x="1471" y="3611"/>
                  </a:cubicBezTo>
                  <a:cubicBezTo>
                    <a:pt x="1376" y="3660"/>
                    <a:pt x="1434" y="3789"/>
                    <a:pt x="1523" y="3789"/>
                  </a:cubicBezTo>
                  <a:cubicBezTo>
                    <a:pt x="1538" y="3789"/>
                    <a:pt x="1554" y="3786"/>
                    <a:pt x="1570" y="3777"/>
                  </a:cubicBezTo>
                  <a:cubicBezTo>
                    <a:pt x="2173" y="3472"/>
                    <a:pt x="2632" y="2877"/>
                    <a:pt x="2738" y="2204"/>
                  </a:cubicBezTo>
                  <a:cubicBezTo>
                    <a:pt x="2826" y="1632"/>
                    <a:pt x="2564" y="1008"/>
                    <a:pt x="1959" y="1008"/>
                  </a:cubicBezTo>
                  <a:cubicBezTo>
                    <a:pt x="1908" y="1008"/>
                    <a:pt x="1855" y="1012"/>
                    <a:pt x="1799" y="1021"/>
                  </a:cubicBezTo>
                  <a:cubicBezTo>
                    <a:pt x="1750" y="1029"/>
                    <a:pt x="1701" y="1039"/>
                    <a:pt x="1651" y="1051"/>
                  </a:cubicBezTo>
                  <a:lnTo>
                    <a:pt x="1651" y="1051"/>
                  </a:lnTo>
                  <a:cubicBezTo>
                    <a:pt x="1657" y="880"/>
                    <a:pt x="1627" y="708"/>
                    <a:pt x="1554" y="550"/>
                  </a:cubicBezTo>
                  <a:cubicBezTo>
                    <a:pt x="1412" y="247"/>
                    <a:pt x="1114" y="0"/>
                    <a:pt x="7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3863;p54">
              <a:extLst>
                <a:ext uri="{FF2B5EF4-FFF2-40B4-BE49-F238E27FC236}">
                  <a16:creationId xmlns:a16="http://schemas.microsoft.com/office/drawing/2014/main" id="{71B15D98-383C-4001-87AC-05FCAD0AF2AB}"/>
                </a:ext>
              </a:extLst>
            </p:cNvPr>
            <p:cNvSpPr/>
            <p:nvPr/>
          </p:nvSpPr>
          <p:spPr>
            <a:xfrm>
              <a:off x="5166350" y="1975600"/>
              <a:ext cx="146275" cy="210625"/>
            </a:xfrm>
            <a:custGeom>
              <a:avLst/>
              <a:gdLst/>
              <a:ahLst/>
              <a:cxnLst/>
              <a:rect l="l" t="t" r="r" b="b"/>
              <a:pathLst>
                <a:path w="5851" h="8425" extrusionOk="0">
                  <a:moveTo>
                    <a:pt x="3378" y="1403"/>
                  </a:moveTo>
                  <a:cubicBezTo>
                    <a:pt x="3352" y="1499"/>
                    <a:pt x="3308" y="1591"/>
                    <a:pt x="3250" y="1672"/>
                  </a:cubicBezTo>
                  <a:cubicBezTo>
                    <a:pt x="3196" y="1745"/>
                    <a:pt x="3128" y="1815"/>
                    <a:pt x="3051" y="1862"/>
                  </a:cubicBezTo>
                  <a:cubicBezTo>
                    <a:pt x="3007" y="1894"/>
                    <a:pt x="2955" y="1920"/>
                    <a:pt x="2902" y="1938"/>
                  </a:cubicBezTo>
                  <a:cubicBezTo>
                    <a:pt x="2853" y="1956"/>
                    <a:pt x="2818" y="1971"/>
                    <a:pt x="2789" y="1971"/>
                  </a:cubicBezTo>
                  <a:cubicBezTo>
                    <a:pt x="2754" y="1971"/>
                    <a:pt x="2730" y="1947"/>
                    <a:pt x="2704" y="1877"/>
                  </a:cubicBezTo>
                  <a:cubicBezTo>
                    <a:pt x="2661" y="1766"/>
                    <a:pt x="2666" y="1775"/>
                    <a:pt x="2752" y="1712"/>
                  </a:cubicBezTo>
                  <a:cubicBezTo>
                    <a:pt x="2795" y="1682"/>
                    <a:pt x="2848" y="1655"/>
                    <a:pt x="2892" y="1629"/>
                  </a:cubicBezTo>
                  <a:cubicBezTo>
                    <a:pt x="2977" y="1580"/>
                    <a:pt x="3063" y="1533"/>
                    <a:pt x="3150" y="1494"/>
                  </a:cubicBezTo>
                  <a:cubicBezTo>
                    <a:pt x="3223" y="1460"/>
                    <a:pt x="3300" y="1429"/>
                    <a:pt x="3378" y="1403"/>
                  </a:cubicBezTo>
                  <a:close/>
                  <a:moveTo>
                    <a:pt x="4232" y="3459"/>
                  </a:moveTo>
                  <a:cubicBezTo>
                    <a:pt x="4252" y="3459"/>
                    <a:pt x="4272" y="3460"/>
                    <a:pt x="4292" y="3460"/>
                  </a:cubicBezTo>
                  <a:lnTo>
                    <a:pt x="4292" y="3460"/>
                  </a:lnTo>
                  <a:cubicBezTo>
                    <a:pt x="4165" y="3689"/>
                    <a:pt x="4010" y="3901"/>
                    <a:pt x="3845" y="4082"/>
                  </a:cubicBezTo>
                  <a:cubicBezTo>
                    <a:pt x="3593" y="4362"/>
                    <a:pt x="3285" y="4613"/>
                    <a:pt x="2942" y="4775"/>
                  </a:cubicBezTo>
                  <a:cubicBezTo>
                    <a:pt x="2828" y="4829"/>
                    <a:pt x="2691" y="4870"/>
                    <a:pt x="2560" y="4870"/>
                  </a:cubicBezTo>
                  <a:cubicBezTo>
                    <a:pt x="2443" y="4870"/>
                    <a:pt x="2329" y="4837"/>
                    <a:pt x="2238" y="4750"/>
                  </a:cubicBezTo>
                  <a:cubicBezTo>
                    <a:pt x="1989" y="4512"/>
                    <a:pt x="2263" y="4213"/>
                    <a:pt x="2471" y="4072"/>
                  </a:cubicBezTo>
                  <a:cubicBezTo>
                    <a:pt x="2813" y="3836"/>
                    <a:pt x="3214" y="3667"/>
                    <a:pt x="3611" y="3556"/>
                  </a:cubicBezTo>
                  <a:cubicBezTo>
                    <a:pt x="3804" y="3503"/>
                    <a:pt x="4020" y="3459"/>
                    <a:pt x="4232" y="3459"/>
                  </a:cubicBezTo>
                  <a:close/>
                  <a:moveTo>
                    <a:pt x="4901" y="5841"/>
                  </a:moveTo>
                  <a:lnTo>
                    <a:pt x="4901" y="5841"/>
                  </a:lnTo>
                  <a:cubicBezTo>
                    <a:pt x="4761" y="6049"/>
                    <a:pt x="4584" y="6233"/>
                    <a:pt x="4381" y="6380"/>
                  </a:cubicBezTo>
                  <a:cubicBezTo>
                    <a:pt x="4245" y="6476"/>
                    <a:pt x="4097" y="6556"/>
                    <a:pt x="3941" y="6616"/>
                  </a:cubicBezTo>
                  <a:cubicBezTo>
                    <a:pt x="3872" y="6642"/>
                    <a:pt x="3795" y="6669"/>
                    <a:pt x="3722" y="6682"/>
                  </a:cubicBezTo>
                  <a:cubicBezTo>
                    <a:pt x="3703" y="6685"/>
                    <a:pt x="3654" y="6695"/>
                    <a:pt x="3617" y="6695"/>
                  </a:cubicBezTo>
                  <a:cubicBezTo>
                    <a:pt x="3605" y="6695"/>
                    <a:pt x="3594" y="6694"/>
                    <a:pt x="3586" y="6691"/>
                  </a:cubicBezTo>
                  <a:cubicBezTo>
                    <a:pt x="3558" y="6685"/>
                    <a:pt x="3531" y="6682"/>
                    <a:pt x="3503" y="6677"/>
                  </a:cubicBezTo>
                  <a:cubicBezTo>
                    <a:pt x="3508" y="6599"/>
                    <a:pt x="3514" y="6525"/>
                    <a:pt x="3517" y="6447"/>
                  </a:cubicBezTo>
                  <a:cubicBezTo>
                    <a:pt x="3557" y="6377"/>
                    <a:pt x="3762" y="6290"/>
                    <a:pt x="3829" y="6251"/>
                  </a:cubicBezTo>
                  <a:cubicBezTo>
                    <a:pt x="3924" y="6196"/>
                    <a:pt x="4020" y="6146"/>
                    <a:pt x="4119" y="6100"/>
                  </a:cubicBezTo>
                  <a:cubicBezTo>
                    <a:pt x="4334" y="6002"/>
                    <a:pt x="4557" y="5918"/>
                    <a:pt x="4787" y="5864"/>
                  </a:cubicBezTo>
                  <a:cubicBezTo>
                    <a:pt x="4825" y="5855"/>
                    <a:pt x="4863" y="5847"/>
                    <a:pt x="4901" y="5841"/>
                  </a:cubicBezTo>
                  <a:close/>
                  <a:moveTo>
                    <a:pt x="2168" y="0"/>
                  </a:moveTo>
                  <a:cubicBezTo>
                    <a:pt x="2080" y="0"/>
                    <a:pt x="1992" y="7"/>
                    <a:pt x="1904" y="19"/>
                  </a:cubicBezTo>
                  <a:cubicBezTo>
                    <a:pt x="1201" y="121"/>
                    <a:pt x="623" y="562"/>
                    <a:pt x="77" y="985"/>
                  </a:cubicBezTo>
                  <a:cubicBezTo>
                    <a:pt x="1" y="1049"/>
                    <a:pt x="72" y="1149"/>
                    <a:pt x="153" y="1149"/>
                  </a:cubicBezTo>
                  <a:cubicBezTo>
                    <a:pt x="174" y="1149"/>
                    <a:pt x="195" y="1142"/>
                    <a:pt x="215" y="1127"/>
                  </a:cubicBezTo>
                  <a:cubicBezTo>
                    <a:pt x="765" y="701"/>
                    <a:pt x="1445" y="189"/>
                    <a:pt x="2170" y="189"/>
                  </a:cubicBezTo>
                  <a:cubicBezTo>
                    <a:pt x="2321" y="189"/>
                    <a:pt x="2474" y="212"/>
                    <a:pt x="2628" y="261"/>
                  </a:cubicBezTo>
                  <a:cubicBezTo>
                    <a:pt x="3015" y="386"/>
                    <a:pt x="3379" y="734"/>
                    <a:pt x="3404" y="1160"/>
                  </a:cubicBezTo>
                  <a:cubicBezTo>
                    <a:pt x="3404" y="1171"/>
                    <a:pt x="3405" y="1181"/>
                    <a:pt x="3405" y="1192"/>
                  </a:cubicBezTo>
                  <a:lnTo>
                    <a:pt x="3405" y="1192"/>
                  </a:lnTo>
                  <a:cubicBezTo>
                    <a:pt x="3310" y="1218"/>
                    <a:pt x="3216" y="1251"/>
                    <a:pt x="3126" y="1289"/>
                  </a:cubicBezTo>
                  <a:cubicBezTo>
                    <a:pt x="2903" y="1385"/>
                    <a:pt x="2613" y="1507"/>
                    <a:pt x="2469" y="1715"/>
                  </a:cubicBezTo>
                  <a:cubicBezTo>
                    <a:pt x="2359" y="1874"/>
                    <a:pt x="2369" y="2082"/>
                    <a:pt x="2577" y="2148"/>
                  </a:cubicBezTo>
                  <a:cubicBezTo>
                    <a:pt x="2622" y="2162"/>
                    <a:pt x="2669" y="2169"/>
                    <a:pt x="2717" y="2169"/>
                  </a:cubicBezTo>
                  <a:cubicBezTo>
                    <a:pt x="2897" y="2169"/>
                    <a:pt x="3087" y="2077"/>
                    <a:pt x="3219" y="1973"/>
                  </a:cubicBezTo>
                  <a:cubicBezTo>
                    <a:pt x="3424" y="1810"/>
                    <a:pt x="3543" y="1588"/>
                    <a:pt x="3577" y="1352"/>
                  </a:cubicBezTo>
                  <a:lnTo>
                    <a:pt x="3577" y="1352"/>
                  </a:lnTo>
                  <a:cubicBezTo>
                    <a:pt x="3641" y="1341"/>
                    <a:pt x="3706" y="1334"/>
                    <a:pt x="3771" y="1334"/>
                  </a:cubicBezTo>
                  <a:cubicBezTo>
                    <a:pt x="3792" y="1334"/>
                    <a:pt x="3813" y="1335"/>
                    <a:pt x="3834" y="1336"/>
                  </a:cubicBezTo>
                  <a:cubicBezTo>
                    <a:pt x="4251" y="1364"/>
                    <a:pt x="4510" y="1683"/>
                    <a:pt x="4582" y="2070"/>
                  </a:cubicBezTo>
                  <a:cubicBezTo>
                    <a:pt x="4656" y="2472"/>
                    <a:pt x="4567" y="2886"/>
                    <a:pt x="4392" y="3265"/>
                  </a:cubicBezTo>
                  <a:lnTo>
                    <a:pt x="4392" y="3265"/>
                  </a:lnTo>
                  <a:cubicBezTo>
                    <a:pt x="4327" y="3257"/>
                    <a:pt x="4260" y="3253"/>
                    <a:pt x="4193" y="3253"/>
                  </a:cubicBezTo>
                  <a:cubicBezTo>
                    <a:pt x="3521" y="3253"/>
                    <a:pt x="2749" y="3616"/>
                    <a:pt x="2313" y="3941"/>
                  </a:cubicBezTo>
                  <a:cubicBezTo>
                    <a:pt x="1986" y="4183"/>
                    <a:pt x="1760" y="4649"/>
                    <a:pt x="2170" y="4940"/>
                  </a:cubicBezTo>
                  <a:cubicBezTo>
                    <a:pt x="2293" y="5027"/>
                    <a:pt x="2425" y="5063"/>
                    <a:pt x="2560" y="5063"/>
                  </a:cubicBezTo>
                  <a:cubicBezTo>
                    <a:pt x="2916" y="5063"/>
                    <a:pt x="3290" y="4814"/>
                    <a:pt x="3554" y="4611"/>
                  </a:cubicBezTo>
                  <a:cubicBezTo>
                    <a:pt x="3921" y="4327"/>
                    <a:pt x="4267" y="3931"/>
                    <a:pt x="4501" y="3486"/>
                  </a:cubicBezTo>
                  <a:lnTo>
                    <a:pt x="4501" y="3486"/>
                  </a:lnTo>
                  <a:cubicBezTo>
                    <a:pt x="4587" y="3505"/>
                    <a:pt x="4669" y="3534"/>
                    <a:pt x="4747" y="3575"/>
                  </a:cubicBezTo>
                  <a:cubicBezTo>
                    <a:pt x="5437" y="3946"/>
                    <a:pt x="5343" y="5000"/>
                    <a:pt x="5045" y="5593"/>
                  </a:cubicBezTo>
                  <a:cubicBezTo>
                    <a:pt x="5039" y="5605"/>
                    <a:pt x="5033" y="5616"/>
                    <a:pt x="5027" y="5628"/>
                  </a:cubicBezTo>
                  <a:lnTo>
                    <a:pt x="5027" y="5628"/>
                  </a:lnTo>
                  <a:cubicBezTo>
                    <a:pt x="4795" y="5635"/>
                    <a:pt x="4558" y="5720"/>
                    <a:pt x="4347" y="5797"/>
                  </a:cubicBezTo>
                  <a:cubicBezTo>
                    <a:pt x="4070" y="5900"/>
                    <a:pt x="3804" y="6029"/>
                    <a:pt x="3554" y="6188"/>
                  </a:cubicBezTo>
                  <a:cubicBezTo>
                    <a:pt x="3402" y="6284"/>
                    <a:pt x="3170" y="6419"/>
                    <a:pt x="3212" y="6635"/>
                  </a:cubicBezTo>
                  <a:cubicBezTo>
                    <a:pt x="3243" y="6788"/>
                    <a:pt x="3388" y="6856"/>
                    <a:pt x="3528" y="6876"/>
                  </a:cubicBezTo>
                  <a:cubicBezTo>
                    <a:pt x="3563" y="6881"/>
                    <a:pt x="3598" y="6883"/>
                    <a:pt x="3633" y="6883"/>
                  </a:cubicBezTo>
                  <a:cubicBezTo>
                    <a:pt x="4027" y="6883"/>
                    <a:pt x="4459" y="6590"/>
                    <a:pt x="4724" y="6340"/>
                  </a:cubicBezTo>
                  <a:cubicBezTo>
                    <a:pt x="4876" y="6197"/>
                    <a:pt x="5013" y="6024"/>
                    <a:pt x="5126" y="5832"/>
                  </a:cubicBezTo>
                  <a:lnTo>
                    <a:pt x="5126" y="5832"/>
                  </a:lnTo>
                  <a:cubicBezTo>
                    <a:pt x="5262" y="5847"/>
                    <a:pt x="5385" y="5904"/>
                    <a:pt x="5479" y="6032"/>
                  </a:cubicBezTo>
                  <a:cubicBezTo>
                    <a:pt x="5602" y="6201"/>
                    <a:pt x="5645" y="6420"/>
                    <a:pt x="5638" y="6626"/>
                  </a:cubicBezTo>
                  <a:cubicBezTo>
                    <a:pt x="5609" y="7459"/>
                    <a:pt x="4880" y="8171"/>
                    <a:pt x="4062" y="8230"/>
                  </a:cubicBezTo>
                  <a:cubicBezTo>
                    <a:pt x="3941" y="8239"/>
                    <a:pt x="3937" y="8424"/>
                    <a:pt x="4054" y="8424"/>
                  </a:cubicBezTo>
                  <a:cubicBezTo>
                    <a:pt x="4056" y="8424"/>
                    <a:pt x="4059" y="8424"/>
                    <a:pt x="4062" y="8424"/>
                  </a:cubicBezTo>
                  <a:cubicBezTo>
                    <a:pt x="4999" y="8355"/>
                    <a:pt x="5850" y="7531"/>
                    <a:pt x="5833" y="6563"/>
                  </a:cubicBezTo>
                  <a:cubicBezTo>
                    <a:pt x="5826" y="6174"/>
                    <a:pt x="5643" y="5734"/>
                    <a:pt x="5228" y="5644"/>
                  </a:cubicBezTo>
                  <a:lnTo>
                    <a:pt x="5228" y="5644"/>
                  </a:lnTo>
                  <a:cubicBezTo>
                    <a:pt x="5527" y="5029"/>
                    <a:pt x="5589" y="4278"/>
                    <a:pt x="5189" y="3716"/>
                  </a:cubicBezTo>
                  <a:cubicBezTo>
                    <a:pt x="5034" y="3497"/>
                    <a:pt x="4826" y="3367"/>
                    <a:pt x="4590" y="3303"/>
                  </a:cubicBezTo>
                  <a:lnTo>
                    <a:pt x="4590" y="3303"/>
                  </a:lnTo>
                  <a:cubicBezTo>
                    <a:pt x="4776" y="2883"/>
                    <a:pt x="4857" y="2428"/>
                    <a:pt x="4762" y="1984"/>
                  </a:cubicBezTo>
                  <a:cubicBezTo>
                    <a:pt x="4671" y="1553"/>
                    <a:pt x="4362" y="1200"/>
                    <a:pt x="3910" y="1146"/>
                  </a:cubicBezTo>
                  <a:cubicBezTo>
                    <a:pt x="3866" y="1141"/>
                    <a:pt x="3822" y="1138"/>
                    <a:pt x="3779" y="1138"/>
                  </a:cubicBezTo>
                  <a:cubicBezTo>
                    <a:pt x="3715" y="1138"/>
                    <a:pt x="3651" y="1144"/>
                    <a:pt x="3587" y="1153"/>
                  </a:cubicBezTo>
                  <a:lnTo>
                    <a:pt x="3587" y="1153"/>
                  </a:lnTo>
                  <a:cubicBezTo>
                    <a:pt x="3578" y="961"/>
                    <a:pt x="3514" y="768"/>
                    <a:pt x="3398" y="598"/>
                  </a:cubicBezTo>
                  <a:cubicBezTo>
                    <a:pt x="3117" y="188"/>
                    <a:pt x="2646" y="0"/>
                    <a:pt x="2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64;p54">
              <a:extLst>
                <a:ext uri="{FF2B5EF4-FFF2-40B4-BE49-F238E27FC236}">
                  <a16:creationId xmlns:a16="http://schemas.microsoft.com/office/drawing/2014/main" id="{98B6C7B4-4ABA-43A9-80F1-D4E04C4EB7D0}"/>
                </a:ext>
              </a:extLst>
            </p:cNvPr>
            <p:cNvSpPr/>
            <p:nvPr/>
          </p:nvSpPr>
          <p:spPr>
            <a:xfrm>
              <a:off x="5389725" y="2576850"/>
              <a:ext cx="78350" cy="95075"/>
            </a:xfrm>
            <a:custGeom>
              <a:avLst/>
              <a:gdLst/>
              <a:ahLst/>
              <a:cxnLst/>
              <a:rect l="l" t="t" r="r" b="b"/>
              <a:pathLst>
                <a:path w="3134" h="3803" extrusionOk="0">
                  <a:moveTo>
                    <a:pt x="526" y="0"/>
                  </a:moveTo>
                  <a:cubicBezTo>
                    <a:pt x="411" y="0"/>
                    <a:pt x="298" y="41"/>
                    <a:pt x="209" y="138"/>
                  </a:cubicBezTo>
                  <a:cubicBezTo>
                    <a:pt x="48" y="313"/>
                    <a:pt x="1" y="649"/>
                    <a:pt x="212" y="820"/>
                  </a:cubicBezTo>
                  <a:cubicBezTo>
                    <a:pt x="452" y="1018"/>
                    <a:pt x="665" y="1257"/>
                    <a:pt x="865" y="1494"/>
                  </a:cubicBezTo>
                  <a:cubicBezTo>
                    <a:pt x="914" y="1551"/>
                    <a:pt x="960" y="1608"/>
                    <a:pt x="1007" y="1667"/>
                  </a:cubicBezTo>
                  <a:lnTo>
                    <a:pt x="1062" y="1737"/>
                  </a:lnTo>
                  <a:lnTo>
                    <a:pt x="1062" y="1737"/>
                  </a:lnTo>
                  <a:cubicBezTo>
                    <a:pt x="1069" y="1746"/>
                    <a:pt x="1116" y="1809"/>
                    <a:pt x="1126" y="1822"/>
                  </a:cubicBezTo>
                  <a:cubicBezTo>
                    <a:pt x="1239" y="1972"/>
                    <a:pt x="1347" y="2126"/>
                    <a:pt x="1450" y="2283"/>
                  </a:cubicBezTo>
                  <a:cubicBezTo>
                    <a:pt x="1721" y="2695"/>
                    <a:pt x="1963" y="3122"/>
                    <a:pt x="2178" y="3563"/>
                  </a:cubicBezTo>
                  <a:cubicBezTo>
                    <a:pt x="2253" y="3716"/>
                    <a:pt x="2431" y="3802"/>
                    <a:pt x="2603" y="3802"/>
                  </a:cubicBezTo>
                  <a:cubicBezTo>
                    <a:pt x="2688" y="3802"/>
                    <a:pt x="2771" y="3781"/>
                    <a:pt x="2840" y="3737"/>
                  </a:cubicBezTo>
                  <a:cubicBezTo>
                    <a:pt x="3074" y="3586"/>
                    <a:pt x="3134" y="3318"/>
                    <a:pt x="3015" y="3075"/>
                  </a:cubicBezTo>
                  <a:cubicBezTo>
                    <a:pt x="2622" y="2273"/>
                    <a:pt x="2142" y="1517"/>
                    <a:pt x="1569" y="834"/>
                  </a:cubicBezTo>
                  <a:cubicBezTo>
                    <a:pt x="1363" y="589"/>
                    <a:pt x="1145" y="340"/>
                    <a:pt x="895" y="138"/>
                  </a:cubicBezTo>
                  <a:cubicBezTo>
                    <a:pt x="790" y="53"/>
                    <a:pt x="656" y="0"/>
                    <a:pt x="5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3865;p54">
              <a:extLst>
                <a:ext uri="{FF2B5EF4-FFF2-40B4-BE49-F238E27FC236}">
                  <a16:creationId xmlns:a16="http://schemas.microsoft.com/office/drawing/2014/main" id="{F6E37487-3D5F-47FF-B48B-EFE6D3E15F10}"/>
                </a:ext>
              </a:extLst>
            </p:cNvPr>
            <p:cNvSpPr/>
            <p:nvPr/>
          </p:nvSpPr>
          <p:spPr>
            <a:xfrm>
              <a:off x="5101550" y="2392325"/>
              <a:ext cx="335875" cy="192975"/>
            </a:xfrm>
            <a:custGeom>
              <a:avLst/>
              <a:gdLst/>
              <a:ahLst/>
              <a:cxnLst/>
              <a:rect l="l" t="t" r="r" b="b"/>
              <a:pathLst>
                <a:path w="13435" h="7719" extrusionOk="0">
                  <a:moveTo>
                    <a:pt x="2188" y="1268"/>
                  </a:moveTo>
                  <a:lnTo>
                    <a:pt x="2188" y="1268"/>
                  </a:lnTo>
                  <a:cubicBezTo>
                    <a:pt x="2188" y="1269"/>
                    <a:pt x="2189" y="1269"/>
                    <a:pt x="2189" y="1270"/>
                  </a:cubicBezTo>
                  <a:cubicBezTo>
                    <a:pt x="2189" y="1269"/>
                    <a:pt x="2188" y="1269"/>
                    <a:pt x="2188" y="1268"/>
                  </a:cubicBezTo>
                  <a:close/>
                  <a:moveTo>
                    <a:pt x="995" y="1"/>
                  </a:moveTo>
                  <a:cubicBezTo>
                    <a:pt x="504" y="1"/>
                    <a:pt x="1" y="525"/>
                    <a:pt x="316" y="1092"/>
                  </a:cubicBezTo>
                  <a:cubicBezTo>
                    <a:pt x="776" y="1923"/>
                    <a:pt x="1431" y="2682"/>
                    <a:pt x="2090" y="3358"/>
                  </a:cubicBezTo>
                  <a:cubicBezTo>
                    <a:pt x="3628" y="4938"/>
                    <a:pt x="5526" y="6144"/>
                    <a:pt x="7601" y="6881"/>
                  </a:cubicBezTo>
                  <a:cubicBezTo>
                    <a:pt x="9170" y="7439"/>
                    <a:pt x="10839" y="7692"/>
                    <a:pt x="12500" y="7718"/>
                  </a:cubicBezTo>
                  <a:cubicBezTo>
                    <a:pt x="12504" y="7718"/>
                    <a:pt x="12509" y="7718"/>
                    <a:pt x="12513" y="7718"/>
                  </a:cubicBezTo>
                  <a:cubicBezTo>
                    <a:pt x="13434" y="7718"/>
                    <a:pt x="13432" y="6276"/>
                    <a:pt x="12500" y="6265"/>
                  </a:cubicBezTo>
                  <a:cubicBezTo>
                    <a:pt x="9970" y="6227"/>
                    <a:pt x="7511" y="5557"/>
                    <a:pt x="5375" y="4182"/>
                  </a:cubicBezTo>
                  <a:cubicBezTo>
                    <a:pt x="4620" y="3698"/>
                    <a:pt x="3923" y="3132"/>
                    <a:pt x="3285" y="2498"/>
                  </a:cubicBezTo>
                  <a:cubicBezTo>
                    <a:pt x="3025" y="2239"/>
                    <a:pt x="2771" y="1968"/>
                    <a:pt x="2532" y="1687"/>
                  </a:cubicBezTo>
                  <a:cubicBezTo>
                    <a:pt x="2430" y="1567"/>
                    <a:pt x="2331" y="1445"/>
                    <a:pt x="2231" y="1323"/>
                  </a:cubicBezTo>
                  <a:cubicBezTo>
                    <a:pt x="2186" y="1269"/>
                    <a:pt x="2175" y="1254"/>
                    <a:pt x="2176" y="1254"/>
                  </a:cubicBezTo>
                  <a:lnTo>
                    <a:pt x="2176" y="1254"/>
                  </a:lnTo>
                  <a:cubicBezTo>
                    <a:pt x="2176" y="1254"/>
                    <a:pt x="2184" y="1263"/>
                    <a:pt x="2188" y="1268"/>
                  </a:cubicBezTo>
                  <a:lnTo>
                    <a:pt x="2188" y="1268"/>
                  </a:lnTo>
                  <a:cubicBezTo>
                    <a:pt x="2142" y="1207"/>
                    <a:pt x="2095" y="1145"/>
                    <a:pt x="2051" y="1085"/>
                  </a:cubicBezTo>
                  <a:cubicBezTo>
                    <a:pt x="1881" y="850"/>
                    <a:pt x="1710" y="611"/>
                    <a:pt x="1571" y="357"/>
                  </a:cubicBezTo>
                  <a:cubicBezTo>
                    <a:pt x="1431" y="105"/>
                    <a:pt x="1214" y="1"/>
                    <a:pt x="9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3866;p54">
              <a:extLst>
                <a:ext uri="{FF2B5EF4-FFF2-40B4-BE49-F238E27FC236}">
                  <a16:creationId xmlns:a16="http://schemas.microsoft.com/office/drawing/2014/main" id="{E9D96FE6-DE35-4D8E-AC40-7B1C6E0ED3F2}"/>
                </a:ext>
              </a:extLst>
            </p:cNvPr>
            <p:cNvSpPr/>
            <p:nvPr/>
          </p:nvSpPr>
          <p:spPr>
            <a:xfrm>
              <a:off x="5231375" y="2488800"/>
              <a:ext cx="219975" cy="113300"/>
            </a:xfrm>
            <a:custGeom>
              <a:avLst/>
              <a:gdLst/>
              <a:ahLst/>
              <a:cxnLst/>
              <a:rect l="l" t="t" r="r" b="b"/>
              <a:pathLst>
                <a:path w="8799" h="4532" extrusionOk="0">
                  <a:moveTo>
                    <a:pt x="1304" y="1"/>
                  </a:moveTo>
                  <a:lnTo>
                    <a:pt x="0" y="2545"/>
                  </a:lnTo>
                  <a:cubicBezTo>
                    <a:pt x="3285" y="4439"/>
                    <a:pt x="6755" y="4531"/>
                    <a:pt x="6755" y="4531"/>
                  </a:cubicBezTo>
                  <a:cubicBezTo>
                    <a:pt x="6755" y="4531"/>
                    <a:pt x="8799" y="2208"/>
                    <a:pt x="6619" y="1957"/>
                  </a:cubicBezTo>
                  <a:cubicBezTo>
                    <a:pt x="4439" y="1706"/>
                    <a:pt x="1304" y="1"/>
                    <a:pt x="130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3867;p54">
              <a:extLst>
                <a:ext uri="{FF2B5EF4-FFF2-40B4-BE49-F238E27FC236}">
                  <a16:creationId xmlns:a16="http://schemas.microsoft.com/office/drawing/2014/main" id="{AE8E74E5-9CC4-4C86-B102-5E9CEA0B8522}"/>
                </a:ext>
              </a:extLst>
            </p:cNvPr>
            <p:cNvSpPr/>
            <p:nvPr/>
          </p:nvSpPr>
          <p:spPr>
            <a:xfrm>
              <a:off x="5269350" y="2505100"/>
              <a:ext cx="45550" cy="73275"/>
            </a:xfrm>
            <a:custGeom>
              <a:avLst/>
              <a:gdLst/>
              <a:ahLst/>
              <a:cxnLst/>
              <a:rect l="l" t="t" r="r" b="b"/>
              <a:pathLst>
                <a:path w="1822" h="2931" extrusionOk="0">
                  <a:moveTo>
                    <a:pt x="1110" y="1"/>
                  </a:moveTo>
                  <a:cubicBezTo>
                    <a:pt x="814" y="911"/>
                    <a:pt x="437" y="1791"/>
                    <a:pt x="0" y="2642"/>
                  </a:cubicBezTo>
                  <a:cubicBezTo>
                    <a:pt x="247" y="2746"/>
                    <a:pt x="489" y="2843"/>
                    <a:pt x="731" y="2930"/>
                  </a:cubicBezTo>
                  <a:cubicBezTo>
                    <a:pt x="1160" y="2086"/>
                    <a:pt x="1527" y="1212"/>
                    <a:pt x="1822" y="315"/>
                  </a:cubicBezTo>
                  <a:cubicBezTo>
                    <a:pt x="1570" y="207"/>
                    <a:pt x="1330" y="101"/>
                    <a:pt x="1110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3868;p54">
              <a:extLst>
                <a:ext uri="{FF2B5EF4-FFF2-40B4-BE49-F238E27FC236}">
                  <a16:creationId xmlns:a16="http://schemas.microsoft.com/office/drawing/2014/main" id="{19E331FE-44C9-4092-BB17-C0197F5EB389}"/>
                </a:ext>
              </a:extLst>
            </p:cNvPr>
            <p:cNvSpPr/>
            <p:nvPr/>
          </p:nvSpPr>
          <p:spPr>
            <a:xfrm>
              <a:off x="5332125" y="2526750"/>
              <a:ext cx="37650" cy="69000"/>
            </a:xfrm>
            <a:custGeom>
              <a:avLst/>
              <a:gdLst/>
              <a:ahLst/>
              <a:cxnLst/>
              <a:rect l="l" t="t" r="r" b="b"/>
              <a:pathLst>
                <a:path w="1506" h="2760" extrusionOk="0">
                  <a:moveTo>
                    <a:pt x="763" y="1"/>
                  </a:moveTo>
                  <a:cubicBezTo>
                    <a:pt x="485" y="845"/>
                    <a:pt x="334" y="1769"/>
                    <a:pt x="0" y="2600"/>
                  </a:cubicBezTo>
                  <a:cubicBezTo>
                    <a:pt x="260" y="2664"/>
                    <a:pt x="505" y="2715"/>
                    <a:pt x="738" y="2760"/>
                  </a:cubicBezTo>
                  <a:cubicBezTo>
                    <a:pt x="1047" y="1937"/>
                    <a:pt x="1221" y="1061"/>
                    <a:pt x="1505" y="221"/>
                  </a:cubicBezTo>
                  <a:cubicBezTo>
                    <a:pt x="1259" y="157"/>
                    <a:pt x="1011" y="84"/>
                    <a:pt x="763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3869;p54">
              <a:extLst>
                <a:ext uri="{FF2B5EF4-FFF2-40B4-BE49-F238E27FC236}">
                  <a16:creationId xmlns:a16="http://schemas.microsoft.com/office/drawing/2014/main" id="{E7528C34-A011-4020-BFDF-461DC735C8CE}"/>
                </a:ext>
              </a:extLst>
            </p:cNvPr>
            <p:cNvSpPr/>
            <p:nvPr/>
          </p:nvSpPr>
          <p:spPr>
            <a:xfrm>
              <a:off x="4968675" y="2421050"/>
              <a:ext cx="96575" cy="403150"/>
            </a:xfrm>
            <a:custGeom>
              <a:avLst/>
              <a:gdLst/>
              <a:ahLst/>
              <a:cxnLst/>
              <a:rect l="l" t="t" r="r" b="b"/>
              <a:pathLst>
                <a:path w="3863" h="16126" extrusionOk="0">
                  <a:moveTo>
                    <a:pt x="745" y="0"/>
                  </a:moveTo>
                  <a:cubicBezTo>
                    <a:pt x="684" y="0"/>
                    <a:pt x="624" y="8"/>
                    <a:pt x="569" y="23"/>
                  </a:cubicBezTo>
                  <a:cubicBezTo>
                    <a:pt x="157" y="141"/>
                    <a:pt x="1" y="528"/>
                    <a:pt x="63" y="918"/>
                  </a:cubicBezTo>
                  <a:cubicBezTo>
                    <a:pt x="743" y="5195"/>
                    <a:pt x="1424" y="9471"/>
                    <a:pt x="2105" y="13750"/>
                  </a:cubicBezTo>
                  <a:cubicBezTo>
                    <a:pt x="2202" y="14363"/>
                    <a:pt x="2300" y="14978"/>
                    <a:pt x="2399" y="15594"/>
                  </a:cubicBezTo>
                  <a:cubicBezTo>
                    <a:pt x="2449" y="15919"/>
                    <a:pt x="2799" y="16125"/>
                    <a:pt x="3115" y="16125"/>
                  </a:cubicBezTo>
                  <a:cubicBezTo>
                    <a:pt x="3176" y="16125"/>
                    <a:pt x="3236" y="16117"/>
                    <a:pt x="3292" y="16101"/>
                  </a:cubicBezTo>
                  <a:cubicBezTo>
                    <a:pt x="3704" y="15985"/>
                    <a:pt x="3862" y="15598"/>
                    <a:pt x="3799" y="15207"/>
                  </a:cubicBezTo>
                  <a:cubicBezTo>
                    <a:pt x="3118" y="10930"/>
                    <a:pt x="2437" y="6655"/>
                    <a:pt x="1757" y="2377"/>
                  </a:cubicBezTo>
                  <a:cubicBezTo>
                    <a:pt x="1658" y="1762"/>
                    <a:pt x="1562" y="1147"/>
                    <a:pt x="1463" y="531"/>
                  </a:cubicBezTo>
                  <a:cubicBezTo>
                    <a:pt x="1412" y="206"/>
                    <a:pt x="1062" y="0"/>
                    <a:pt x="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3870;p54">
              <a:extLst>
                <a:ext uri="{FF2B5EF4-FFF2-40B4-BE49-F238E27FC236}">
                  <a16:creationId xmlns:a16="http://schemas.microsoft.com/office/drawing/2014/main" id="{C814ACAE-A8C5-49BF-9EF6-9C55C3C248E4}"/>
                </a:ext>
              </a:extLst>
            </p:cNvPr>
            <p:cNvSpPr/>
            <p:nvPr/>
          </p:nvSpPr>
          <p:spPr>
            <a:xfrm>
              <a:off x="5032825" y="2794100"/>
              <a:ext cx="141950" cy="47650"/>
            </a:xfrm>
            <a:custGeom>
              <a:avLst/>
              <a:gdLst/>
              <a:ahLst/>
              <a:cxnLst/>
              <a:rect l="l" t="t" r="r" b="b"/>
              <a:pathLst>
                <a:path w="5678" h="1906" extrusionOk="0">
                  <a:moveTo>
                    <a:pt x="550" y="0"/>
                  </a:moveTo>
                  <a:cubicBezTo>
                    <a:pt x="333" y="0"/>
                    <a:pt x="129" y="125"/>
                    <a:pt x="66" y="350"/>
                  </a:cubicBezTo>
                  <a:cubicBezTo>
                    <a:pt x="0" y="590"/>
                    <a:pt x="148" y="893"/>
                    <a:pt x="406" y="946"/>
                  </a:cubicBezTo>
                  <a:cubicBezTo>
                    <a:pt x="1750" y="1222"/>
                    <a:pt x="3095" y="1500"/>
                    <a:pt x="4441" y="1776"/>
                  </a:cubicBezTo>
                  <a:lnTo>
                    <a:pt x="5015" y="1895"/>
                  </a:lnTo>
                  <a:cubicBezTo>
                    <a:pt x="5053" y="1902"/>
                    <a:pt x="5091" y="1906"/>
                    <a:pt x="5128" y="1906"/>
                  </a:cubicBezTo>
                  <a:cubicBezTo>
                    <a:pt x="5346" y="1906"/>
                    <a:pt x="5549" y="1780"/>
                    <a:pt x="5612" y="1555"/>
                  </a:cubicBezTo>
                  <a:cubicBezTo>
                    <a:pt x="5678" y="1316"/>
                    <a:pt x="5531" y="1013"/>
                    <a:pt x="5273" y="959"/>
                  </a:cubicBezTo>
                  <a:cubicBezTo>
                    <a:pt x="3928" y="684"/>
                    <a:pt x="2585" y="406"/>
                    <a:pt x="1239" y="129"/>
                  </a:cubicBezTo>
                  <a:lnTo>
                    <a:pt x="664" y="11"/>
                  </a:lnTo>
                  <a:cubicBezTo>
                    <a:pt x="626" y="4"/>
                    <a:pt x="588" y="0"/>
                    <a:pt x="5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3871;p54">
              <a:extLst>
                <a:ext uri="{FF2B5EF4-FFF2-40B4-BE49-F238E27FC236}">
                  <a16:creationId xmlns:a16="http://schemas.microsoft.com/office/drawing/2014/main" id="{B29496C7-A10E-44F8-AAE6-B34A810997DC}"/>
                </a:ext>
              </a:extLst>
            </p:cNvPr>
            <p:cNvSpPr/>
            <p:nvPr/>
          </p:nvSpPr>
          <p:spPr>
            <a:xfrm>
              <a:off x="4900025" y="2794250"/>
              <a:ext cx="160900" cy="126425"/>
            </a:xfrm>
            <a:custGeom>
              <a:avLst/>
              <a:gdLst/>
              <a:ahLst/>
              <a:cxnLst/>
              <a:rect l="l" t="t" r="r" b="b"/>
              <a:pathLst>
                <a:path w="6436" h="5057" extrusionOk="0">
                  <a:moveTo>
                    <a:pt x="5839" y="0"/>
                  </a:moveTo>
                  <a:cubicBezTo>
                    <a:pt x="5763" y="0"/>
                    <a:pt x="5682" y="17"/>
                    <a:pt x="5601" y="54"/>
                  </a:cubicBezTo>
                  <a:cubicBezTo>
                    <a:pt x="4056" y="754"/>
                    <a:pt x="2508" y="1453"/>
                    <a:pt x="961" y="2154"/>
                  </a:cubicBezTo>
                  <a:cubicBezTo>
                    <a:pt x="739" y="2254"/>
                    <a:pt x="518" y="2354"/>
                    <a:pt x="296" y="2455"/>
                  </a:cubicBezTo>
                  <a:cubicBezTo>
                    <a:pt x="58" y="2562"/>
                    <a:pt x="1" y="2908"/>
                    <a:pt x="123" y="3117"/>
                  </a:cubicBezTo>
                  <a:cubicBezTo>
                    <a:pt x="216" y="3277"/>
                    <a:pt x="368" y="3348"/>
                    <a:pt x="529" y="3348"/>
                  </a:cubicBezTo>
                  <a:cubicBezTo>
                    <a:pt x="614" y="3348"/>
                    <a:pt x="702" y="3328"/>
                    <a:pt x="785" y="3290"/>
                  </a:cubicBezTo>
                  <a:cubicBezTo>
                    <a:pt x="2145" y="2675"/>
                    <a:pt x="3506" y="2060"/>
                    <a:pt x="4866" y="1444"/>
                  </a:cubicBezTo>
                  <a:lnTo>
                    <a:pt x="4866" y="1444"/>
                  </a:lnTo>
                  <a:cubicBezTo>
                    <a:pt x="4422" y="2407"/>
                    <a:pt x="3978" y="3369"/>
                    <a:pt x="3534" y="4332"/>
                  </a:cubicBezTo>
                  <a:cubicBezTo>
                    <a:pt x="3425" y="4570"/>
                    <a:pt x="3465" y="4853"/>
                    <a:pt x="3707" y="4994"/>
                  </a:cubicBezTo>
                  <a:cubicBezTo>
                    <a:pt x="3778" y="5036"/>
                    <a:pt x="3865" y="5057"/>
                    <a:pt x="3953" y="5057"/>
                  </a:cubicBezTo>
                  <a:cubicBezTo>
                    <a:pt x="4123" y="5057"/>
                    <a:pt x="4298" y="4978"/>
                    <a:pt x="4371" y="4821"/>
                  </a:cubicBezTo>
                  <a:cubicBezTo>
                    <a:pt x="5001" y="3452"/>
                    <a:pt x="5634" y="2085"/>
                    <a:pt x="6264" y="716"/>
                  </a:cubicBezTo>
                  <a:cubicBezTo>
                    <a:pt x="6436" y="345"/>
                    <a:pt x="6184" y="0"/>
                    <a:pt x="58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872;p54">
              <a:extLst>
                <a:ext uri="{FF2B5EF4-FFF2-40B4-BE49-F238E27FC236}">
                  <a16:creationId xmlns:a16="http://schemas.microsoft.com/office/drawing/2014/main" id="{4B4DAC80-3334-47D5-B36A-DD683974F6F8}"/>
                </a:ext>
              </a:extLst>
            </p:cNvPr>
            <p:cNvSpPr/>
            <p:nvPr/>
          </p:nvSpPr>
          <p:spPr>
            <a:xfrm>
              <a:off x="4969325" y="2602100"/>
              <a:ext cx="109500" cy="203925"/>
            </a:xfrm>
            <a:custGeom>
              <a:avLst/>
              <a:gdLst/>
              <a:ahLst/>
              <a:cxnLst/>
              <a:rect l="l" t="t" r="r" b="b"/>
              <a:pathLst>
                <a:path w="4380" h="8157" extrusionOk="0">
                  <a:moveTo>
                    <a:pt x="3369" y="1"/>
                  </a:moveTo>
                  <a:lnTo>
                    <a:pt x="1" y="736"/>
                  </a:lnTo>
                  <a:lnTo>
                    <a:pt x="1431" y="8020"/>
                  </a:lnTo>
                  <a:cubicBezTo>
                    <a:pt x="1431" y="8020"/>
                    <a:pt x="1791" y="8156"/>
                    <a:pt x="2427" y="8156"/>
                  </a:cubicBezTo>
                  <a:cubicBezTo>
                    <a:pt x="2923" y="8156"/>
                    <a:pt x="3587" y="8074"/>
                    <a:pt x="4379" y="7779"/>
                  </a:cubicBezTo>
                  <a:lnTo>
                    <a:pt x="3369" y="1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873;p54">
              <a:extLst>
                <a:ext uri="{FF2B5EF4-FFF2-40B4-BE49-F238E27FC236}">
                  <a16:creationId xmlns:a16="http://schemas.microsoft.com/office/drawing/2014/main" id="{8AFA6C6F-F28F-4545-933F-A583264B8526}"/>
                </a:ext>
              </a:extLst>
            </p:cNvPr>
            <p:cNvSpPr/>
            <p:nvPr/>
          </p:nvSpPr>
          <p:spPr>
            <a:xfrm>
              <a:off x="4973275" y="2626825"/>
              <a:ext cx="84800" cy="33850"/>
            </a:xfrm>
            <a:custGeom>
              <a:avLst/>
              <a:gdLst/>
              <a:ahLst/>
              <a:cxnLst/>
              <a:rect l="l" t="t" r="r" b="b"/>
              <a:pathLst>
                <a:path w="3392" h="1354" extrusionOk="0">
                  <a:moveTo>
                    <a:pt x="3340" y="1"/>
                  </a:moveTo>
                  <a:cubicBezTo>
                    <a:pt x="3230" y="24"/>
                    <a:pt x="3128" y="81"/>
                    <a:pt x="3049" y="174"/>
                  </a:cubicBezTo>
                  <a:cubicBezTo>
                    <a:pt x="2941" y="299"/>
                    <a:pt x="2867" y="654"/>
                    <a:pt x="2704" y="711"/>
                  </a:cubicBezTo>
                  <a:cubicBezTo>
                    <a:pt x="2688" y="717"/>
                    <a:pt x="2672" y="719"/>
                    <a:pt x="2656" y="719"/>
                  </a:cubicBezTo>
                  <a:cubicBezTo>
                    <a:pt x="2536" y="719"/>
                    <a:pt x="2397" y="589"/>
                    <a:pt x="2305" y="534"/>
                  </a:cubicBezTo>
                  <a:cubicBezTo>
                    <a:pt x="2188" y="462"/>
                    <a:pt x="2060" y="398"/>
                    <a:pt x="1918" y="388"/>
                  </a:cubicBezTo>
                  <a:cubicBezTo>
                    <a:pt x="1901" y="386"/>
                    <a:pt x="1885" y="386"/>
                    <a:pt x="1868" y="386"/>
                  </a:cubicBezTo>
                  <a:cubicBezTo>
                    <a:pt x="1613" y="386"/>
                    <a:pt x="1386" y="528"/>
                    <a:pt x="1265" y="753"/>
                  </a:cubicBezTo>
                  <a:cubicBezTo>
                    <a:pt x="1216" y="840"/>
                    <a:pt x="1216" y="957"/>
                    <a:pt x="1080" y="964"/>
                  </a:cubicBezTo>
                  <a:cubicBezTo>
                    <a:pt x="1078" y="964"/>
                    <a:pt x="1076" y="964"/>
                    <a:pt x="1074" y="964"/>
                  </a:cubicBezTo>
                  <a:cubicBezTo>
                    <a:pt x="1001" y="964"/>
                    <a:pt x="918" y="877"/>
                    <a:pt x="863" y="835"/>
                  </a:cubicBezTo>
                  <a:cubicBezTo>
                    <a:pt x="740" y="739"/>
                    <a:pt x="628" y="641"/>
                    <a:pt x="478" y="588"/>
                  </a:cubicBezTo>
                  <a:cubicBezTo>
                    <a:pt x="366" y="547"/>
                    <a:pt x="256" y="529"/>
                    <a:pt x="149" y="529"/>
                  </a:cubicBezTo>
                  <a:cubicBezTo>
                    <a:pt x="99" y="529"/>
                    <a:pt x="49" y="533"/>
                    <a:pt x="0" y="541"/>
                  </a:cubicBezTo>
                  <a:lnTo>
                    <a:pt x="75" y="925"/>
                  </a:lnTo>
                  <a:cubicBezTo>
                    <a:pt x="104" y="921"/>
                    <a:pt x="134" y="919"/>
                    <a:pt x="165" y="919"/>
                  </a:cubicBezTo>
                  <a:cubicBezTo>
                    <a:pt x="196" y="919"/>
                    <a:pt x="227" y="921"/>
                    <a:pt x="258" y="928"/>
                  </a:cubicBezTo>
                  <a:cubicBezTo>
                    <a:pt x="554" y="985"/>
                    <a:pt x="711" y="1290"/>
                    <a:pt x="1012" y="1344"/>
                  </a:cubicBezTo>
                  <a:cubicBezTo>
                    <a:pt x="1049" y="1350"/>
                    <a:pt x="1084" y="1353"/>
                    <a:pt x="1117" y="1353"/>
                  </a:cubicBezTo>
                  <a:cubicBezTo>
                    <a:pt x="1345" y="1353"/>
                    <a:pt x="1477" y="1204"/>
                    <a:pt x="1580" y="992"/>
                  </a:cubicBezTo>
                  <a:cubicBezTo>
                    <a:pt x="1655" y="840"/>
                    <a:pt x="1746" y="786"/>
                    <a:pt x="1846" y="786"/>
                  </a:cubicBezTo>
                  <a:cubicBezTo>
                    <a:pt x="1980" y="786"/>
                    <a:pt x="2129" y="885"/>
                    <a:pt x="2274" y="972"/>
                  </a:cubicBezTo>
                  <a:cubicBezTo>
                    <a:pt x="2397" y="1046"/>
                    <a:pt x="2534" y="1102"/>
                    <a:pt x="2672" y="1102"/>
                  </a:cubicBezTo>
                  <a:cubicBezTo>
                    <a:pt x="2748" y="1102"/>
                    <a:pt x="2825" y="1085"/>
                    <a:pt x="2900" y="1044"/>
                  </a:cubicBezTo>
                  <a:cubicBezTo>
                    <a:pt x="3082" y="947"/>
                    <a:pt x="3164" y="754"/>
                    <a:pt x="3254" y="578"/>
                  </a:cubicBezTo>
                  <a:cubicBezTo>
                    <a:pt x="3284" y="518"/>
                    <a:pt x="3326" y="425"/>
                    <a:pt x="3391" y="388"/>
                  </a:cubicBezTo>
                  <a:lnTo>
                    <a:pt x="3340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874;p54">
              <a:extLst>
                <a:ext uri="{FF2B5EF4-FFF2-40B4-BE49-F238E27FC236}">
                  <a16:creationId xmlns:a16="http://schemas.microsoft.com/office/drawing/2014/main" id="{5E7B1F99-CAC5-434B-9135-B4867ACF4171}"/>
                </a:ext>
              </a:extLst>
            </p:cNvPr>
            <p:cNvSpPr/>
            <p:nvPr/>
          </p:nvSpPr>
          <p:spPr>
            <a:xfrm>
              <a:off x="4984625" y="2678625"/>
              <a:ext cx="81375" cy="34700"/>
            </a:xfrm>
            <a:custGeom>
              <a:avLst/>
              <a:gdLst/>
              <a:ahLst/>
              <a:cxnLst/>
              <a:rect l="l" t="t" r="r" b="b"/>
              <a:pathLst>
                <a:path w="3255" h="1388" extrusionOk="0">
                  <a:moveTo>
                    <a:pt x="2517" y="1"/>
                  </a:moveTo>
                  <a:cubicBezTo>
                    <a:pt x="2511" y="1"/>
                    <a:pt x="2505" y="1"/>
                    <a:pt x="2499" y="1"/>
                  </a:cubicBezTo>
                  <a:cubicBezTo>
                    <a:pt x="2205" y="11"/>
                    <a:pt x="1997" y="246"/>
                    <a:pt x="1871" y="488"/>
                  </a:cubicBezTo>
                  <a:cubicBezTo>
                    <a:pt x="1797" y="633"/>
                    <a:pt x="1744" y="825"/>
                    <a:pt x="1612" y="931"/>
                  </a:cubicBezTo>
                  <a:cubicBezTo>
                    <a:pt x="1559" y="973"/>
                    <a:pt x="1513" y="990"/>
                    <a:pt x="1469" y="990"/>
                  </a:cubicBezTo>
                  <a:cubicBezTo>
                    <a:pt x="1384" y="990"/>
                    <a:pt x="1312" y="923"/>
                    <a:pt x="1232" y="841"/>
                  </a:cubicBezTo>
                  <a:cubicBezTo>
                    <a:pt x="1058" y="662"/>
                    <a:pt x="872" y="532"/>
                    <a:pt x="621" y="532"/>
                  </a:cubicBezTo>
                  <a:cubicBezTo>
                    <a:pt x="601" y="532"/>
                    <a:pt x="581" y="533"/>
                    <a:pt x="560" y="534"/>
                  </a:cubicBezTo>
                  <a:cubicBezTo>
                    <a:pt x="322" y="554"/>
                    <a:pt x="141" y="656"/>
                    <a:pt x="1" y="799"/>
                  </a:cubicBezTo>
                  <a:lnTo>
                    <a:pt x="101" y="1312"/>
                  </a:lnTo>
                  <a:cubicBezTo>
                    <a:pt x="128" y="1255"/>
                    <a:pt x="158" y="1199"/>
                    <a:pt x="197" y="1149"/>
                  </a:cubicBezTo>
                  <a:cubicBezTo>
                    <a:pt x="296" y="1023"/>
                    <a:pt x="459" y="920"/>
                    <a:pt x="619" y="920"/>
                  </a:cubicBezTo>
                  <a:cubicBezTo>
                    <a:pt x="690" y="920"/>
                    <a:pt x="760" y="939"/>
                    <a:pt x="823" y="986"/>
                  </a:cubicBezTo>
                  <a:cubicBezTo>
                    <a:pt x="1004" y="1120"/>
                    <a:pt x="1110" y="1321"/>
                    <a:pt x="1344" y="1376"/>
                  </a:cubicBezTo>
                  <a:cubicBezTo>
                    <a:pt x="1380" y="1384"/>
                    <a:pt x="1416" y="1388"/>
                    <a:pt x="1452" y="1388"/>
                  </a:cubicBezTo>
                  <a:cubicBezTo>
                    <a:pt x="1634" y="1388"/>
                    <a:pt x="1805" y="1288"/>
                    <a:pt x="1930" y="1156"/>
                  </a:cubicBezTo>
                  <a:cubicBezTo>
                    <a:pt x="2109" y="963"/>
                    <a:pt x="2145" y="676"/>
                    <a:pt x="2324" y="490"/>
                  </a:cubicBezTo>
                  <a:cubicBezTo>
                    <a:pt x="2388" y="423"/>
                    <a:pt x="2442" y="397"/>
                    <a:pt x="2491" y="397"/>
                  </a:cubicBezTo>
                  <a:cubicBezTo>
                    <a:pt x="2609" y="397"/>
                    <a:pt x="2692" y="554"/>
                    <a:pt x="2797" y="660"/>
                  </a:cubicBezTo>
                  <a:cubicBezTo>
                    <a:pt x="2890" y="754"/>
                    <a:pt x="2999" y="806"/>
                    <a:pt x="3118" y="806"/>
                  </a:cubicBezTo>
                  <a:cubicBezTo>
                    <a:pt x="3162" y="806"/>
                    <a:pt x="3208" y="798"/>
                    <a:pt x="3254" y="784"/>
                  </a:cubicBezTo>
                  <a:lnTo>
                    <a:pt x="3204" y="389"/>
                  </a:lnTo>
                  <a:cubicBezTo>
                    <a:pt x="3183" y="400"/>
                    <a:pt x="3162" y="406"/>
                    <a:pt x="3141" y="406"/>
                  </a:cubicBezTo>
                  <a:cubicBezTo>
                    <a:pt x="3108" y="406"/>
                    <a:pt x="3075" y="391"/>
                    <a:pt x="3041" y="351"/>
                  </a:cubicBezTo>
                  <a:cubicBezTo>
                    <a:pt x="2891" y="176"/>
                    <a:pt x="2767" y="1"/>
                    <a:pt x="251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875;p54">
              <a:extLst>
                <a:ext uri="{FF2B5EF4-FFF2-40B4-BE49-F238E27FC236}">
                  <a16:creationId xmlns:a16="http://schemas.microsoft.com/office/drawing/2014/main" id="{0A0BA40E-FF5C-4929-934D-4E3F533EA7B2}"/>
                </a:ext>
              </a:extLst>
            </p:cNvPr>
            <p:cNvSpPr/>
            <p:nvPr/>
          </p:nvSpPr>
          <p:spPr>
            <a:xfrm>
              <a:off x="4995250" y="2737150"/>
              <a:ext cx="78275" cy="31975"/>
            </a:xfrm>
            <a:custGeom>
              <a:avLst/>
              <a:gdLst/>
              <a:ahLst/>
              <a:cxnLst/>
              <a:rect l="l" t="t" r="r" b="b"/>
              <a:pathLst>
                <a:path w="3131" h="1279" extrusionOk="0">
                  <a:moveTo>
                    <a:pt x="2491" y="0"/>
                  </a:moveTo>
                  <a:cubicBezTo>
                    <a:pt x="2288" y="0"/>
                    <a:pt x="2130" y="194"/>
                    <a:pt x="1988" y="334"/>
                  </a:cubicBezTo>
                  <a:lnTo>
                    <a:pt x="1654" y="663"/>
                  </a:lnTo>
                  <a:cubicBezTo>
                    <a:pt x="1597" y="719"/>
                    <a:pt x="1544" y="784"/>
                    <a:pt x="1481" y="833"/>
                  </a:cubicBezTo>
                  <a:cubicBezTo>
                    <a:pt x="1439" y="865"/>
                    <a:pt x="1416" y="882"/>
                    <a:pt x="1393" y="882"/>
                  </a:cubicBezTo>
                  <a:cubicBezTo>
                    <a:pt x="1372" y="882"/>
                    <a:pt x="1351" y="867"/>
                    <a:pt x="1317" y="835"/>
                  </a:cubicBezTo>
                  <a:cubicBezTo>
                    <a:pt x="1158" y="677"/>
                    <a:pt x="1018" y="547"/>
                    <a:pt x="791" y="494"/>
                  </a:cubicBezTo>
                  <a:cubicBezTo>
                    <a:pt x="713" y="476"/>
                    <a:pt x="633" y="468"/>
                    <a:pt x="553" y="468"/>
                  </a:cubicBezTo>
                  <a:cubicBezTo>
                    <a:pt x="414" y="468"/>
                    <a:pt x="275" y="494"/>
                    <a:pt x="146" y="544"/>
                  </a:cubicBezTo>
                  <a:cubicBezTo>
                    <a:pt x="96" y="564"/>
                    <a:pt x="47" y="590"/>
                    <a:pt x="0" y="614"/>
                  </a:cubicBezTo>
                  <a:lnTo>
                    <a:pt x="83" y="1030"/>
                  </a:lnTo>
                  <a:cubicBezTo>
                    <a:pt x="214" y="922"/>
                    <a:pt x="367" y="851"/>
                    <a:pt x="543" y="851"/>
                  </a:cubicBezTo>
                  <a:cubicBezTo>
                    <a:pt x="590" y="851"/>
                    <a:pt x="638" y="856"/>
                    <a:pt x="688" y="866"/>
                  </a:cubicBezTo>
                  <a:cubicBezTo>
                    <a:pt x="926" y="916"/>
                    <a:pt x="1008" y="1137"/>
                    <a:pt x="1210" y="1236"/>
                  </a:cubicBezTo>
                  <a:cubicBezTo>
                    <a:pt x="1270" y="1266"/>
                    <a:pt x="1329" y="1279"/>
                    <a:pt x="1385" y="1279"/>
                  </a:cubicBezTo>
                  <a:cubicBezTo>
                    <a:pt x="1530" y="1279"/>
                    <a:pt x="1662" y="1192"/>
                    <a:pt x="1777" y="1084"/>
                  </a:cubicBezTo>
                  <a:cubicBezTo>
                    <a:pt x="1890" y="978"/>
                    <a:pt x="1999" y="865"/>
                    <a:pt x="2111" y="756"/>
                  </a:cubicBezTo>
                  <a:cubicBezTo>
                    <a:pt x="2191" y="677"/>
                    <a:pt x="2339" y="469"/>
                    <a:pt x="2444" y="428"/>
                  </a:cubicBezTo>
                  <a:cubicBezTo>
                    <a:pt x="2459" y="402"/>
                    <a:pt x="2473" y="389"/>
                    <a:pt x="2487" y="389"/>
                  </a:cubicBezTo>
                  <a:cubicBezTo>
                    <a:pt x="2501" y="389"/>
                    <a:pt x="2514" y="403"/>
                    <a:pt x="2527" y="430"/>
                  </a:cubicBezTo>
                  <a:cubicBezTo>
                    <a:pt x="2540" y="448"/>
                    <a:pt x="2551" y="462"/>
                    <a:pt x="2564" y="478"/>
                  </a:cubicBezTo>
                  <a:cubicBezTo>
                    <a:pt x="2600" y="519"/>
                    <a:pt x="2630" y="555"/>
                    <a:pt x="2673" y="588"/>
                  </a:cubicBezTo>
                  <a:cubicBezTo>
                    <a:pt x="2749" y="651"/>
                    <a:pt x="2836" y="698"/>
                    <a:pt x="2930" y="724"/>
                  </a:cubicBezTo>
                  <a:cubicBezTo>
                    <a:pt x="2995" y="744"/>
                    <a:pt x="3063" y="753"/>
                    <a:pt x="3130" y="756"/>
                  </a:cubicBezTo>
                  <a:lnTo>
                    <a:pt x="3080" y="367"/>
                  </a:lnTo>
                  <a:cubicBezTo>
                    <a:pt x="2874" y="326"/>
                    <a:pt x="2813" y="109"/>
                    <a:pt x="2630" y="31"/>
                  </a:cubicBezTo>
                  <a:cubicBezTo>
                    <a:pt x="2581" y="10"/>
                    <a:pt x="2535" y="0"/>
                    <a:pt x="2491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3876;p54">
              <a:extLst>
                <a:ext uri="{FF2B5EF4-FFF2-40B4-BE49-F238E27FC236}">
                  <a16:creationId xmlns:a16="http://schemas.microsoft.com/office/drawing/2014/main" id="{F510EE0C-B063-4F42-930E-15FDA7FD37E6}"/>
                </a:ext>
              </a:extLst>
            </p:cNvPr>
            <p:cNvSpPr/>
            <p:nvPr/>
          </p:nvSpPr>
          <p:spPr>
            <a:xfrm>
              <a:off x="4560425" y="2473375"/>
              <a:ext cx="386475" cy="421150"/>
            </a:xfrm>
            <a:custGeom>
              <a:avLst/>
              <a:gdLst/>
              <a:ahLst/>
              <a:cxnLst/>
              <a:rect l="l" t="t" r="r" b="b"/>
              <a:pathLst>
                <a:path w="15459" h="16846" extrusionOk="0">
                  <a:moveTo>
                    <a:pt x="14125" y="0"/>
                  </a:moveTo>
                  <a:cubicBezTo>
                    <a:pt x="14125" y="0"/>
                    <a:pt x="1" y="10950"/>
                    <a:pt x="1623" y="13073"/>
                  </a:cubicBezTo>
                  <a:cubicBezTo>
                    <a:pt x="1769" y="13263"/>
                    <a:pt x="1979" y="13342"/>
                    <a:pt x="2228" y="13342"/>
                  </a:cubicBezTo>
                  <a:cubicBezTo>
                    <a:pt x="3471" y="13342"/>
                    <a:pt x="5684" y="11373"/>
                    <a:pt x="5685" y="11373"/>
                  </a:cubicBezTo>
                  <a:lnTo>
                    <a:pt x="5685" y="11373"/>
                  </a:lnTo>
                  <a:cubicBezTo>
                    <a:pt x="5684" y="11373"/>
                    <a:pt x="2562" y="14962"/>
                    <a:pt x="3979" y="15688"/>
                  </a:cubicBezTo>
                  <a:cubicBezTo>
                    <a:pt x="4104" y="15752"/>
                    <a:pt x="4237" y="15781"/>
                    <a:pt x="4375" y="15781"/>
                  </a:cubicBezTo>
                  <a:cubicBezTo>
                    <a:pt x="5811" y="15781"/>
                    <a:pt x="7854" y="12643"/>
                    <a:pt x="7855" y="12643"/>
                  </a:cubicBezTo>
                  <a:lnTo>
                    <a:pt x="7855" y="12643"/>
                  </a:lnTo>
                  <a:cubicBezTo>
                    <a:pt x="7854" y="12643"/>
                    <a:pt x="6089" y="16316"/>
                    <a:pt x="7855" y="16833"/>
                  </a:cubicBezTo>
                  <a:cubicBezTo>
                    <a:pt x="7883" y="16842"/>
                    <a:pt x="7912" y="16846"/>
                    <a:pt x="7942" y="16846"/>
                  </a:cubicBezTo>
                  <a:cubicBezTo>
                    <a:pt x="9805" y="16846"/>
                    <a:pt x="15458" y="1270"/>
                    <a:pt x="15458" y="1270"/>
                  </a:cubicBezTo>
                  <a:lnTo>
                    <a:pt x="1412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3877;p54">
              <a:extLst>
                <a:ext uri="{FF2B5EF4-FFF2-40B4-BE49-F238E27FC236}">
                  <a16:creationId xmlns:a16="http://schemas.microsoft.com/office/drawing/2014/main" id="{A752563F-3BEB-44CD-95FA-6213AAB6937B}"/>
                </a:ext>
              </a:extLst>
            </p:cNvPr>
            <p:cNvSpPr/>
            <p:nvPr/>
          </p:nvSpPr>
          <p:spPr>
            <a:xfrm>
              <a:off x="5346125" y="2370350"/>
              <a:ext cx="207350" cy="269425"/>
            </a:xfrm>
            <a:custGeom>
              <a:avLst/>
              <a:gdLst/>
              <a:ahLst/>
              <a:cxnLst/>
              <a:rect l="l" t="t" r="r" b="b"/>
              <a:pathLst>
                <a:path w="8294" h="10777" extrusionOk="0">
                  <a:moveTo>
                    <a:pt x="1" y="1"/>
                  </a:moveTo>
                  <a:lnTo>
                    <a:pt x="2022" y="10777"/>
                  </a:lnTo>
                  <a:lnTo>
                    <a:pt x="8293" y="2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3878;p54">
              <a:extLst>
                <a:ext uri="{FF2B5EF4-FFF2-40B4-BE49-F238E27FC236}">
                  <a16:creationId xmlns:a16="http://schemas.microsoft.com/office/drawing/2014/main" id="{743EF2F0-333A-4081-BA50-61A3DA0692B4}"/>
                </a:ext>
              </a:extLst>
            </p:cNvPr>
            <p:cNvSpPr/>
            <p:nvPr/>
          </p:nvSpPr>
          <p:spPr>
            <a:xfrm>
              <a:off x="5353625" y="2371275"/>
              <a:ext cx="192900" cy="249375"/>
            </a:xfrm>
            <a:custGeom>
              <a:avLst/>
              <a:gdLst/>
              <a:ahLst/>
              <a:cxnLst/>
              <a:rect l="l" t="t" r="r" b="b"/>
              <a:pathLst>
                <a:path w="7716" h="9975" extrusionOk="0">
                  <a:moveTo>
                    <a:pt x="1445" y="247"/>
                  </a:moveTo>
                  <a:lnTo>
                    <a:pt x="2739" y="723"/>
                  </a:lnTo>
                  <a:lnTo>
                    <a:pt x="2047" y="2235"/>
                  </a:lnTo>
                  <a:lnTo>
                    <a:pt x="720" y="1781"/>
                  </a:lnTo>
                  <a:lnTo>
                    <a:pt x="1445" y="247"/>
                  </a:lnTo>
                  <a:close/>
                  <a:moveTo>
                    <a:pt x="3103" y="858"/>
                  </a:moveTo>
                  <a:lnTo>
                    <a:pt x="4531" y="1384"/>
                  </a:lnTo>
                  <a:lnTo>
                    <a:pt x="3939" y="2887"/>
                  </a:lnTo>
                  <a:lnTo>
                    <a:pt x="2412" y="2363"/>
                  </a:lnTo>
                  <a:lnTo>
                    <a:pt x="3103" y="858"/>
                  </a:lnTo>
                  <a:close/>
                  <a:moveTo>
                    <a:pt x="4896" y="1519"/>
                  </a:moveTo>
                  <a:lnTo>
                    <a:pt x="6500" y="2111"/>
                  </a:lnTo>
                  <a:lnTo>
                    <a:pt x="5894" y="3560"/>
                  </a:lnTo>
                  <a:lnTo>
                    <a:pt x="4310" y="3015"/>
                  </a:lnTo>
                  <a:lnTo>
                    <a:pt x="4896" y="1519"/>
                  </a:lnTo>
                  <a:close/>
                  <a:moveTo>
                    <a:pt x="2253" y="2717"/>
                  </a:moveTo>
                  <a:lnTo>
                    <a:pt x="3800" y="3248"/>
                  </a:lnTo>
                  <a:lnTo>
                    <a:pt x="3162" y="4874"/>
                  </a:lnTo>
                  <a:lnTo>
                    <a:pt x="1564" y="4226"/>
                  </a:lnTo>
                  <a:lnTo>
                    <a:pt x="2253" y="2717"/>
                  </a:lnTo>
                  <a:close/>
                  <a:moveTo>
                    <a:pt x="1402" y="4577"/>
                  </a:moveTo>
                  <a:lnTo>
                    <a:pt x="3020" y="5235"/>
                  </a:lnTo>
                  <a:lnTo>
                    <a:pt x="2498" y="6562"/>
                  </a:lnTo>
                  <a:lnTo>
                    <a:pt x="819" y="5853"/>
                  </a:lnTo>
                  <a:lnTo>
                    <a:pt x="1402" y="4577"/>
                  </a:lnTo>
                  <a:close/>
                  <a:moveTo>
                    <a:pt x="776" y="1"/>
                  </a:moveTo>
                  <a:lnTo>
                    <a:pt x="1087" y="115"/>
                  </a:lnTo>
                  <a:lnTo>
                    <a:pt x="359" y="1656"/>
                  </a:lnTo>
                  <a:lnTo>
                    <a:pt x="0" y="1533"/>
                  </a:lnTo>
                  <a:lnTo>
                    <a:pt x="0" y="1533"/>
                  </a:lnTo>
                  <a:lnTo>
                    <a:pt x="82" y="1971"/>
                  </a:lnTo>
                  <a:lnTo>
                    <a:pt x="191" y="2010"/>
                  </a:lnTo>
                  <a:lnTo>
                    <a:pt x="118" y="2164"/>
                  </a:lnTo>
                  <a:lnTo>
                    <a:pt x="240" y="2811"/>
                  </a:lnTo>
                  <a:lnTo>
                    <a:pt x="561" y="2136"/>
                  </a:lnTo>
                  <a:lnTo>
                    <a:pt x="1891" y="2595"/>
                  </a:lnTo>
                  <a:lnTo>
                    <a:pt x="1210" y="4084"/>
                  </a:lnTo>
                  <a:lnTo>
                    <a:pt x="419" y="3762"/>
                  </a:lnTo>
                  <a:lnTo>
                    <a:pt x="503" y="4214"/>
                  </a:lnTo>
                  <a:lnTo>
                    <a:pt x="1049" y="4437"/>
                  </a:lnTo>
                  <a:lnTo>
                    <a:pt x="691" y="5219"/>
                  </a:lnTo>
                  <a:lnTo>
                    <a:pt x="895" y="6310"/>
                  </a:lnTo>
                  <a:lnTo>
                    <a:pt x="2362" y="6928"/>
                  </a:lnTo>
                  <a:lnTo>
                    <a:pt x="1839" y="8259"/>
                  </a:lnTo>
                  <a:lnTo>
                    <a:pt x="1203" y="7955"/>
                  </a:lnTo>
                  <a:lnTo>
                    <a:pt x="1203" y="7955"/>
                  </a:lnTo>
                  <a:lnTo>
                    <a:pt x="1292" y="8427"/>
                  </a:lnTo>
                  <a:lnTo>
                    <a:pt x="1696" y="8620"/>
                  </a:lnTo>
                  <a:lnTo>
                    <a:pt x="1446" y="9257"/>
                  </a:lnTo>
                  <a:lnTo>
                    <a:pt x="1581" y="9975"/>
                  </a:lnTo>
                  <a:lnTo>
                    <a:pt x="2047" y="8789"/>
                  </a:lnTo>
                  <a:lnTo>
                    <a:pt x="2706" y="9102"/>
                  </a:lnTo>
                  <a:lnTo>
                    <a:pt x="2905" y="8768"/>
                  </a:lnTo>
                  <a:lnTo>
                    <a:pt x="2186" y="8421"/>
                  </a:lnTo>
                  <a:lnTo>
                    <a:pt x="2716" y="7072"/>
                  </a:lnTo>
                  <a:lnTo>
                    <a:pt x="3671" y="7475"/>
                  </a:lnTo>
                  <a:lnTo>
                    <a:pt x="3871" y="7138"/>
                  </a:lnTo>
                  <a:lnTo>
                    <a:pt x="2860" y="6713"/>
                  </a:lnTo>
                  <a:lnTo>
                    <a:pt x="3383" y="5381"/>
                  </a:lnTo>
                  <a:lnTo>
                    <a:pt x="4622" y="5884"/>
                  </a:lnTo>
                  <a:lnTo>
                    <a:pt x="4823" y="5547"/>
                  </a:lnTo>
                  <a:lnTo>
                    <a:pt x="3523" y="5021"/>
                  </a:lnTo>
                  <a:lnTo>
                    <a:pt x="4171" y="3376"/>
                  </a:lnTo>
                  <a:lnTo>
                    <a:pt x="5748" y="3919"/>
                  </a:lnTo>
                  <a:lnTo>
                    <a:pt x="5633" y="4193"/>
                  </a:lnTo>
                  <a:lnTo>
                    <a:pt x="7039" y="1837"/>
                  </a:lnTo>
                  <a:lnTo>
                    <a:pt x="7715" y="220"/>
                  </a:lnTo>
                  <a:lnTo>
                    <a:pt x="7300" y="207"/>
                  </a:lnTo>
                  <a:lnTo>
                    <a:pt x="6653" y="1754"/>
                  </a:lnTo>
                  <a:lnTo>
                    <a:pt x="5042" y="1160"/>
                  </a:lnTo>
                  <a:lnTo>
                    <a:pt x="5441" y="148"/>
                  </a:lnTo>
                  <a:lnTo>
                    <a:pt x="5028" y="136"/>
                  </a:lnTo>
                  <a:lnTo>
                    <a:pt x="4680" y="1026"/>
                  </a:lnTo>
                  <a:lnTo>
                    <a:pt x="3271" y="507"/>
                  </a:lnTo>
                  <a:lnTo>
                    <a:pt x="3464" y="85"/>
                  </a:lnTo>
                  <a:lnTo>
                    <a:pt x="3046" y="72"/>
                  </a:lnTo>
                  <a:lnTo>
                    <a:pt x="2907" y="373"/>
                  </a:lnTo>
                  <a:lnTo>
                    <a:pt x="2002" y="41"/>
                  </a:lnTo>
                  <a:lnTo>
                    <a:pt x="776" y="1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879;p54">
              <a:extLst>
                <a:ext uri="{FF2B5EF4-FFF2-40B4-BE49-F238E27FC236}">
                  <a16:creationId xmlns:a16="http://schemas.microsoft.com/office/drawing/2014/main" id="{21E7E956-3857-452B-AF82-EE33D61E4930}"/>
                </a:ext>
              </a:extLst>
            </p:cNvPr>
            <p:cNvSpPr/>
            <p:nvPr/>
          </p:nvSpPr>
          <p:spPr>
            <a:xfrm>
              <a:off x="5311625" y="2172825"/>
              <a:ext cx="270725" cy="270725"/>
            </a:xfrm>
            <a:custGeom>
              <a:avLst/>
              <a:gdLst/>
              <a:ahLst/>
              <a:cxnLst/>
              <a:rect l="l" t="t" r="r" b="b"/>
              <a:pathLst>
                <a:path w="10829" h="10829" extrusionOk="0">
                  <a:moveTo>
                    <a:pt x="5415" y="0"/>
                  </a:moveTo>
                  <a:cubicBezTo>
                    <a:pt x="2424" y="0"/>
                    <a:pt x="0" y="2425"/>
                    <a:pt x="0" y="5415"/>
                  </a:cubicBezTo>
                  <a:cubicBezTo>
                    <a:pt x="0" y="8405"/>
                    <a:pt x="2424" y="10828"/>
                    <a:pt x="5415" y="10828"/>
                  </a:cubicBezTo>
                  <a:cubicBezTo>
                    <a:pt x="8405" y="10828"/>
                    <a:pt x="10829" y="8405"/>
                    <a:pt x="10829" y="5415"/>
                  </a:cubicBezTo>
                  <a:cubicBezTo>
                    <a:pt x="10829" y="2425"/>
                    <a:pt x="8405" y="0"/>
                    <a:pt x="541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880;p54">
              <a:extLst>
                <a:ext uri="{FF2B5EF4-FFF2-40B4-BE49-F238E27FC236}">
                  <a16:creationId xmlns:a16="http://schemas.microsoft.com/office/drawing/2014/main" id="{4678E436-B03B-4938-AB23-12FE3249E529}"/>
                </a:ext>
              </a:extLst>
            </p:cNvPr>
            <p:cNvSpPr/>
            <p:nvPr/>
          </p:nvSpPr>
          <p:spPr>
            <a:xfrm>
              <a:off x="5484650" y="2349500"/>
              <a:ext cx="27000" cy="27500"/>
            </a:xfrm>
            <a:custGeom>
              <a:avLst/>
              <a:gdLst/>
              <a:ahLst/>
              <a:cxnLst/>
              <a:rect l="l" t="t" r="r" b="b"/>
              <a:pathLst>
                <a:path w="1080" h="1100" extrusionOk="0">
                  <a:moveTo>
                    <a:pt x="675" y="0"/>
                  </a:moveTo>
                  <a:cubicBezTo>
                    <a:pt x="645" y="0"/>
                    <a:pt x="616" y="5"/>
                    <a:pt x="587" y="15"/>
                  </a:cubicBezTo>
                  <a:cubicBezTo>
                    <a:pt x="521" y="38"/>
                    <a:pt x="452" y="65"/>
                    <a:pt x="393" y="102"/>
                  </a:cubicBezTo>
                  <a:lnTo>
                    <a:pt x="372" y="118"/>
                  </a:lnTo>
                  <a:cubicBezTo>
                    <a:pt x="370" y="118"/>
                    <a:pt x="370" y="118"/>
                    <a:pt x="368" y="119"/>
                  </a:cubicBezTo>
                  <a:cubicBezTo>
                    <a:pt x="360" y="124"/>
                    <a:pt x="356" y="127"/>
                    <a:pt x="350" y="131"/>
                  </a:cubicBezTo>
                  <a:cubicBezTo>
                    <a:pt x="317" y="152"/>
                    <a:pt x="287" y="177"/>
                    <a:pt x="259" y="202"/>
                  </a:cubicBezTo>
                  <a:cubicBezTo>
                    <a:pt x="249" y="211"/>
                    <a:pt x="243" y="223"/>
                    <a:pt x="234" y="233"/>
                  </a:cubicBezTo>
                  <a:lnTo>
                    <a:pt x="228" y="238"/>
                  </a:lnTo>
                  <a:cubicBezTo>
                    <a:pt x="224" y="244"/>
                    <a:pt x="221" y="248"/>
                    <a:pt x="216" y="254"/>
                  </a:cubicBezTo>
                  <a:cubicBezTo>
                    <a:pt x="210" y="260"/>
                    <a:pt x="206" y="266"/>
                    <a:pt x="201" y="270"/>
                  </a:cubicBezTo>
                  <a:cubicBezTo>
                    <a:pt x="198" y="274"/>
                    <a:pt x="196" y="280"/>
                    <a:pt x="193" y="283"/>
                  </a:cubicBezTo>
                  <a:cubicBezTo>
                    <a:pt x="173" y="309"/>
                    <a:pt x="151" y="333"/>
                    <a:pt x="134" y="357"/>
                  </a:cubicBezTo>
                  <a:cubicBezTo>
                    <a:pt x="121" y="374"/>
                    <a:pt x="112" y="390"/>
                    <a:pt x="101" y="409"/>
                  </a:cubicBezTo>
                  <a:cubicBezTo>
                    <a:pt x="77" y="453"/>
                    <a:pt x="56" y="503"/>
                    <a:pt x="38" y="549"/>
                  </a:cubicBezTo>
                  <a:cubicBezTo>
                    <a:pt x="31" y="569"/>
                    <a:pt x="24" y="588"/>
                    <a:pt x="19" y="607"/>
                  </a:cubicBezTo>
                  <a:cubicBezTo>
                    <a:pt x="1" y="675"/>
                    <a:pt x="1" y="744"/>
                    <a:pt x="19" y="813"/>
                  </a:cubicBezTo>
                  <a:cubicBezTo>
                    <a:pt x="31" y="863"/>
                    <a:pt x="55" y="908"/>
                    <a:pt x="88" y="946"/>
                  </a:cubicBezTo>
                  <a:cubicBezTo>
                    <a:pt x="115" y="989"/>
                    <a:pt x="151" y="1021"/>
                    <a:pt x="198" y="1047"/>
                  </a:cubicBezTo>
                  <a:cubicBezTo>
                    <a:pt x="259" y="1082"/>
                    <a:pt x="323" y="1098"/>
                    <a:pt x="393" y="1100"/>
                  </a:cubicBezTo>
                  <a:cubicBezTo>
                    <a:pt x="443" y="1094"/>
                    <a:pt x="495" y="1091"/>
                    <a:pt x="545" y="1077"/>
                  </a:cubicBezTo>
                  <a:cubicBezTo>
                    <a:pt x="594" y="1064"/>
                    <a:pt x="640" y="1041"/>
                    <a:pt x="686" y="1021"/>
                  </a:cubicBezTo>
                  <a:cubicBezTo>
                    <a:pt x="701" y="1014"/>
                    <a:pt x="717" y="1005"/>
                    <a:pt x="732" y="994"/>
                  </a:cubicBezTo>
                  <a:cubicBezTo>
                    <a:pt x="773" y="965"/>
                    <a:pt x="815" y="935"/>
                    <a:pt x="851" y="900"/>
                  </a:cubicBezTo>
                  <a:cubicBezTo>
                    <a:pt x="875" y="878"/>
                    <a:pt x="895" y="850"/>
                    <a:pt x="915" y="822"/>
                  </a:cubicBezTo>
                  <a:cubicBezTo>
                    <a:pt x="936" y="796"/>
                    <a:pt x="958" y="769"/>
                    <a:pt x="974" y="740"/>
                  </a:cubicBezTo>
                  <a:cubicBezTo>
                    <a:pt x="997" y="696"/>
                    <a:pt x="1017" y="648"/>
                    <a:pt x="1033" y="602"/>
                  </a:cubicBezTo>
                  <a:cubicBezTo>
                    <a:pt x="1038" y="584"/>
                    <a:pt x="1044" y="567"/>
                    <a:pt x="1045" y="546"/>
                  </a:cubicBezTo>
                  <a:lnTo>
                    <a:pt x="1045" y="539"/>
                  </a:lnTo>
                  <a:cubicBezTo>
                    <a:pt x="1053" y="525"/>
                    <a:pt x="1058" y="509"/>
                    <a:pt x="1065" y="495"/>
                  </a:cubicBezTo>
                  <a:cubicBezTo>
                    <a:pt x="1070" y="460"/>
                    <a:pt x="1074" y="426"/>
                    <a:pt x="1080" y="390"/>
                  </a:cubicBezTo>
                  <a:cubicBezTo>
                    <a:pt x="1074" y="356"/>
                    <a:pt x="1070" y="321"/>
                    <a:pt x="1065" y="286"/>
                  </a:cubicBezTo>
                  <a:cubicBezTo>
                    <a:pt x="1053" y="234"/>
                    <a:pt x="1030" y="190"/>
                    <a:pt x="995" y="154"/>
                  </a:cubicBezTo>
                  <a:cubicBezTo>
                    <a:pt x="977" y="125"/>
                    <a:pt x="954" y="102"/>
                    <a:pt x="925" y="84"/>
                  </a:cubicBezTo>
                  <a:cubicBezTo>
                    <a:pt x="901" y="61"/>
                    <a:pt x="873" y="43"/>
                    <a:pt x="839" y="33"/>
                  </a:cubicBezTo>
                  <a:cubicBezTo>
                    <a:pt x="809" y="16"/>
                    <a:pt x="776" y="8"/>
                    <a:pt x="740" y="8"/>
                  </a:cubicBezTo>
                  <a:cubicBezTo>
                    <a:pt x="718" y="3"/>
                    <a:pt x="696" y="0"/>
                    <a:pt x="67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881;p54">
              <a:extLst>
                <a:ext uri="{FF2B5EF4-FFF2-40B4-BE49-F238E27FC236}">
                  <a16:creationId xmlns:a16="http://schemas.microsoft.com/office/drawing/2014/main" id="{C324895C-BE6F-40AD-9D81-2C81C0DB1D16}"/>
                </a:ext>
              </a:extLst>
            </p:cNvPr>
            <p:cNvSpPr/>
            <p:nvPr/>
          </p:nvSpPr>
          <p:spPr>
            <a:xfrm>
              <a:off x="5514725" y="2365400"/>
              <a:ext cx="21225" cy="21800"/>
            </a:xfrm>
            <a:custGeom>
              <a:avLst/>
              <a:gdLst/>
              <a:ahLst/>
              <a:cxnLst/>
              <a:rect l="l" t="t" r="r" b="b"/>
              <a:pathLst>
                <a:path w="849" h="872" extrusionOk="0">
                  <a:moveTo>
                    <a:pt x="455" y="1"/>
                  </a:moveTo>
                  <a:cubicBezTo>
                    <a:pt x="421" y="1"/>
                    <a:pt x="386" y="5"/>
                    <a:pt x="353" y="14"/>
                  </a:cubicBezTo>
                  <a:cubicBezTo>
                    <a:pt x="323" y="27"/>
                    <a:pt x="292" y="41"/>
                    <a:pt x="259" y="54"/>
                  </a:cubicBezTo>
                  <a:cubicBezTo>
                    <a:pt x="201" y="88"/>
                    <a:pt x="156" y="134"/>
                    <a:pt x="120" y="193"/>
                  </a:cubicBezTo>
                  <a:cubicBezTo>
                    <a:pt x="98" y="226"/>
                    <a:pt x="79" y="256"/>
                    <a:pt x="57" y="289"/>
                  </a:cubicBezTo>
                  <a:cubicBezTo>
                    <a:pt x="29" y="333"/>
                    <a:pt x="14" y="382"/>
                    <a:pt x="10" y="432"/>
                  </a:cubicBezTo>
                  <a:cubicBezTo>
                    <a:pt x="0" y="484"/>
                    <a:pt x="2" y="535"/>
                    <a:pt x="17" y="586"/>
                  </a:cubicBezTo>
                  <a:cubicBezTo>
                    <a:pt x="30" y="636"/>
                    <a:pt x="53" y="680"/>
                    <a:pt x="88" y="719"/>
                  </a:cubicBezTo>
                  <a:cubicBezTo>
                    <a:pt x="115" y="762"/>
                    <a:pt x="151" y="793"/>
                    <a:pt x="196" y="819"/>
                  </a:cubicBezTo>
                  <a:cubicBezTo>
                    <a:pt x="228" y="831"/>
                    <a:pt x="258" y="845"/>
                    <a:pt x="290" y="858"/>
                  </a:cubicBezTo>
                  <a:cubicBezTo>
                    <a:pt x="324" y="867"/>
                    <a:pt x="359" y="872"/>
                    <a:pt x="393" y="872"/>
                  </a:cubicBezTo>
                  <a:cubicBezTo>
                    <a:pt x="428" y="872"/>
                    <a:pt x="462" y="867"/>
                    <a:pt x="496" y="858"/>
                  </a:cubicBezTo>
                  <a:cubicBezTo>
                    <a:pt x="526" y="845"/>
                    <a:pt x="558" y="831"/>
                    <a:pt x="589" y="819"/>
                  </a:cubicBezTo>
                  <a:cubicBezTo>
                    <a:pt x="646" y="785"/>
                    <a:pt x="694" y="737"/>
                    <a:pt x="730" y="679"/>
                  </a:cubicBezTo>
                  <a:cubicBezTo>
                    <a:pt x="751" y="647"/>
                    <a:pt x="770" y="616"/>
                    <a:pt x="791" y="584"/>
                  </a:cubicBezTo>
                  <a:cubicBezTo>
                    <a:pt x="820" y="540"/>
                    <a:pt x="834" y="491"/>
                    <a:pt x="839" y="441"/>
                  </a:cubicBezTo>
                  <a:cubicBezTo>
                    <a:pt x="849" y="389"/>
                    <a:pt x="847" y="336"/>
                    <a:pt x="831" y="286"/>
                  </a:cubicBezTo>
                  <a:cubicBezTo>
                    <a:pt x="818" y="234"/>
                    <a:pt x="796" y="191"/>
                    <a:pt x="761" y="154"/>
                  </a:cubicBezTo>
                  <a:cubicBezTo>
                    <a:pt x="734" y="111"/>
                    <a:pt x="698" y="78"/>
                    <a:pt x="652" y="54"/>
                  </a:cubicBezTo>
                  <a:cubicBezTo>
                    <a:pt x="622" y="41"/>
                    <a:pt x="591" y="27"/>
                    <a:pt x="559" y="14"/>
                  </a:cubicBezTo>
                  <a:cubicBezTo>
                    <a:pt x="525" y="5"/>
                    <a:pt x="490" y="1"/>
                    <a:pt x="455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882;p54">
              <a:extLst>
                <a:ext uri="{FF2B5EF4-FFF2-40B4-BE49-F238E27FC236}">
                  <a16:creationId xmlns:a16="http://schemas.microsoft.com/office/drawing/2014/main" id="{B50490AA-A527-4813-9C80-995E70CCBEB9}"/>
                </a:ext>
              </a:extLst>
            </p:cNvPr>
            <p:cNvSpPr/>
            <p:nvPr/>
          </p:nvSpPr>
          <p:spPr>
            <a:xfrm>
              <a:off x="5525175" y="2329350"/>
              <a:ext cx="22425" cy="22225"/>
            </a:xfrm>
            <a:custGeom>
              <a:avLst/>
              <a:gdLst/>
              <a:ahLst/>
              <a:cxnLst/>
              <a:rect l="l" t="t" r="r" b="b"/>
              <a:pathLst>
                <a:path w="897" h="889" extrusionOk="0">
                  <a:moveTo>
                    <a:pt x="258" y="176"/>
                  </a:moveTo>
                  <a:lnTo>
                    <a:pt x="258" y="176"/>
                  </a:lnTo>
                  <a:cubicBezTo>
                    <a:pt x="243" y="188"/>
                    <a:pt x="228" y="201"/>
                    <a:pt x="213" y="215"/>
                  </a:cubicBezTo>
                  <a:lnTo>
                    <a:pt x="213" y="215"/>
                  </a:lnTo>
                  <a:cubicBezTo>
                    <a:pt x="216" y="212"/>
                    <a:pt x="218" y="209"/>
                    <a:pt x="220" y="206"/>
                  </a:cubicBezTo>
                  <a:cubicBezTo>
                    <a:pt x="233" y="196"/>
                    <a:pt x="245" y="186"/>
                    <a:pt x="258" y="176"/>
                  </a:cubicBezTo>
                  <a:close/>
                  <a:moveTo>
                    <a:pt x="132" y="517"/>
                  </a:moveTo>
                  <a:cubicBezTo>
                    <a:pt x="137" y="535"/>
                    <a:pt x="143" y="552"/>
                    <a:pt x="150" y="570"/>
                  </a:cubicBezTo>
                  <a:lnTo>
                    <a:pt x="134" y="531"/>
                  </a:lnTo>
                  <a:cubicBezTo>
                    <a:pt x="133" y="526"/>
                    <a:pt x="133" y="522"/>
                    <a:pt x="132" y="517"/>
                  </a:cubicBezTo>
                  <a:close/>
                  <a:moveTo>
                    <a:pt x="170" y="612"/>
                  </a:moveTo>
                  <a:cubicBezTo>
                    <a:pt x="171" y="614"/>
                    <a:pt x="173" y="617"/>
                    <a:pt x="175" y="620"/>
                  </a:cubicBezTo>
                  <a:cubicBezTo>
                    <a:pt x="173" y="617"/>
                    <a:pt x="171" y="614"/>
                    <a:pt x="170" y="613"/>
                  </a:cubicBezTo>
                  <a:cubicBezTo>
                    <a:pt x="170" y="612"/>
                    <a:pt x="170" y="612"/>
                    <a:pt x="170" y="612"/>
                  </a:cubicBezTo>
                  <a:close/>
                  <a:moveTo>
                    <a:pt x="439" y="1"/>
                  </a:moveTo>
                  <a:cubicBezTo>
                    <a:pt x="421" y="1"/>
                    <a:pt x="395" y="7"/>
                    <a:pt x="380" y="8"/>
                  </a:cubicBezTo>
                  <a:cubicBezTo>
                    <a:pt x="366" y="11"/>
                    <a:pt x="340" y="12"/>
                    <a:pt x="322" y="18"/>
                  </a:cubicBezTo>
                  <a:cubicBezTo>
                    <a:pt x="319" y="18"/>
                    <a:pt x="316" y="20"/>
                    <a:pt x="314" y="20"/>
                  </a:cubicBezTo>
                  <a:cubicBezTo>
                    <a:pt x="293" y="27"/>
                    <a:pt x="241" y="50"/>
                    <a:pt x="221" y="58"/>
                  </a:cubicBezTo>
                  <a:cubicBezTo>
                    <a:pt x="221" y="58"/>
                    <a:pt x="220" y="58"/>
                    <a:pt x="220" y="61"/>
                  </a:cubicBezTo>
                  <a:cubicBezTo>
                    <a:pt x="217" y="61"/>
                    <a:pt x="217" y="63"/>
                    <a:pt x="216" y="63"/>
                  </a:cubicBezTo>
                  <a:cubicBezTo>
                    <a:pt x="189" y="77"/>
                    <a:pt x="130" y="128"/>
                    <a:pt x="130" y="128"/>
                  </a:cubicBezTo>
                  <a:cubicBezTo>
                    <a:pt x="130" y="128"/>
                    <a:pt x="130" y="128"/>
                    <a:pt x="131" y="127"/>
                  </a:cubicBezTo>
                  <a:lnTo>
                    <a:pt x="131" y="127"/>
                  </a:lnTo>
                  <a:cubicBezTo>
                    <a:pt x="130" y="128"/>
                    <a:pt x="128" y="130"/>
                    <a:pt x="124" y="133"/>
                  </a:cubicBezTo>
                  <a:cubicBezTo>
                    <a:pt x="114" y="144"/>
                    <a:pt x="95" y="169"/>
                    <a:pt x="92" y="173"/>
                  </a:cubicBezTo>
                  <a:cubicBezTo>
                    <a:pt x="85" y="183"/>
                    <a:pt x="69" y="202"/>
                    <a:pt x="61" y="216"/>
                  </a:cubicBezTo>
                  <a:cubicBezTo>
                    <a:pt x="49" y="230"/>
                    <a:pt x="41" y="263"/>
                    <a:pt x="36" y="270"/>
                  </a:cubicBezTo>
                  <a:cubicBezTo>
                    <a:pt x="34" y="279"/>
                    <a:pt x="19" y="306"/>
                    <a:pt x="15" y="323"/>
                  </a:cubicBezTo>
                  <a:lnTo>
                    <a:pt x="15" y="329"/>
                  </a:lnTo>
                  <a:cubicBezTo>
                    <a:pt x="12" y="345"/>
                    <a:pt x="2" y="417"/>
                    <a:pt x="1" y="434"/>
                  </a:cubicBezTo>
                  <a:lnTo>
                    <a:pt x="1" y="435"/>
                  </a:lnTo>
                  <a:lnTo>
                    <a:pt x="1" y="441"/>
                  </a:lnTo>
                  <a:cubicBezTo>
                    <a:pt x="3" y="465"/>
                    <a:pt x="13" y="530"/>
                    <a:pt x="15" y="550"/>
                  </a:cubicBezTo>
                  <a:cubicBezTo>
                    <a:pt x="15" y="551"/>
                    <a:pt x="15" y="556"/>
                    <a:pt x="18" y="557"/>
                  </a:cubicBezTo>
                  <a:cubicBezTo>
                    <a:pt x="22" y="573"/>
                    <a:pt x="35" y="600"/>
                    <a:pt x="39" y="607"/>
                  </a:cubicBezTo>
                  <a:cubicBezTo>
                    <a:pt x="44" y="617"/>
                    <a:pt x="51" y="642"/>
                    <a:pt x="61" y="657"/>
                  </a:cubicBezTo>
                  <a:cubicBezTo>
                    <a:pt x="62" y="659"/>
                    <a:pt x="64" y="663"/>
                    <a:pt x="65" y="665"/>
                  </a:cubicBezTo>
                  <a:cubicBezTo>
                    <a:pt x="84" y="689"/>
                    <a:pt x="107" y="723"/>
                    <a:pt x="132" y="749"/>
                  </a:cubicBezTo>
                  <a:cubicBezTo>
                    <a:pt x="134" y="750"/>
                    <a:pt x="137" y="752"/>
                    <a:pt x="140" y="756"/>
                  </a:cubicBezTo>
                  <a:cubicBezTo>
                    <a:pt x="158" y="772"/>
                    <a:pt x="198" y="802"/>
                    <a:pt x="218" y="816"/>
                  </a:cubicBezTo>
                  <a:lnTo>
                    <a:pt x="220" y="818"/>
                  </a:lnTo>
                  <a:cubicBezTo>
                    <a:pt x="221" y="818"/>
                    <a:pt x="221" y="821"/>
                    <a:pt x="223" y="821"/>
                  </a:cubicBezTo>
                  <a:cubicBezTo>
                    <a:pt x="227" y="822"/>
                    <a:pt x="228" y="824"/>
                    <a:pt x="233" y="825"/>
                  </a:cubicBezTo>
                  <a:cubicBezTo>
                    <a:pt x="249" y="832"/>
                    <a:pt x="266" y="839"/>
                    <a:pt x="283" y="847"/>
                  </a:cubicBezTo>
                  <a:cubicBezTo>
                    <a:pt x="297" y="852"/>
                    <a:pt x="314" y="861"/>
                    <a:pt x="333" y="868"/>
                  </a:cubicBezTo>
                  <a:cubicBezTo>
                    <a:pt x="336" y="871"/>
                    <a:pt x="340" y="871"/>
                    <a:pt x="343" y="872"/>
                  </a:cubicBezTo>
                  <a:cubicBezTo>
                    <a:pt x="345" y="872"/>
                    <a:pt x="347" y="872"/>
                    <a:pt x="349" y="874"/>
                  </a:cubicBezTo>
                  <a:lnTo>
                    <a:pt x="352" y="874"/>
                  </a:lnTo>
                  <a:cubicBezTo>
                    <a:pt x="386" y="879"/>
                    <a:pt x="421" y="882"/>
                    <a:pt x="456" y="888"/>
                  </a:cubicBezTo>
                  <a:lnTo>
                    <a:pt x="474" y="888"/>
                  </a:lnTo>
                  <a:cubicBezTo>
                    <a:pt x="492" y="887"/>
                    <a:pt x="509" y="882"/>
                    <a:pt x="527" y="881"/>
                  </a:cubicBezTo>
                  <a:cubicBezTo>
                    <a:pt x="544" y="879"/>
                    <a:pt x="562" y="875"/>
                    <a:pt x="578" y="874"/>
                  </a:cubicBezTo>
                  <a:cubicBezTo>
                    <a:pt x="581" y="874"/>
                    <a:pt x="585" y="872"/>
                    <a:pt x="587" y="872"/>
                  </a:cubicBezTo>
                  <a:cubicBezTo>
                    <a:pt x="677" y="842"/>
                    <a:pt x="703" y="824"/>
                    <a:pt x="773" y="765"/>
                  </a:cubicBezTo>
                  <a:lnTo>
                    <a:pt x="780" y="758"/>
                  </a:lnTo>
                  <a:cubicBezTo>
                    <a:pt x="786" y="752"/>
                    <a:pt x="838" y="685"/>
                    <a:pt x="840" y="679"/>
                  </a:cubicBezTo>
                  <a:lnTo>
                    <a:pt x="843" y="677"/>
                  </a:lnTo>
                  <a:cubicBezTo>
                    <a:pt x="845" y="675"/>
                    <a:pt x="845" y="673"/>
                    <a:pt x="846" y="672"/>
                  </a:cubicBezTo>
                  <a:cubicBezTo>
                    <a:pt x="858" y="656"/>
                    <a:pt x="856" y="637"/>
                    <a:pt x="862" y="620"/>
                  </a:cubicBezTo>
                  <a:cubicBezTo>
                    <a:pt x="881" y="558"/>
                    <a:pt x="896" y="501"/>
                    <a:pt x="896" y="441"/>
                  </a:cubicBezTo>
                  <a:lnTo>
                    <a:pt x="896" y="435"/>
                  </a:lnTo>
                  <a:lnTo>
                    <a:pt x="896" y="434"/>
                  </a:lnTo>
                  <a:cubicBezTo>
                    <a:pt x="896" y="427"/>
                    <a:pt x="885" y="336"/>
                    <a:pt x="882" y="329"/>
                  </a:cubicBezTo>
                  <a:cubicBezTo>
                    <a:pt x="882" y="326"/>
                    <a:pt x="881" y="323"/>
                    <a:pt x="881" y="321"/>
                  </a:cubicBezTo>
                  <a:cubicBezTo>
                    <a:pt x="876" y="306"/>
                    <a:pt x="859" y="268"/>
                    <a:pt x="859" y="268"/>
                  </a:cubicBezTo>
                  <a:lnTo>
                    <a:pt x="859" y="268"/>
                  </a:lnTo>
                  <a:cubicBezTo>
                    <a:pt x="859" y="268"/>
                    <a:pt x="859" y="268"/>
                    <a:pt x="859" y="270"/>
                  </a:cubicBezTo>
                  <a:lnTo>
                    <a:pt x="859" y="270"/>
                  </a:lnTo>
                  <a:cubicBezTo>
                    <a:pt x="856" y="262"/>
                    <a:pt x="848" y="239"/>
                    <a:pt x="842" y="226"/>
                  </a:cubicBezTo>
                  <a:cubicBezTo>
                    <a:pt x="842" y="223"/>
                    <a:pt x="839" y="223"/>
                    <a:pt x="839" y="222"/>
                  </a:cubicBezTo>
                  <a:cubicBezTo>
                    <a:pt x="823" y="192"/>
                    <a:pt x="789" y="154"/>
                    <a:pt x="775" y="137"/>
                  </a:cubicBezTo>
                  <a:lnTo>
                    <a:pt x="770" y="133"/>
                  </a:lnTo>
                  <a:cubicBezTo>
                    <a:pt x="743" y="108"/>
                    <a:pt x="714" y="87"/>
                    <a:pt x="686" y="68"/>
                  </a:cubicBezTo>
                  <a:cubicBezTo>
                    <a:pt x="683" y="65"/>
                    <a:pt x="680" y="64"/>
                    <a:pt x="679" y="64"/>
                  </a:cubicBezTo>
                  <a:cubicBezTo>
                    <a:pt x="646" y="48"/>
                    <a:pt x="611" y="34"/>
                    <a:pt x="578" y="21"/>
                  </a:cubicBezTo>
                  <a:cubicBezTo>
                    <a:pt x="572" y="20"/>
                    <a:pt x="567" y="18"/>
                    <a:pt x="560" y="15"/>
                  </a:cubicBezTo>
                  <a:cubicBezTo>
                    <a:pt x="524" y="11"/>
                    <a:pt x="486" y="4"/>
                    <a:pt x="449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883;p54">
              <a:extLst>
                <a:ext uri="{FF2B5EF4-FFF2-40B4-BE49-F238E27FC236}">
                  <a16:creationId xmlns:a16="http://schemas.microsoft.com/office/drawing/2014/main" id="{23EA49C8-3AD8-42B2-A495-FB7DDB28A4A0}"/>
                </a:ext>
              </a:extLst>
            </p:cNvPr>
            <p:cNvSpPr/>
            <p:nvPr/>
          </p:nvSpPr>
          <p:spPr>
            <a:xfrm>
              <a:off x="5525425" y="2342975"/>
              <a:ext cx="50" cy="200"/>
            </a:xfrm>
            <a:custGeom>
              <a:avLst/>
              <a:gdLst/>
              <a:ahLst/>
              <a:cxnLst/>
              <a:rect l="l" t="t" r="r" b="b"/>
              <a:pathLst>
                <a:path w="2" h="8" extrusionOk="0">
                  <a:moveTo>
                    <a:pt x="1" y="1"/>
                  </a:moveTo>
                  <a:lnTo>
                    <a:pt x="1" y="3"/>
                  </a:lnTo>
                  <a:cubicBezTo>
                    <a:pt x="1" y="6"/>
                    <a:pt x="2" y="7"/>
                    <a:pt x="2" y="7"/>
                  </a:cubicBezTo>
                  <a:cubicBezTo>
                    <a:pt x="2" y="7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FFDC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84;p54">
              <a:extLst>
                <a:ext uri="{FF2B5EF4-FFF2-40B4-BE49-F238E27FC236}">
                  <a16:creationId xmlns:a16="http://schemas.microsoft.com/office/drawing/2014/main" id="{83829AFC-8854-4EDC-B924-49E4191DFD06}"/>
                </a:ext>
              </a:extLst>
            </p:cNvPr>
            <p:cNvSpPr/>
            <p:nvPr/>
          </p:nvSpPr>
          <p:spPr>
            <a:xfrm>
              <a:off x="5476050" y="2390625"/>
              <a:ext cx="20125" cy="19775"/>
            </a:xfrm>
            <a:custGeom>
              <a:avLst/>
              <a:gdLst/>
              <a:ahLst/>
              <a:cxnLst/>
              <a:rect l="l" t="t" r="r" b="b"/>
              <a:pathLst>
                <a:path w="805" h="791" extrusionOk="0">
                  <a:moveTo>
                    <a:pt x="750" y="264"/>
                  </a:moveTo>
                  <a:lnTo>
                    <a:pt x="750" y="264"/>
                  </a:lnTo>
                  <a:cubicBezTo>
                    <a:pt x="754" y="276"/>
                    <a:pt x="759" y="285"/>
                    <a:pt x="762" y="295"/>
                  </a:cubicBezTo>
                  <a:cubicBezTo>
                    <a:pt x="762" y="300"/>
                    <a:pt x="765" y="306"/>
                    <a:pt x="765" y="312"/>
                  </a:cubicBezTo>
                  <a:cubicBezTo>
                    <a:pt x="762" y="295"/>
                    <a:pt x="753" y="279"/>
                    <a:pt x="750" y="264"/>
                  </a:cubicBezTo>
                  <a:close/>
                  <a:moveTo>
                    <a:pt x="773" y="369"/>
                  </a:moveTo>
                  <a:cubicBezTo>
                    <a:pt x="775" y="378"/>
                    <a:pt x="775" y="388"/>
                    <a:pt x="776" y="396"/>
                  </a:cubicBezTo>
                  <a:cubicBezTo>
                    <a:pt x="775" y="404"/>
                    <a:pt x="775" y="412"/>
                    <a:pt x="774" y="420"/>
                  </a:cubicBezTo>
                  <a:lnTo>
                    <a:pt x="774" y="420"/>
                  </a:lnTo>
                  <a:cubicBezTo>
                    <a:pt x="775" y="402"/>
                    <a:pt x="775" y="385"/>
                    <a:pt x="773" y="369"/>
                  </a:cubicBezTo>
                  <a:close/>
                  <a:moveTo>
                    <a:pt x="725" y="590"/>
                  </a:moveTo>
                  <a:lnTo>
                    <a:pt x="725" y="590"/>
                  </a:lnTo>
                  <a:cubicBezTo>
                    <a:pt x="725" y="591"/>
                    <a:pt x="725" y="591"/>
                    <a:pt x="724" y="591"/>
                  </a:cubicBezTo>
                  <a:cubicBezTo>
                    <a:pt x="724" y="591"/>
                    <a:pt x="724" y="592"/>
                    <a:pt x="724" y="592"/>
                  </a:cubicBezTo>
                  <a:lnTo>
                    <a:pt x="724" y="592"/>
                  </a:lnTo>
                  <a:cubicBezTo>
                    <a:pt x="724" y="591"/>
                    <a:pt x="724" y="591"/>
                    <a:pt x="725" y="590"/>
                  </a:cubicBezTo>
                  <a:close/>
                  <a:moveTo>
                    <a:pt x="694" y="628"/>
                  </a:moveTo>
                  <a:lnTo>
                    <a:pt x="694" y="628"/>
                  </a:lnTo>
                  <a:cubicBezTo>
                    <a:pt x="692" y="631"/>
                    <a:pt x="690" y="634"/>
                    <a:pt x="688" y="637"/>
                  </a:cubicBezTo>
                  <a:lnTo>
                    <a:pt x="688" y="637"/>
                  </a:lnTo>
                  <a:cubicBezTo>
                    <a:pt x="690" y="634"/>
                    <a:pt x="692" y="631"/>
                    <a:pt x="694" y="628"/>
                  </a:cubicBezTo>
                  <a:close/>
                  <a:moveTo>
                    <a:pt x="671" y="659"/>
                  </a:moveTo>
                  <a:cubicBezTo>
                    <a:pt x="669" y="661"/>
                    <a:pt x="667" y="663"/>
                    <a:pt x="666" y="666"/>
                  </a:cubicBezTo>
                  <a:cubicBezTo>
                    <a:pt x="664" y="667"/>
                    <a:pt x="662" y="668"/>
                    <a:pt x="661" y="670"/>
                  </a:cubicBezTo>
                  <a:lnTo>
                    <a:pt x="661" y="670"/>
                  </a:lnTo>
                  <a:cubicBezTo>
                    <a:pt x="664" y="666"/>
                    <a:pt x="668" y="662"/>
                    <a:pt x="671" y="659"/>
                  </a:cubicBezTo>
                  <a:close/>
                  <a:moveTo>
                    <a:pt x="392" y="1"/>
                  </a:moveTo>
                  <a:cubicBezTo>
                    <a:pt x="322" y="1"/>
                    <a:pt x="257" y="19"/>
                    <a:pt x="196" y="55"/>
                  </a:cubicBezTo>
                  <a:cubicBezTo>
                    <a:pt x="181" y="65"/>
                    <a:pt x="170" y="75"/>
                    <a:pt x="157" y="85"/>
                  </a:cubicBezTo>
                  <a:cubicBezTo>
                    <a:pt x="144" y="97"/>
                    <a:pt x="130" y="105"/>
                    <a:pt x="117" y="115"/>
                  </a:cubicBezTo>
                  <a:lnTo>
                    <a:pt x="115" y="118"/>
                  </a:lnTo>
                  <a:lnTo>
                    <a:pt x="55" y="197"/>
                  </a:lnTo>
                  <a:lnTo>
                    <a:pt x="55" y="199"/>
                  </a:lnTo>
                  <a:cubicBezTo>
                    <a:pt x="55" y="200"/>
                    <a:pt x="15" y="289"/>
                    <a:pt x="15" y="292"/>
                  </a:cubicBezTo>
                  <a:lnTo>
                    <a:pt x="15" y="293"/>
                  </a:lnTo>
                  <a:cubicBezTo>
                    <a:pt x="15" y="295"/>
                    <a:pt x="1" y="395"/>
                    <a:pt x="1" y="396"/>
                  </a:cubicBezTo>
                  <a:cubicBezTo>
                    <a:pt x="1" y="399"/>
                    <a:pt x="15" y="500"/>
                    <a:pt x="15" y="501"/>
                  </a:cubicBezTo>
                  <a:cubicBezTo>
                    <a:pt x="22" y="516"/>
                    <a:pt x="27" y="530"/>
                    <a:pt x="34" y="546"/>
                  </a:cubicBezTo>
                  <a:lnTo>
                    <a:pt x="34" y="546"/>
                  </a:lnTo>
                  <a:cubicBezTo>
                    <a:pt x="36" y="551"/>
                    <a:pt x="47" y="583"/>
                    <a:pt x="55" y="594"/>
                  </a:cubicBezTo>
                  <a:cubicBezTo>
                    <a:pt x="55" y="596"/>
                    <a:pt x="114" y="671"/>
                    <a:pt x="115" y="673"/>
                  </a:cubicBezTo>
                  <a:lnTo>
                    <a:pt x="115" y="674"/>
                  </a:lnTo>
                  <a:lnTo>
                    <a:pt x="194" y="736"/>
                  </a:lnTo>
                  <a:lnTo>
                    <a:pt x="196" y="736"/>
                  </a:lnTo>
                  <a:lnTo>
                    <a:pt x="198" y="737"/>
                  </a:lnTo>
                  <a:cubicBezTo>
                    <a:pt x="200" y="737"/>
                    <a:pt x="289" y="776"/>
                    <a:pt x="292" y="776"/>
                  </a:cubicBezTo>
                  <a:lnTo>
                    <a:pt x="299" y="776"/>
                  </a:lnTo>
                  <a:cubicBezTo>
                    <a:pt x="300" y="776"/>
                    <a:pt x="399" y="790"/>
                    <a:pt x="402" y="790"/>
                  </a:cubicBezTo>
                  <a:lnTo>
                    <a:pt x="409" y="790"/>
                  </a:lnTo>
                  <a:cubicBezTo>
                    <a:pt x="415" y="790"/>
                    <a:pt x="509" y="779"/>
                    <a:pt x="514" y="776"/>
                  </a:cubicBezTo>
                  <a:lnTo>
                    <a:pt x="517" y="776"/>
                  </a:lnTo>
                  <a:cubicBezTo>
                    <a:pt x="518" y="776"/>
                    <a:pt x="608" y="737"/>
                    <a:pt x="610" y="737"/>
                  </a:cubicBezTo>
                  <a:lnTo>
                    <a:pt x="611" y="737"/>
                  </a:lnTo>
                  <a:cubicBezTo>
                    <a:pt x="614" y="737"/>
                    <a:pt x="690" y="676"/>
                    <a:pt x="690" y="676"/>
                  </a:cubicBezTo>
                  <a:cubicBezTo>
                    <a:pt x="699" y="668"/>
                    <a:pt x="729" y="627"/>
                    <a:pt x="729" y="626"/>
                  </a:cubicBezTo>
                  <a:lnTo>
                    <a:pt x="729" y="626"/>
                  </a:lnTo>
                  <a:cubicBezTo>
                    <a:pt x="729" y="626"/>
                    <a:pt x="727" y="630"/>
                    <a:pt x="722" y="637"/>
                  </a:cubicBezTo>
                  <a:cubicBezTo>
                    <a:pt x="762" y="585"/>
                    <a:pt x="746" y="611"/>
                    <a:pt x="772" y="551"/>
                  </a:cubicBezTo>
                  <a:cubicBezTo>
                    <a:pt x="779" y="532"/>
                    <a:pt x="787" y="521"/>
                    <a:pt x="790" y="504"/>
                  </a:cubicBezTo>
                  <a:lnTo>
                    <a:pt x="805" y="401"/>
                  </a:lnTo>
                  <a:cubicBezTo>
                    <a:pt x="805" y="399"/>
                    <a:pt x="790" y="299"/>
                    <a:pt x="790" y="295"/>
                  </a:cubicBezTo>
                  <a:lnTo>
                    <a:pt x="752" y="201"/>
                  </a:lnTo>
                  <a:lnTo>
                    <a:pt x="752" y="200"/>
                  </a:lnTo>
                  <a:cubicBezTo>
                    <a:pt x="752" y="200"/>
                    <a:pt x="752" y="199"/>
                    <a:pt x="749" y="199"/>
                  </a:cubicBezTo>
                  <a:cubicBezTo>
                    <a:pt x="724" y="154"/>
                    <a:pt x="691" y="118"/>
                    <a:pt x="648" y="90"/>
                  </a:cubicBezTo>
                  <a:cubicBezTo>
                    <a:pt x="636" y="75"/>
                    <a:pt x="613" y="71"/>
                    <a:pt x="597" y="62"/>
                  </a:cubicBezTo>
                  <a:cubicBezTo>
                    <a:pt x="588" y="57"/>
                    <a:pt x="577" y="51"/>
                    <a:pt x="567" y="47"/>
                  </a:cubicBezTo>
                  <a:cubicBezTo>
                    <a:pt x="548" y="39"/>
                    <a:pt x="537" y="25"/>
                    <a:pt x="517" y="19"/>
                  </a:cubicBezTo>
                  <a:cubicBezTo>
                    <a:pt x="515" y="19"/>
                    <a:pt x="513" y="19"/>
                    <a:pt x="512" y="19"/>
                  </a:cubicBezTo>
                  <a:cubicBezTo>
                    <a:pt x="509" y="19"/>
                    <a:pt x="506" y="19"/>
                    <a:pt x="502" y="19"/>
                  </a:cubicBezTo>
                  <a:cubicBezTo>
                    <a:pt x="501" y="19"/>
                    <a:pt x="497" y="18"/>
                    <a:pt x="495" y="15"/>
                  </a:cubicBezTo>
                  <a:cubicBezTo>
                    <a:pt x="461" y="11"/>
                    <a:pt x="428" y="6"/>
                    <a:pt x="392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3885;p54">
              <a:extLst>
                <a:ext uri="{FF2B5EF4-FFF2-40B4-BE49-F238E27FC236}">
                  <a16:creationId xmlns:a16="http://schemas.microsoft.com/office/drawing/2014/main" id="{EFD5CE71-B86E-494F-BCD8-CCB892572711}"/>
                </a:ext>
              </a:extLst>
            </p:cNvPr>
            <p:cNvSpPr/>
            <p:nvPr/>
          </p:nvSpPr>
          <p:spPr>
            <a:xfrm>
              <a:off x="5299575" y="2160375"/>
              <a:ext cx="311525" cy="175700"/>
            </a:xfrm>
            <a:custGeom>
              <a:avLst/>
              <a:gdLst/>
              <a:ahLst/>
              <a:cxnLst/>
              <a:rect l="l" t="t" r="r" b="b"/>
              <a:pathLst>
                <a:path w="12461" h="7028" extrusionOk="0">
                  <a:moveTo>
                    <a:pt x="5744" y="1"/>
                  </a:moveTo>
                  <a:cubicBezTo>
                    <a:pt x="5602" y="1"/>
                    <a:pt x="798" y="34"/>
                    <a:pt x="157" y="4554"/>
                  </a:cubicBezTo>
                  <a:cubicBezTo>
                    <a:pt x="1" y="5653"/>
                    <a:pt x="439" y="6872"/>
                    <a:pt x="1737" y="7011"/>
                  </a:cubicBezTo>
                  <a:cubicBezTo>
                    <a:pt x="1840" y="7022"/>
                    <a:pt x="1938" y="7027"/>
                    <a:pt x="2033" y="7027"/>
                  </a:cubicBezTo>
                  <a:cubicBezTo>
                    <a:pt x="3561" y="7027"/>
                    <a:pt x="4013" y="5643"/>
                    <a:pt x="4579" y="4958"/>
                  </a:cubicBezTo>
                  <a:lnTo>
                    <a:pt x="4579" y="4958"/>
                  </a:lnTo>
                  <a:cubicBezTo>
                    <a:pt x="4579" y="4959"/>
                    <a:pt x="4388" y="5762"/>
                    <a:pt x="5747" y="5913"/>
                  </a:cubicBezTo>
                  <a:cubicBezTo>
                    <a:pt x="5799" y="5919"/>
                    <a:pt x="5851" y="5922"/>
                    <a:pt x="5901" y="5922"/>
                  </a:cubicBezTo>
                  <a:cubicBezTo>
                    <a:pt x="7152" y="5922"/>
                    <a:pt x="7735" y="4196"/>
                    <a:pt x="7735" y="4106"/>
                  </a:cubicBezTo>
                  <a:cubicBezTo>
                    <a:pt x="7735" y="4104"/>
                    <a:pt x="7735" y="4103"/>
                    <a:pt x="7735" y="4103"/>
                  </a:cubicBezTo>
                  <a:cubicBezTo>
                    <a:pt x="7746" y="4103"/>
                    <a:pt x="8052" y="6400"/>
                    <a:pt x="9215" y="6400"/>
                  </a:cubicBezTo>
                  <a:cubicBezTo>
                    <a:pt x="9279" y="6400"/>
                    <a:pt x="9345" y="6393"/>
                    <a:pt x="9414" y="6379"/>
                  </a:cubicBezTo>
                  <a:cubicBezTo>
                    <a:pt x="10543" y="6141"/>
                    <a:pt x="10597" y="4980"/>
                    <a:pt x="10584" y="4604"/>
                  </a:cubicBezTo>
                  <a:lnTo>
                    <a:pt x="10584" y="4604"/>
                  </a:lnTo>
                  <a:cubicBezTo>
                    <a:pt x="10614" y="4955"/>
                    <a:pt x="10747" y="5968"/>
                    <a:pt x="11314" y="5968"/>
                  </a:cubicBezTo>
                  <a:cubicBezTo>
                    <a:pt x="11386" y="5968"/>
                    <a:pt x="11466" y="5951"/>
                    <a:pt x="11554" y="5914"/>
                  </a:cubicBezTo>
                  <a:cubicBezTo>
                    <a:pt x="12460" y="5532"/>
                    <a:pt x="11997" y="198"/>
                    <a:pt x="5987" y="198"/>
                  </a:cubicBezTo>
                  <a:cubicBezTo>
                    <a:pt x="5922" y="198"/>
                    <a:pt x="5855" y="199"/>
                    <a:pt x="5788" y="200"/>
                  </a:cubicBezTo>
                  <a:lnTo>
                    <a:pt x="5747" y="1"/>
                  </a:lnTo>
                  <a:cubicBezTo>
                    <a:pt x="5747" y="1"/>
                    <a:pt x="5746" y="1"/>
                    <a:pt x="5744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886;p54">
              <a:extLst>
                <a:ext uri="{FF2B5EF4-FFF2-40B4-BE49-F238E27FC236}">
                  <a16:creationId xmlns:a16="http://schemas.microsoft.com/office/drawing/2014/main" id="{92556657-11F5-4E28-BE3E-30AA60F7764C}"/>
                </a:ext>
              </a:extLst>
            </p:cNvPr>
            <p:cNvSpPr/>
            <p:nvPr/>
          </p:nvSpPr>
          <p:spPr>
            <a:xfrm>
              <a:off x="5423450" y="2144075"/>
              <a:ext cx="99825" cy="99825"/>
            </a:xfrm>
            <a:custGeom>
              <a:avLst/>
              <a:gdLst/>
              <a:ahLst/>
              <a:cxnLst/>
              <a:rect l="l" t="t" r="r" b="b"/>
              <a:pathLst>
                <a:path w="3993" h="3993" extrusionOk="0">
                  <a:moveTo>
                    <a:pt x="1997" y="1"/>
                  </a:moveTo>
                  <a:cubicBezTo>
                    <a:pt x="895" y="1"/>
                    <a:pt x="1" y="894"/>
                    <a:pt x="1" y="1996"/>
                  </a:cubicBezTo>
                  <a:cubicBezTo>
                    <a:pt x="1" y="3099"/>
                    <a:pt x="895" y="3992"/>
                    <a:pt x="1997" y="3992"/>
                  </a:cubicBezTo>
                  <a:cubicBezTo>
                    <a:pt x="3099" y="3992"/>
                    <a:pt x="3992" y="3099"/>
                    <a:pt x="3992" y="1996"/>
                  </a:cubicBezTo>
                  <a:cubicBezTo>
                    <a:pt x="3992" y="894"/>
                    <a:pt x="3099" y="1"/>
                    <a:pt x="1997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887;p54">
              <a:extLst>
                <a:ext uri="{FF2B5EF4-FFF2-40B4-BE49-F238E27FC236}">
                  <a16:creationId xmlns:a16="http://schemas.microsoft.com/office/drawing/2014/main" id="{BF89A62F-713C-43A9-AD2F-A2F8D1BE0DB9}"/>
                </a:ext>
              </a:extLst>
            </p:cNvPr>
            <p:cNvSpPr/>
            <p:nvPr/>
          </p:nvSpPr>
          <p:spPr>
            <a:xfrm>
              <a:off x="5492650" y="2172075"/>
              <a:ext cx="14925" cy="19175"/>
            </a:xfrm>
            <a:custGeom>
              <a:avLst/>
              <a:gdLst/>
              <a:ahLst/>
              <a:cxnLst/>
              <a:rect l="l" t="t" r="r" b="b"/>
              <a:pathLst>
                <a:path w="597" h="767" extrusionOk="0">
                  <a:moveTo>
                    <a:pt x="139" y="393"/>
                  </a:moveTo>
                  <a:lnTo>
                    <a:pt x="139" y="393"/>
                  </a:lnTo>
                  <a:cubicBezTo>
                    <a:pt x="139" y="393"/>
                    <a:pt x="139" y="393"/>
                    <a:pt x="139" y="393"/>
                  </a:cubicBezTo>
                  <a:lnTo>
                    <a:pt x="139" y="393"/>
                  </a:lnTo>
                  <a:cubicBezTo>
                    <a:pt x="139" y="393"/>
                    <a:pt x="139" y="394"/>
                    <a:pt x="139" y="394"/>
                  </a:cubicBezTo>
                  <a:lnTo>
                    <a:pt x="139" y="394"/>
                  </a:lnTo>
                  <a:cubicBezTo>
                    <a:pt x="139" y="394"/>
                    <a:pt x="139" y="393"/>
                    <a:pt x="139" y="393"/>
                  </a:cubicBezTo>
                  <a:close/>
                  <a:moveTo>
                    <a:pt x="254" y="0"/>
                  </a:moveTo>
                  <a:cubicBezTo>
                    <a:pt x="228" y="0"/>
                    <a:pt x="201" y="6"/>
                    <a:pt x="176" y="17"/>
                  </a:cubicBezTo>
                  <a:lnTo>
                    <a:pt x="176" y="17"/>
                  </a:lnTo>
                  <a:cubicBezTo>
                    <a:pt x="120" y="31"/>
                    <a:pt x="71" y="67"/>
                    <a:pt x="43" y="119"/>
                  </a:cubicBezTo>
                  <a:cubicBezTo>
                    <a:pt x="0" y="199"/>
                    <a:pt x="5" y="291"/>
                    <a:pt x="23" y="377"/>
                  </a:cubicBezTo>
                  <a:cubicBezTo>
                    <a:pt x="36" y="437"/>
                    <a:pt x="62" y="495"/>
                    <a:pt x="88" y="550"/>
                  </a:cubicBezTo>
                  <a:cubicBezTo>
                    <a:pt x="112" y="602"/>
                    <a:pt x="138" y="659"/>
                    <a:pt x="182" y="699"/>
                  </a:cubicBezTo>
                  <a:cubicBezTo>
                    <a:pt x="227" y="738"/>
                    <a:pt x="281" y="766"/>
                    <a:pt x="342" y="766"/>
                  </a:cubicBezTo>
                  <a:cubicBezTo>
                    <a:pt x="347" y="766"/>
                    <a:pt x="353" y="766"/>
                    <a:pt x="359" y="765"/>
                  </a:cubicBezTo>
                  <a:cubicBezTo>
                    <a:pt x="399" y="763"/>
                    <a:pt x="433" y="755"/>
                    <a:pt x="469" y="734"/>
                  </a:cubicBezTo>
                  <a:cubicBezTo>
                    <a:pt x="503" y="712"/>
                    <a:pt x="532" y="684"/>
                    <a:pt x="552" y="648"/>
                  </a:cubicBezTo>
                  <a:cubicBezTo>
                    <a:pt x="596" y="569"/>
                    <a:pt x="584" y="473"/>
                    <a:pt x="568" y="390"/>
                  </a:cubicBezTo>
                  <a:cubicBezTo>
                    <a:pt x="545" y="265"/>
                    <a:pt x="476" y="148"/>
                    <a:pt x="390" y="57"/>
                  </a:cubicBezTo>
                  <a:cubicBezTo>
                    <a:pt x="356" y="22"/>
                    <a:pt x="303" y="0"/>
                    <a:pt x="254" y="0"/>
                  </a:cubicBezTo>
                  <a:close/>
                </a:path>
              </a:pathLst>
            </a:custGeom>
            <a:solidFill>
              <a:srgbClr val="FEF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3888;p54">
              <a:extLst>
                <a:ext uri="{FF2B5EF4-FFF2-40B4-BE49-F238E27FC236}">
                  <a16:creationId xmlns:a16="http://schemas.microsoft.com/office/drawing/2014/main" id="{5DC9913C-FD8D-4C5F-A6CF-2DF4990022BB}"/>
                </a:ext>
              </a:extLst>
            </p:cNvPr>
            <p:cNvSpPr/>
            <p:nvPr/>
          </p:nvSpPr>
          <p:spPr>
            <a:xfrm>
              <a:off x="5474425" y="2034125"/>
              <a:ext cx="19150" cy="135975"/>
            </a:xfrm>
            <a:custGeom>
              <a:avLst/>
              <a:gdLst/>
              <a:ahLst/>
              <a:cxnLst/>
              <a:rect l="l" t="t" r="r" b="b"/>
              <a:pathLst>
                <a:path w="766" h="5439" extrusionOk="0">
                  <a:moveTo>
                    <a:pt x="361" y="0"/>
                  </a:moveTo>
                  <a:cubicBezTo>
                    <a:pt x="264" y="0"/>
                    <a:pt x="175" y="61"/>
                    <a:pt x="189" y="185"/>
                  </a:cubicBezTo>
                  <a:cubicBezTo>
                    <a:pt x="374" y="1855"/>
                    <a:pt x="322" y="3543"/>
                    <a:pt x="25" y="5196"/>
                  </a:cubicBezTo>
                  <a:cubicBezTo>
                    <a:pt x="0" y="5342"/>
                    <a:pt x="126" y="5438"/>
                    <a:pt x="239" y="5438"/>
                  </a:cubicBezTo>
                  <a:cubicBezTo>
                    <a:pt x="314" y="5438"/>
                    <a:pt x="384" y="5396"/>
                    <a:pt x="401" y="5299"/>
                  </a:cubicBezTo>
                  <a:cubicBezTo>
                    <a:pt x="702" y="3609"/>
                    <a:pt x="765" y="1891"/>
                    <a:pt x="576" y="185"/>
                  </a:cubicBezTo>
                  <a:cubicBezTo>
                    <a:pt x="563" y="62"/>
                    <a:pt x="458" y="0"/>
                    <a:pt x="361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889;p54">
              <a:extLst>
                <a:ext uri="{FF2B5EF4-FFF2-40B4-BE49-F238E27FC236}">
                  <a16:creationId xmlns:a16="http://schemas.microsoft.com/office/drawing/2014/main" id="{CD0672FB-C2E2-40C2-ABA6-F62E6154F947}"/>
                </a:ext>
              </a:extLst>
            </p:cNvPr>
            <p:cNvSpPr/>
            <p:nvPr/>
          </p:nvSpPr>
          <p:spPr>
            <a:xfrm>
              <a:off x="5486775" y="2050700"/>
              <a:ext cx="96300" cy="51350"/>
            </a:xfrm>
            <a:custGeom>
              <a:avLst/>
              <a:gdLst/>
              <a:ahLst/>
              <a:cxnLst/>
              <a:rect l="l" t="t" r="r" b="b"/>
              <a:pathLst>
                <a:path w="3852" h="2054" extrusionOk="0">
                  <a:moveTo>
                    <a:pt x="1926" y="1"/>
                  </a:moveTo>
                  <a:cubicBezTo>
                    <a:pt x="862" y="1"/>
                    <a:pt x="0" y="459"/>
                    <a:pt x="0" y="1027"/>
                  </a:cubicBezTo>
                  <a:cubicBezTo>
                    <a:pt x="0" y="1594"/>
                    <a:pt x="862" y="2053"/>
                    <a:pt x="1926" y="2053"/>
                  </a:cubicBezTo>
                  <a:cubicBezTo>
                    <a:pt x="2990" y="2053"/>
                    <a:pt x="3851" y="1594"/>
                    <a:pt x="3851" y="1027"/>
                  </a:cubicBezTo>
                  <a:cubicBezTo>
                    <a:pt x="3851" y="459"/>
                    <a:pt x="2990" y="1"/>
                    <a:pt x="1926" y="1"/>
                  </a:cubicBezTo>
                  <a:close/>
                </a:path>
              </a:pathLst>
            </a:custGeom>
            <a:solidFill>
              <a:srgbClr val="0E6B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90;p54">
              <a:extLst>
                <a:ext uri="{FF2B5EF4-FFF2-40B4-BE49-F238E27FC236}">
                  <a16:creationId xmlns:a16="http://schemas.microsoft.com/office/drawing/2014/main" id="{0D16B66B-50C4-4C66-A911-730F564DE7AB}"/>
                </a:ext>
              </a:extLst>
            </p:cNvPr>
            <p:cNvSpPr/>
            <p:nvPr/>
          </p:nvSpPr>
          <p:spPr>
            <a:xfrm>
              <a:off x="5420575" y="2520250"/>
              <a:ext cx="54900" cy="93250"/>
            </a:xfrm>
            <a:custGeom>
              <a:avLst/>
              <a:gdLst/>
              <a:ahLst/>
              <a:cxnLst/>
              <a:rect l="l" t="t" r="r" b="b"/>
              <a:pathLst>
                <a:path w="2196" h="3730" extrusionOk="0">
                  <a:moveTo>
                    <a:pt x="1198" y="2280"/>
                  </a:moveTo>
                  <a:cubicBezTo>
                    <a:pt x="1198" y="2288"/>
                    <a:pt x="1196" y="2296"/>
                    <a:pt x="1195" y="2303"/>
                  </a:cubicBezTo>
                  <a:lnTo>
                    <a:pt x="1195" y="2303"/>
                  </a:lnTo>
                  <a:cubicBezTo>
                    <a:pt x="1196" y="2296"/>
                    <a:pt x="1197" y="2288"/>
                    <a:pt x="1198" y="2280"/>
                  </a:cubicBezTo>
                  <a:close/>
                  <a:moveTo>
                    <a:pt x="1074" y="2528"/>
                  </a:moveTo>
                  <a:cubicBezTo>
                    <a:pt x="1072" y="2528"/>
                    <a:pt x="1057" y="2541"/>
                    <a:pt x="1020" y="2577"/>
                  </a:cubicBezTo>
                  <a:lnTo>
                    <a:pt x="1020" y="2577"/>
                  </a:lnTo>
                  <a:cubicBezTo>
                    <a:pt x="1023" y="2576"/>
                    <a:pt x="1026" y="2574"/>
                    <a:pt x="1029" y="2572"/>
                  </a:cubicBezTo>
                  <a:cubicBezTo>
                    <a:pt x="1053" y="2555"/>
                    <a:pt x="1077" y="2528"/>
                    <a:pt x="1074" y="2528"/>
                  </a:cubicBezTo>
                  <a:close/>
                  <a:moveTo>
                    <a:pt x="837" y="2674"/>
                  </a:moveTo>
                  <a:cubicBezTo>
                    <a:pt x="837" y="2674"/>
                    <a:pt x="837" y="2674"/>
                    <a:pt x="837" y="2674"/>
                  </a:cubicBezTo>
                  <a:cubicBezTo>
                    <a:pt x="837" y="2674"/>
                    <a:pt x="837" y="2674"/>
                    <a:pt x="837" y="2674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22"/>
                    <a:pt x="693" y="69"/>
                  </a:cubicBezTo>
                  <a:cubicBezTo>
                    <a:pt x="490" y="202"/>
                    <a:pt x="364" y="511"/>
                    <a:pt x="520" y="732"/>
                  </a:cubicBezTo>
                  <a:cubicBezTo>
                    <a:pt x="682" y="961"/>
                    <a:pt x="835" y="1198"/>
                    <a:pt x="964" y="1449"/>
                  </a:cubicBezTo>
                  <a:cubicBezTo>
                    <a:pt x="988" y="1497"/>
                    <a:pt x="1011" y="1545"/>
                    <a:pt x="1036" y="1593"/>
                  </a:cubicBezTo>
                  <a:cubicBezTo>
                    <a:pt x="1046" y="1616"/>
                    <a:pt x="1055" y="1639"/>
                    <a:pt x="1067" y="1662"/>
                  </a:cubicBezTo>
                  <a:lnTo>
                    <a:pt x="1067" y="1662"/>
                  </a:lnTo>
                  <a:cubicBezTo>
                    <a:pt x="1101" y="1753"/>
                    <a:pt x="1133" y="1844"/>
                    <a:pt x="1159" y="1937"/>
                  </a:cubicBezTo>
                  <a:cubicBezTo>
                    <a:pt x="1170" y="1975"/>
                    <a:pt x="1179" y="2013"/>
                    <a:pt x="1186" y="2052"/>
                  </a:cubicBezTo>
                  <a:cubicBezTo>
                    <a:pt x="1187" y="2056"/>
                    <a:pt x="1187" y="2059"/>
                    <a:pt x="1188" y="2063"/>
                  </a:cubicBezTo>
                  <a:lnTo>
                    <a:pt x="1188" y="2063"/>
                  </a:lnTo>
                  <a:cubicBezTo>
                    <a:pt x="1188" y="2062"/>
                    <a:pt x="1188" y="2060"/>
                    <a:pt x="1189" y="2059"/>
                  </a:cubicBezTo>
                  <a:lnTo>
                    <a:pt x="1189" y="2059"/>
                  </a:lnTo>
                  <a:cubicBezTo>
                    <a:pt x="1188" y="2061"/>
                    <a:pt x="1188" y="2062"/>
                    <a:pt x="1188" y="2063"/>
                  </a:cubicBezTo>
                  <a:lnTo>
                    <a:pt x="1188" y="2063"/>
                  </a:lnTo>
                  <a:cubicBezTo>
                    <a:pt x="1188" y="2063"/>
                    <a:pt x="1188" y="2063"/>
                    <a:pt x="1188" y="2063"/>
                  </a:cubicBezTo>
                  <a:lnTo>
                    <a:pt x="1188" y="2063"/>
                  </a:lnTo>
                  <a:cubicBezTo>
                    <a:pt x="1184" y="2084"/>
                    <a:pt x="1184" y="2101"/>
                    <a:pt x="1186" y="2114"/>
                  </a:cubicBezTo>
                  <a:lnTo>
                    <a:pt x="1186" y="2114"/>
                  </a:lnTo>
                  <a:cubicBezTo>
                    <a:pt x="1185" y="2096"/>
                    <a:pt x="1185" y="2079"/>
                    <a:pt x="1188" y="2063"/>
                  </a:cubicBezTo>
                  <a:lnTo>
                    <a:pt x="1188" y="2063"/>
                  </a:lnTo>
                  <a:cubicBezTo>
                    <a:pt x="1191" y="2080"/>
                    <a:pt x="1194" y="2097"/>
                    <a:pt x="1196" y="2114"/>
                  </a:cubicBezTo>
                  <a:cubicBezTo>
                    <a:pt x="1200" y="2131"/>
                    <a:pt x="1199" y="2139"/>
                    <a:pt x="1196" y="2139"/>
                  </a:cubicBezTo>
                  <a:cubicBezTo>
                    <a:pt x="1193" y="2139"/>
                    <a:pt x="1188" y="2130"/>
                    <a:pt x="1186" y="2114"/>
                  </a:cubicBezTo>
                  <a:lnTo>
                    <a:pt x="1186" y="2114"/>
                  </a:lnTo>
                  <a:cubicBezTo>
                    <a:pt x="1188" y="2166"/>
                    <a:pt x="1201" y="2223"/>
                    <a:pt x="1199" y="2273"/>
                  </a:cubicBezTo>
                  <a:cubicBezTo>
                    <a:pt x="1199" y="2273"/>
                    <a:pt x="1199" y="2273"/>
                    <a:pt x="1199" y="2273"/>
                  </a:cubicBezTo>
                  <a:lnTo>
                    <a:pt x="1199" y="2273"/>
                  </a:lnTo>
                  <a:cubicBezTo>
                    <a:pt x="1200" y="2269"/>
                    <a:pt x="1202" y="2265"/>
                    <a:pt x="1203" y="2260"/>
                  </a:cubicBezTo>
                  <a:lnTo>
                    <a:pt x="1203" y="2260"/>
                  </a:lnTo>
                  <a:cubicBezTo>
                    <a:pt x="1201" y="2267"/>
                    <a:pt x="1200" y="2273"/>
                    <a:pt x="1198" y="2280"/>
                  </a:cubicBezTo>
                  <a:lnTo>
                    <a:pt x="1198" y="2280"/>
                  </a:lnTo>
                  <a:cubicBezTo>
                    <a:pt x="1199" y="2278"/>
                    <a:pt x="1199" y="2276"/>
                    <a:pt x="1199" y="2273"/>
                  </a:cubicBezTo>
                  <a:lnTo>
                    <a:pt x="1199" y="2273"/>
                  </a:lnTo>
                  <a:cubicBezTo>
                    <a:pt x="1181" y="2329"/>
                    <a:pt x="1177" y="2349"/>
                    <a:pt x="1179" y="2349"/>
                  </a:cubicBezTo>
                  <a:cubicBezTo>
                    <a:pt x="1181" y="2349"/>
                    <a:pt x="1189" y="2328"/>
                    <a:pt x="1195" y="2303"/>
                  </a:cubicBezTo>
                  <a:lnTo>
                    <a:pt x="1195" y="2303"/>
                  </a:lnTo>
                  <a:cubicBezTo>
                    <a:pt x="1193" y="2313"/>
                    <a:pt x="1191" y="2323"/>
                    <a:pt x="1189" y="2332"/>
                  </a:cubicBezTo>
                  <a:cubicBezTo>
                    <a:pt x="1183" y="2355"/>
                    <a:pt x="1175" y="2378"/>
                    <a:pt x="1169" y="2402"/>
                  </a:cubicBezTo>
                  <a:lnTo>
                    <a:pt x="1169" y="2402"/>
                  </a:lnTo>
                  <a:cubicBezTo>
                    <a:pt x="1158" y="2422"/>
                    <a:pt x="1147" y="2444"/>
                    <a:pt x="1135" y="2465"/>
                  </a:cubicBezTo>
                  <a:cubicBezTo>
                    <a:pt x="1133" y="2468"/>
                    <a:pt x="1129" y="2473"/>
                    <a:pt x="1126" y="2479"/>
                  </a:cubicBezTo>
                  <a:lnTo>
                    <a:pt x="1126" y="2479"/>
                  </a:lnTo>
                  <a:cubicBezTo>
                    <a:pt x="1121" y="2484"/>
                    <a:pt x="1117" y="2488"/>
                    <a:pt x="1115" y="2491"/>
                  </a:cubicBezTo>
                  <a:cubicBezTo>
                    <a:pt x="1095" y="2512"/>
                    <a:pt x="1074" y="2532"/>
                    <a:pt x="1056" y="2551"/>
                  </a:cubicBezTo>
                  <a:cubicBezTo>
                    <a:pt x="1039" y="2565"/>
                    <a:pt x="1020" y="2580"/>
                    <a:pt x="1003" y="2595"/>
                  </a:cubicBezTo>
                  <a:cubicBezTo>
                    <a:pt x="1009" y="2589"/>
                    <a:pt x="1015" y="2583"/>
                    <a:pt x="1020" y="2577"/>
                  </a:cubicBezTo>
                  <a:lnTo>
                    <a:pt x="1020" y="2577"/>
                  </a:lnTo>
                  <a:cubicBezTo>
                    <a:pt x="981" y="2602"/>
                    <a:pt x="940" y="2625"/>
                    <a:pt x="898" y="2645"/>
                  </a:cubicBezTo>
                  <a:cubicBezTo>
                    <a:pt x="885" y="2651"/>
                    <a:pt x="871" y="2657"/>
                    <a:pt x="858" y="2663"/>
                  </a:cubicBezTo>
                  <a:lnTo>
                    <a:pt x="858" y="2663"/>
                  </a:lnTo>
                  <a:cubicBezTo>
                    <a:pt x="820" y="2677"/>
                    <a:pt x="781" y="2689"/>
                    <a:pt x="743" y="2701"/>
                  </a:cubicBezTo>
                  <a:cubicBezTo>
                    <a:pt x="670" y="2721"/>
                    <a:pt x="597" y="2736"/>
                    <a:pt x="524" y="2750"/>
                  </a:cubicBezTo>
                  <a:lnTo>
                    <a:pt x="524" y="2750"/>
                  </a:lnTo>
                  <a:lnTo>
                    <a:pt x="510" y="2752"/>
                  </a:lnTo>
                  <a:cubicBezTo>
                    <a:pt x="480" y="2754"/>
                    <a:pt x="451" y="2756"/>
                    <a:pt x="421" y="2759"/>
                  </a:cubicBezTo>
                  <a:cubicBezTo>
                    <a:pt x="394" y="2760"/>
                    <a:pt x="366" y="2762"/>
                    <a:pt x="342" y="2762"/>
                  </a:cubicBezTo>
                  <a:cubicBezTo>
                    <a:pt x="339" y="2761"/>
                    <a:pt x="336" y="2761"/>
                    <a:pt x="333" y="2761"/>
                  </a:cubicBezTo>
                  <a:cubicBezTo>
                    <a:pt x="1" y="2761"/>
                    <a:pt x="72" y="3728"/>
                    <a:pt x="342" y="3729"/>
                  </a:cubicBezTo>
                  <a:cubicBezTo>
                    <a:pt x="345" y="3729"/>
                    <a:pt x="348" y="3729"/>
                    <a:pt x="351" y="3729"/>
                  </a:cubicBezTo>
                  <a:cubicBezTo>
                    <a:pt x="698" y="3729"/>
                    <a:pt x="1048" y="3642"/>
                    <a:pt x="1360" y="3494"/>
                  </a:cubicBezTo>
                  <a:cubicBezTo>
                    <a:pt x="1612" y="3376"/>
                    <a:pt x="1837" y="3179"/>
                    <a:pt x="1980" y="2939"/>
                  </a:cubicBezTo>
                  <a:cubicBezTo>
                    <a:pt x="2181" y="2601"/>
                    <a:pt x="2195" y="2210"/>
                    <a:pt x="2128" y="1831"/>
                  </a:cubicBezTo>
                  <a:cubicBezTo>
                    <a:pt x="2025" y="1255"/>
                    <a:pt x="1689" y="713"/>
                    <a:pt x="1355" y="243"/>
                  </a:cubicBezTo>
                  <a:cubicBezTo>
                    <a:pt x="1256" y="101"/>
                    <a:pt x="1090" y="1"/>
                    <a:pt x="9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891;p54">
              <a:extLst>
                <a:ext uri="{FF2B5EF4-FFF2-40B4-BE49-F238E27FC236}">
                  <a16:creationId xmlns:a16="http://schemas.microsoft.com/office/drawing/2014/main" id="{B7AE5150-9CDD-49BD-9E2B-4E3D1A06432C}"/>
                </a:ext>
              </a:extLst>
            </p:cNvPr>
            <p:cNvSpPr/>
            <p:nvPr/>
          </p:nvSpPr>
          <p:spPr>
            <a:xfrm>
              <a:off x="5444650" y="2473325"/>
              <a:ext cx="52000" cy="120650"/>
            </a:xfrm>
            <a:custGeom>
              <a:avLst/>
              <a:gdLst/>
              <a:ahLst/>
              <a:cxnLst/>
              <a:rect l="l" t="t" r="r" b="b"/>
              <a:pathLst>
                <a:path w="2080" h="4826" extrusionOk="0">
                  <a:moveTo>
                    <a:pt x="917" y="2178"/>
                  </a:moveTo>
                  <a:lnTo>
                    <a:pt x="917" y="2178"/>
                  </a:lnTo>
                  <a:cubicBezTo>
                    <a:pt x="918" y="2184"/>
                    <a:pt x="919" y="2190"/>
                    <a:pt x="920" y="2196"/>
                  </a:cubicBezTo>
                  <a:cubicBezTo>
                    <a:pt x="919" y="2189"/>
                    <a:pt x="918" y="2183"/>
                    <a:pt x="917" y="2178"/>
                  </a:cubicBezTo>
                  <a:close/>
                  <a:moveTo>
                    <a:pt x="689" y="0"/>
                  </a:moveTo>
                  <a:cubicBezTo>
                    <a:pt x="327" y="0"/>
                    <a:pt x="0" y="487"/>
                    <a:pt x="325" y="839"/>
                  </a:cubicBezTo>
                  <a:cubicBezTo>
                    <a:pt x="346" y="862"/>
                    <a:pt x="366" y="888"/>
                    <a:pt x="387" y="911"/>
                  </a:cubicBezTo>
                  <a:lnTo>
                    <a:pt x="387" y="911"/>
                  </a:lnTo>
                  <a:cubicBezTo>
                    <a:pt x="390" y="915"/>
                    <a:pt x="393" y="920"/>
                    <a:pt x="397" y="925"/>
                  </a:cubicBezTo>
                  <a:cubicBezTo>
                    <a:pt x="425" y="967"/>
                    <a:pt x="454" y="1005"/>
                    <a:pt x="481" y="1047"/>
                  </a:cubicBezTo>
                  <a:cubicBezTo>
                    <a:pt x="549" y="1153"/>
                    <a:pt x="613" y="1262"/>
                    <a:pt x="669" y="1375"/>
                  </a:cubicBezTo>
                  <a:cubicBezTo>
                    <a:pt x="681" y="1399"/>
                    <a:pt x="738" y="1528"/>
                    <a:pt x="740" y="1528"/>
                  </a:cubicBezTo>
                  <a:cubicBezTo>
                    <a:pt x="740" y="1528"/>
                    <a:pt x="737" y="1519"/>
                    <a:pt x="728" y="1497"/>
                  </a:cubicBezTo>
                  <a:lnTo>
                    <a:pt x="728" y="1497"/>
                  </a:lnTo>
                  <a:cubicBezTo>
                    <a:pt x="761" y="1579"/>
                    <a:pt x="791" y="1662"/>
                    <a:pt x="818" y="1745"/>
                  </a:cubicBezTo>
                  <a:cubicBezTo>
                    <a:pt x="842" y="1828"/>
                    <a:pt x="867" y="1913"/>
                    <a:pt x="884" y="1996"/>
                  </a:cubicBezTo>
                  <a:cubicBezTo>
                    <a:pt x="893" y="2042"/>
                    <a:pt x="903" y="2085"/>
                    <a:pt x="910" y="2129"/>
                  </a:cubicBezTo>
                  <a:cubicBezTo>
                    <a:pt x="911" y="2140"/>
                    <a:pt x="913" y="2150"/>
                    <a:pt x="914" y="2161"/>
                  </a:cubicBezTo>
                  <a:lnTo>
                    <a:pt x="914" y="2161"/>
                  </a:lnTo>
                  <a:cubicBezTo>
                    <a:pt x="914" y="2161"/>
                    <a:pt x="916" y="2177"/>
                    <a:pt x="920" y="2208"/>
                  </a:cubicBezTo>
                  <a:cubicBezTo>
                    <a:pt x="926" y="2307"/>
                    <a:pt x="933" y="2401"/>
                    <a:pt x="931" y="2500"/>
                  </a:cubicBezTo>
                  <a:cubicBezTo>
                    <a:pt x="931" y="2550"/>
                    <a:pt x="927" y="2602"/>
                    <a:pt x="924" y="2652"/>
                  </a:cubicBezTo>
                  <a:cubicBezTo>
                    <a:pt x="924" y="2652"/>
                    <a:pt x="924" y="2652"/>
                    <a:pt x="924" y="2652"/>
                  </a:cubicBezTo>
                  <a:cubicBezTo>
                    <a:pt x="924" y="2652"/>
                    <a:pt x="913" y="2751"/>
                    <a:pt x="915" y="2751"/>
                  </a:cubicBezTo>
                  <a:cubicBezTo>
                    <a:pt x="915" y="2751"/>
                    <a:pt x="916" y="2745"/>
                    <a:pt x="918" y="2731"/>
                  </a:cubicBezTo>
                  <a:lnTo>
                    <a:pt x="918" y="2731"/>
                  </a:lnTo>
                  <a:cubicBezTo>
                    <a:pt x="848" y="3241"/>
                    <a:pt x="613" y="3685"/>
                    <a:pt x="308" y="4095"/>
                  </a:cubicBezTo>
                  <a:cubicBezTo>
                    <a:pt x="152" y="4306"/>
                    <a:pt x="273" y="4637"/>
                    <a:pt x="481" y="4759"/>
                  </a:cubicBezTo>
                  <a:cubicBezTo>
                    <a:pt x="559" y="4805"/>
                    <a:pt x="638" y="4825"/>
                    <a:pt x="714" y="4825"/>
                  </a:cubicBezTo>
                  <a:cubicBezTo>
                    <a:pt x="880" y="4825"/>
                    <a:pt x="1035" y="4729"/>
                    <a:pt x="1143" y="4586"/>
                  </a:cubicBezTo>
                  <a:cubicBezTo>
                    <a:pt x="1801" y="3706"/>
                    <a:pt x="2079" y="2595"/>
                    <a:pt x="1764" y="1527"/>
                  </a:cubicBezTo>
                  <a:cubicBezTo>
                    <a:pt x="1616" y="1033"/>
                    <a:pt x="1363" y="532"/>
                    <a:pt x="1010" y="151"/>
                  </a:cubicBezTo>
                  <a:cubicBezTo>
                    <a:pt x="911" y="45"/>
                    <a:pt x="799" y="0"/>
                    <a:pt x="6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892;p54">
              <a:extLst>
                <a:ext uri="{FF2B5EF4-FFF2-40B4-BE49-F238E27FC236}">
                  <a16:creationId xmlns:a16="http://schemas.microsoft.com/office/drawing/2014/main" id="{43F00413-1276-473F-AD3B-C6F381F1D156}"/>
                </a:ext>
              </a:extLst>
            </p:cNvPr>
            <p:cNvSpPr/>
            <p:nvPr/>
          </p:nvSpPr>
          <p:spPr>
            <a:xfrm>
              <a:off x="5023611" y="1536989"/>
              <a:ext cx="478025" cy="391625"/>
            </a:xfrm>
            <a:custGeom>
              <a:avLst/>
              <a:gdLst/>
              <a:ahLst/>
              <a:cxnLst/>
              <a:rect l="l" t="t" r="r" b="b"/>
              <a:pathLst>
                <a:path w="19121" h="15665" extrusionOk="0">
                  <a:moveTo>
                    <a:pt x="13192" y="1"/>
                  </a:moveTo>
                  <a:cubicBezTo>
                    <a:pt x="6033" y="1"/>
                    <a:pt x="365" y="3919"/>
                    <a:pt x="365" y="3919"/>
                  </a:cubicBezTo>
                  <a:lnTo>
                    <a:pt x="1" y="4470"/>
                  </a:lnTo>
                  <a:lnTo>
                    <a:pt x="2659" y="15665"/>
                  </a:lnTo>
                  <a:lnTo>
                    <a:pt x="19120" y="973"/>
                  </a:lnTo>
                  <a:cubicBezTo>
                    <a:pt x="17091" y="276"/>
                    <a:pt x="15089" y="1"/>
                    <a:pt x="131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93;p54">
              <a:extLst>
                <a:ext uri="{FF2B5EF4-FFF2-40B4-BE49-F238E27FC236}">
                  <a16:creationId xmlns:a16="http://schemas.microsoft.com/office/drawing/2014/main" id="{E69FC0BD-F132-444C-9BE7-5DCA6A28361A}"/>
                </a:ext>
              </a:extLst>
            </p:cNvPr>
            <p:cNvSpPr/>
            <p:nvPr/>
          </p:nvSpPr>
          <p:spPr>
            <a:xfrm>
              <a:off x="5301675" y="1531500"/>
              <a:ext cx="205500" cy="151100"/>
            </a:xfrm>
            <a:custGeom>
              <a:avLst/>
              <a:gdLst/>
              <a:ahLst/>
              <a:cxnLst/>
              <a:rect l="l" t="t" r="r" b="b"/>
              <a:pathLst>
                <a:path w="8220" h="6044" extrusionOk="0">
                  <a:moveTo>
                    <a:pt x="2301" y="0"/>
                  </a:moveTo>
                  <a:cubicBezTo>
                    <a:pt x="1514" y="0"/>
                    <a:pt x="745" y="47"/>
                    <a:pt x="0" y="132"/>
                  </a:cubicBezTo>
                  <a:cubicBezTo>
                    <a:pt x="108" y="1796"/>
                    <a:pt x="626" y="4223"/>
                    <a:pt x="2534" y="6044"/>
                  </a:cubicBezTo>
                  <a:lnTo>
                    <a:pt x="8220" y="970"/>
                  </a:lnTo>
                  <a:cubicBezTo>
                    <a:pt x="6195" y="274"/>
                    <a:pt x="4196" y="0"/>
                    <a:pt x="2301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3894;p54">
              <a:extLst>
                <a:ext uri="{FF2B5EF4-FFF2-40B4-BE49-F238E27FC236}">
                  <a16:creationId xmlns:a16="http://schemas.microsoft.com/office/drawing/2014/main" id="{2E58E067-4E3B-40F3-8637-D57BF19306CC}"/>
                </a:ext>
              </a:extLst>
            </p:cNvPr>
            <p:cNvSpPr/>
            <p:nvPr/>
          </p:nvSpPr>
          <p:spPr>
            <a:xfrm>
              <a:off x="5056436" y="1558739"/>
              <a:ext cx="445150" cy="238025"/>
            </a:xfrm>
            <a:custGeom>
              <a:avLst/>
              <a:gdLst/>
              <a:ahLst/>
              <a:cxnLst/>
              <a:rect l="l" t="t" r="r" b="b"/>
              <a:pathLst>
                <a:path w="17806" h="9521" extrusionOk="0">
                  <a:moveTo>
                    <a:pt x="17476" y="1"/>
                  </a:moveTo>
                  <a:lnTo>
                    <a:pt x="1" y="9131"/>
                  </a:lnTo>
                  <a:lnTo>
                    <a:pt x="92" y="9520"/>
                  </a:lnTo>
                  <a:lnTo>
                    <a:pt x="17370" y="492"/>
                  </a:lnTo>
                  <a:lnTo>
                    <a:pt x="17806" y="104"/>
                  </a:lnTo>
                  <a:cubicBezTo>
                    <a:pt x="17694" y="67"/>
                    <a:pt x="17585" y="37"/>
                    <a:pt x="174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3895;p54">
              <a:extLst>
                <a:ext uri="{FF2B5EF4-FFF2-40B4-BE49-F238E27FC236}">
                  <a16:creationId xmlns:a16="http://schemas.microsoft.com/office/drawing/2014/main" id="{2BAB3BB5-84B9-4EAC-9F6A-6EF7B5DC2AFB}"/>
                </a:ext>
              </a:extLst>
            </p:cNvPr>
            <p:cNvSpPr/>
            <p:nvPr/>
          </p:nvSpPr>
          <p:spPr>
            <a:xfrm>
              <a:off x="4915625" y="1549300"/>
              <a:ext cx="121525" cy="187675"/>
            </a:xfrm>
            <a:custGeom>
              <a:avLst/>
              <a:gdLst/>
              <a:ahLst/>
              <a:cxnLst/>
              <a:rect l="l" t="t" r="r" b="b"/>
              <a:pathLst>
                <a:path w="4861" h="7507" extrusionOk="0">
                  <a:moveTo>
                    <a:pt x="1657" y="1"/>
                  </a:moveTo>
                  <a:cubicBezTo>
                    <a:pt x="1343" y="1"/>
                    <a:pt x="1005" y="330"/>
                    <a:pt x="734" y="1141"/>
                  </a:cubicBezTo>
                  <a:cubicBezTo>
                    <a:pt x="0" y="3344"/>
                    <a:pt x="1570" y="7267"/>
                    <a:pt x="1570" y="7267"/>
                  </a:cubicBezTo>
                  <a:cubicBezTo>
                    <a:pt x="1612" y="7379"/>
                    <a:pt x="1671" y="7507"/>
                    <a:pt x="1802" y="7507"/>
                  </a:cubicBezTo>
                  <a:cubicBezTo>
                    <a:pt x="2012" y="7507"/>
                    <a:pt x="2410" y="7175"/>
                    <a:pt x="3225" y="5911"/>
                  </a:cubicBezTo>
                  <a:cubicBezTo>
                    <a:pt x="4547" y="3857"/>
                    <a:pt x="4860" y="1018"/>
                    <a:pt x="3969" y="668"/>
                  </a:cubicBezTo>
                  <a:cubicBezTo>
                    <a:pt x="3891" y="638"/>
                    <a:pt x="3817" y="624"/>
                    <a:pt x="3746" y="624"/>
                  </a:cubicBezTo>
                  <a:cubicBezTo>
                    <a:pt x="2995" y="624"/>
                    <a:pt x="2589" y="2151"/>
                    <a:pt x="2589" y="2151"/>
                  </a:cubicBezTo>
                  <a:cubicBezTo>
                    <a:pt x="2664" y="974"/>
                    <a:pt x="2197" y="1"/>
                    <a:pt x="1657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3896;p54">
              <a:extLst>
                <a:ext uri="{FF2B5EF4-FFF2-40B4-BE49-F238E27FC236}">
                  <a16:creationId xmlns:a16="http://schemas.microsoft.com/office/drawing/2014/main" id="{70816D97-E070-4E6F-B2FF-929EDE510B05}"/>
                </a:ext>
              </a:extLst>
            </p:cNvPr>
            <p:cNvSpPr/>
            <p:nvPr/>
          </p:nvSpPr>
          <p:spPr>
            <a:xfrm>
              <a:off x="4886600" y="1516975"/>
              <a:ext cx="166950" cy="202650"/>
            </a:xfrm>
            <a:custGeom>
              <a:avLst/>
              <a:gdLst/>
              <a:ahLst/>
              <a:cxnLst/>
              <a:rect l="l" t="t" r="r" b="b"/>
              <a:pathLst>
                <a:path w="6678" h="8106" extrusionOk="0">
                  <a:moveTo>
                    <a:pt x="3854" y="1402"/>
                  </a:moveTo>
                  <a:cubicBezTo>
                    <a:pt x="4198" y="2391"/>
                    <a:pt x="4191" y="3810"/>
                    <a:pt x="3895" y="4309"/>
                  </a:cubicBezTo>
                  <a:cubicBezTo>
                    <a:pt x="3834" y="4410"/>
                    <a:pt x="3789" y="4428"/>
                    <a:pt x="3762" y="4428"/>
                  </a:cubicBezTo>
                  <a:cubicBezTo>
                    <a:pt x="3753" y="4428"/>
                    <a:pt x="3746" y="4426"/>
                    <a:pt x="3741" y="4425"/>
                  </a:cubicBezTo>
                  <a:cubicBezTo>
                    <a:pt x="3446" y="4353"/>
                    <a:pt x="3250" y="3838"/>
                    <a:pt x="3267" y="3176"/>
                  </a:cubicBezTo>
                  <a:cubicBezTo>
                    <a:pt x="3283" y="2561"/>
                    <a:pt x="3472" y="1888"/>
                    <a:pt x="3854" y="1402"/>
                  </a:cubicBezTo>
                  <a:close/>
                  <a:moveTo>
                    <a:pt x="2883" y="390"/>
                  </a:moveTo>
                  <a:cubicBezTo>
                    <a:pt x="3096" y="390"/>
                    <a:pt x="3284" y="483"/>
                    <a:pt x="3455" y="674"/>
                  </a:cubicBezTo>
                  <a:cubicBezTo>
                    <a:pt x="3539" y="767"/>
                    <a:pt x="3615" y="879"/>
                    <a:pt x="3684" y="1008"/>
                  </a:cubicBezTo>
                  <a:cubicBezTo>
                    <a:pt x="3159" y="1574"/>
                    <a:pt x="2897" y="2412"/>
                    <a:pt x="2880" y="3168"/>
                  </a:cubicBezTo>
                  <a:cubicBezTo>
                    <a:pt x="2858" y="4043"/>
                    <a:pt x="3161" y="4684"/>
                    <a:pt x="3649" y="4803"/>
                  </a:cubicBezTo>
                  <a:cubicBezTo>
                    <a:pt x="3681" y="4810"/>
                    <a:pt x="3720" y="4816"/>
                    <a:pt x="3763" y="4816"/>
                  </a:cubicBezTo>
                  <a:cubicBezTo>
                    <a:pt x="3899" y="4816"/>
                    <a:pt x="4078" y="4758"/>
                    <a:pt x="4228" y="4508"/>
                  </a:cubicBezTo>
                  <a:cubicBezTo>
                    <a:pt x="4590" y="3902"/>
                    <a:pt x="4610" y="2223"/>
                    <a:pt x="4153" y="1100"/>
                  </a:cubicBezTo>
                  <a:cubicBezTo>
                    <a:pt x="4356" y="935"/>
                    <a:pt x="4594" y="814"/>
                    <a:pt x="4869" y="763"/>
                  </a:cubicBezTo>
                  <a:cubicBezTo>
                    <a:pt x="4942" y="749"/>
                    <a:pt x="5011" y="742"/>
                    <a:pt x="5075" y="742"/>
                  </a:cubicBezTo>
                  <a:cubicBezTo>
                    <a:pt x="5281" y="742"/>
                    <a:pt x="5440" y="814"/>
                    <a:pt x="5557" y="961"/>
                  </a:cubicBezTo>
                  <a:cubicBezTo>
                    <a:pt x="6229" y="1796"/>
                    <a:pt x="5547" y="4595"/>
                    <a:pt x="4975" y="5927"/>
                  </a:cubicBezTo>
                  <a:cubicBezTo>
                    <a:pt x="4418" y="7225"/>
                    <a:pt x="3169" y="7591"/>
                    <a:pt x="2739" y="7678"/>
                  </a:cubicBezTo>
                  <a:cubicBezTo>
                    <a:pt x="2077" y="5792"/>
                    <a:pt x="866" y="1240"/>
                    <a:pt x="2466" y="495"/>
                  </a:cubicBezTo>
                  <a:cubicBezTo>
                    <a:pt x="2615" y="425"/>
                    <a:pt x="2752" y="390"/>
                    <a:pt x="2883" y="390"/>
                  </a:cubicBezTo>
                  <a:close/>
                  <a:moveTo>
                    <a:pt x="2888" y="1"/>
                  </a:moveTo>
                  <a:cubicBezTo>
                    <a:pt x="2701" y="1"/>
                    <a:pt x="2505" y="48"/>
                    <a:pt x="2301" y="142"/>
                  </a:cubicBezTo>
                  <a:cubicBezTo>
                    <a:pt x="0" y="1216"/>
                    <a:pt x="2329" y="7687"/>
                    <a:pt x="2430" y="7963"/>
                  </a:cubicBezTo>
                  <a:lnTo>
                    <a:pt x="2481" y="8105"/>
                  </a:lnTo>
                  <a:lnTo>
                    <a:pt x="2632" y="8088"/>
                  </a:lnTo>
                  <a:cubicBezTo>
                    <a:pt x="2711" y="8081"/>
                    <a:pt x="4564" y="7869"/>
                    <a:pt x="5332" y="6079"/>
                  </a:cubicBezTo>
                  <a:cubicBezTo>
                    <a:pt x="5920" y="4710"/>
                    <a:pt x="6678" y="1732"/>
                    <a:pt x="5861" y="717"/>
                  </a:cubicBezTo>
                  <a:cubicBezTo>
                    <a:pt x="5719" y="541"/>
                    <a:pt x="5476" y="354"/>
                    <a:pt x="5076" y="354"/>
                  </a:cubicBezTo>
                  <a:cubicBezTo>
                    <a:pt x="4990" y="354"/>
                    <a:pt x="4897" y="362"/>
                    <a:pt x="4796" y="382"/>
                  </a:cubicBezTo>
                  <a:cubicBezTo>
                    <a:pt x="4485" y="440"/>
                    <a:pt x="4213" y="566"/>
                    <a:pt x="3979" y="741"/>
                  </a:cubicBezTo>
                  <a:cubicBezTo>
                    <a:pt x="3909" y="619"/>
                    <a:pt x="3829" y="509"/>
                    <a:pt x="3743" y="412"/>
                  </a:cubicBezTo>
                  <a:cubicBezTo>
                    <a:pt x="3495" y="138"/>
                    <a:pt x="3206" y="1"/>
                    <a:pt x="28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3897;p54">
              <a:extLst>
                <a:ext uri="{FF2B5EF4-FFF2-40B4-BE49-F238E27FC236}">
                  <a16:creationId xmlns:a16="http://schemas.microsoft.com/office/drawing/2014/main" id="{C88A1F11-22BB-46AE-BBBA-3F02BAB5C357}"/>
                </a:ext>
              </a:extLst>
            </p:cNvPr>
            <p:cNvSpPr/>
            <p:nvPr/>
          </p:nvSpPr>
          <p:spPr>
            <a:xfrm>
              <a:off x="4678850" y="1629400"/>
              <a:ext cx="632800" cy="916050"/>
            </a:xfrm>
            <a:custGeom>
              <a:avLst/>
              <a:gdLst/>
              <a:ahLst/>
              <a:cxnLst/>
              <a:rect l="l" t="t" r="r" b="b"/>
              <a:pathLst>
                <a:path w="25312" h="36642" extrusionOk="0">
                  <a:moveTo>
                    <a:pt x="14379" y="1"/>
                  </a:moveTo>
                  <a:cubicBezTo>
                    <a:pt x="14376" y="1"/>
                    <a:pt x="1" y="9043"/>
                    <a:pt x="8590" y="36641"/>
                  </a:cubicBezTo>
                  <a:lnTo>
                    <a:pt x="25311" y="32213"/>
                  </a:lnTo>
                  <a:lnTo>
                    <a:pt x="14379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98;p54">
              <a:extLst>
                <a:ext uri="{FF2B5EF4-FFF2-40B4-BE49-F238E27FC236}">
                  <a16:creationId xmlns:a16="http://schemas.microsoft.com/office/drawing/2014/main" id="{83CC76E1-7161-433D-8BBF-2611A779331B}"/>
                </a:ext>
              </a:extLst>
            </p:cNvPr>
            <p:cNvSpPr/>
            <p:nvPr/>
          </p:nvSpPr>
          <p:spPr>
            <a:xfrm>
              <a:off x="4889325" y="1618223"/>
              <a:ext cx="311225" cy="485225"/>
            </a:xfrm>
            <a:custGeom>
              <a:avLst/>
              <a:gdLst/>
              <a:ahLst/>
              <a:cxnLst/>
              <a:rect l="l" t="t" r="r" b="b"/>
              <a:pathLst>
                <a:path w="12449" h="19409" extrusionOk="0">
                  <a:moveTo>
                    <a:pt x="5957" y="1"/>
                  </a:moveTo>
                  <a:cubicBezTo>
                    <a:pt x="5957" y="1"/>
                    <a:pt x="2837" y="1964"/>
                    <a:pt x="372" y="6854"/>
                  </a:cubicBezTo>
                  <a:cubicBezTo>
                    <a:pt x="0" y="11259"/>
                    <a:pt x="908" y="16364"/>
                    <a:pt x="6272" y="18588"/>
                  </a:cubicBezTo>
                  <a:cubicBezTo>
                    <a:pt x="7654" y="19161"/>
                    <a:pt x="8962" y="19409"/>
                    <a:pt x="10192" y="19409"/>
                  </a:cubicBezTo>
                  <a:cubicBezTo>
                    <a:pt x="10976" y="19409"/>
                    <a:pt x="11729" y="19308"/>
                    <a:pt x="12448" y="19126"/>
                  </a:cubicBezTo>
                  <a:lnTo>
                    <a:pt x="5957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99;p54">
              <a:extLst>
                <a:ext uri="{FF2B5EF4-FFF2-40B4-BE49-F238E27FC236}">
                  <a16:creationId xmlns:a16="http://schemas.microsoft.com/office/drawing/2014/main" id="{16F2C547-7F73-407E-A19A-3A51F7966A18}"/>
                </a:ext>
              </a:extLst>
            </p:cNvPr>
            <p:cNvSpPr/>
            <p:nvPr/>
          </p:nvSpPr>
          <p:spPr>
            <a:xfrm>
              <a:off x="4945075" y="2185675"/>
              <a:ext cx="32700" cy="68150"/>
            </a:xfrm>
            <a:custGeom>
              <a:avLst/>
              <a:gdLst/>
              <a:ahLst/>
              <a:cxnLst/>
              <a:rect l="l" t="t" r="r" b="b"/>
              <a:pathLst>
                <a:path w="1308" h="2726" extrusionOk="0">
                  <a:moveTo>
                    <a:pt x="420" y="0"/>
                  </a:moveTo>
                  <a:cubicBezTo>
                    <a:pt x="387" y="0"/>
                    <a:pt x="354" y="5"/>
                    <a:pt x="322" y="15"/>
                  </a:cubicBezTo>
                  <a:cubicBezTo>
                    <a:pt x="115" y="82"/>
                    <a:pt x="0" y="279"/>
                    <a:pt x="51" y="492"/>
                  </a:cubicBezTo>
                  <a:cubicBezTo>
                    <a:pt x="204" y="1140"/>
                    <a:pt x="357" y="1791"/>
                    <a:pt x="509" y="2440"/>
                  </a:cubicBezTo>
                  <a:cubicBezTo>
                    <a:pt x="549" y="2603"/>
                    <a:pt x="719" y="2725"/>
                    <a:pt x="886" y="2725"/>
                  </a:cubicBezTo>
                  <a:cubicBezTo>
                    <a:pt x="920" y="2725"/>
                    <a:pt x="954" y="2720"/>
                    <a:pt x="987" y="2709"/>
                  </a:cubicBezTo>
                  <a:cubicBezTo>
                    <a:pt x="1193" y="2644"/>
                    <a:pt x="1308" y="2444"/>
                    <a:pt x="1257" y="2234"/>
                  </a:cubicBezTo>
                  <a:cubicBezTo>
                    <a:pt x="1104" y="1584"/>
                    <a:pt x="951" y="935"/>
                    <a:pt x="799" y="286"/>
                  </a:cubicBezTo>
                  <a:cubicBezTo>
                    <a:pt x="759" y="122"/>
                    <a:pt x="588" y="0"/>
                    <a:pt x="420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900;p54">
              <a:extLst>
                <a:ext uri="{FF2B5EF4-FFF2-40B4-BE49-F238E27FC236}">
                  <a16:creationId xmlns:a16="http://schemas.microsoft.com/office/drawing/2014/main" id="{2C02AF30-69E4-483B-B9E0-8CD2AD1CAEA2}"/>
                </a:ext>
              </a:extLst>
            </p:cNvPr>
            <p:cNvSpPr/>
            <p:nvPr/>
          </p:nvSpPr>
          <p:spPr>
            <a:xfrm>
              <a:off x="5011475" y="2126950"/>
              <a:ext cx="27075" cy="46900"/>
            </a:xfrm>
            <a:custGeom>
              <a:avLst/>
              <a:gdLst/>
              <a:ahLst/>
              <a:cxnLst/>
              <a:rect l="l" t="t" r="r" b="b"/>
              <a:pathLst>
                <a:path w="1083" h="1876" extrusionOk="0">
                  <a:moveTo>
                    <a:pt x="418" y="1"/>
                  </a:moveTo>
                  <a:cubicBezTo>
                    <a:pt x="383" y="1"/>
                    <a:pt x="350" y="6"/>
                    <a:pt x="317" y="16"/>
                  </a:cubicBezTo>
                  <a:cubicBezTo>
                    <a:pt x="109" y="84"/>
                    <a:pt x="0" y="280"/>
                    <a:pt x="46" y="492"/>
                  </a:cubicBezTo>
                  <a:lnTo>
                    <a:pt x="288" y="1589"/>
                  </a:lnTo>
                  <a:cubicBezTo>
                    <a:pt x="324" y="1754"/>
                    <a:pt x="497" y="1875"/>
                    <a:pt x="665" y="1875"/>
                  </a:cubicBezTo>
                  <a:cubicBezTo>
                    <a:pt x="699" y="1875"/>
                    <a:pt x="733" y="1870"/>
                    <a:pt x="766" y="1860"/>
                  </a:cubicBezTo>
                  <a:cubicBezTo>
                    <a:pt x="973" y="1791"/>
                    <a:pt x="1082" y="1594"/>
                    <a:pt x="1035" y="1382"/>
                  </a:cubicBezTo>
                  <a:lnTo>
                    <a:pt x="794" y="286"/>
                  </a:lnTo>
                  <a:cubicBezTo>
                    <a:pt x="759" y="121"/>
                    <a:pt x="585" y="1"/>
                    <a:pt x="41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3901;p54">
              <a:extLst>
                <a:ext uri="{FF2B5EF4-FFF2-40B4-BE49-F238E27FC236}">
                  <a16:creationId xmlns:a16="http://schemas.microsoft.com/office/drawing/2014/main" id="{BF7FDB05-BAF3-404E-9058-4239C641CD8A}"/>
                </a:ext>
              </a:extLst>
            </p:cNvPr>
            <p:cNvSpPr/>
            <p:nvPr/>
          </p:nvSpPr>
          <p:spPr>
            <a:xfrm>
              <a:off x="5027925" y="2255450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4" y="1"/>
                    <a:pt x="341" y="6"/>
                    <a:pt x="310" y="16"/>
                  </a:cubicBezTo>
                  <a:cubicBezTo>
                    <a:pt x="98" y="86"/>
                    <a:pt x="0" y="280"/>
                    <a:pt x="39" y="492"/>
                  </a:cubicBezTo>
                  <a:cubicBezTo>
                    <a:pt x="129" y="969"/>
                    <a:pt x="218" y="1443"/>
                    <a:pt x="308" y="1921"/>
                  </a:cubicBezTo>
                  <a:cubicBezTo>
                    <a:pt x="339" y="2085"/>
                    <a:pt x="518" y="2205"/>
                    <a:pt x="686" y="2205"/>
                  </a:cubicBezTo>
                  <a:cubicBezTo>
                    <a:pt x="719" y="2205"/>
                    <a:pt x="753" y="2200"/>
                    <a:pt x="784" y="2190"/>
                  </a:cubicBezTo>
                  <a:cubicBezTo>
                    <a:pt x="998" y="2121"/>
                    <a:pt x="1097" y="1928"/>
                    <a:pt x="1055" y="1714"/>
                  </a:cubicBezTo>
                  <a:cubicBezTo>
                    <a:pt x="965" y="1237"/>
                    <a:pt x="876" y="763"/>
                    <a:pt x="786" y="287"/>
                  </a:cubicBezTo>
                  <a:cubicBezTo>
                    <a:pt x="755" y="121"/>
                    <a:pt x="575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3902;p54">
              <a:extLst>
                <a:ext uri="{FF2B5EF4-FFF2-40B4-BE49-F238E27FC236}">
                  <a16:creationId xmlns:a16="http://schemas.microsoft.com/office/drawing/2014/main" id="{69C7122B-0CB3-45E4-8891-CF15B7CA6B4F}"/>
                </a:ext>
              </a:extLst>
            </p:cNvPr>
            <p:cNvSpPr/>
            <p:nvPr/>
          </p:nvSpPr>
          <p:spPr>
            <a:xfrm>
              <a:off x="4983600" y="2313225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5" y="1"/>
                    <a:pt x="342" y="5"/>
                    <a:pt x="311" y="15"/>
                  </a:cubicBezTo>
                  <a:cubicBezTo>
                    <a:pt x="98" y="84"/>
                    <a:pt x="0" y="278"/>
                    <a:pt x="40" y="493"/>
                  </a:cubicBezTo>
                  <a:cubicBezTo>
                    <a:pt x="129" y="968"/>
                    <a:pt x="220" y="1444"/>
                    <a:pt x="308" y="1920"/>
                  </a:cubicBezTo>
                  <a:cubicBezTo>
                    <a:pt x="341" y="2086"/>
                    <a:pt x="521" y="2206"/>
                    <a:pt x="688" y="2206"/>
                  </a:cubicBezTo>
                  <a:cubicBezTo>
                    <a:pt x="722" y="2206"/>
                    <a:pt x="755" y="2201"/>
                    <a:pt x="786" y="2191"/>
                  </a:cubicBezTo>
                  <a:cubicBezTo>
                    <a:pt x="999" y="2121"/>
                    <a:pt x="1097" y="1927"/>
                    <a:pt x="1057" y="1714"/>
                  </a:cubicBezTo>
                  <a:cubicBezTo>
                    <a:pt x="966" y="1238"/>
                    <a:pt x="877" y="763"/>
                    <a:pt x="787" y="286"/>
                  </a:cubicBezTo>
                  <a:cubicBezTo>
                    <a:pt x="756" y="120"/>
                    <a:pt x="576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3903;p54">
              <a:extLst>
                <a:ext uri="{FF2B5EF4-FFF2-40B4-BE49-F238E27FC236}">
                  <a16:creationId xmlns:a16="http://schemas.microsoft.com/office/drawing/2014/main" id="{A670410F-8BAC-450D-83AD-7ED23E58133A}"/>
                </a:ext>
              </a:extLst>
            </p:cNvPr>
            <p:cNvSpPr/>
            <p:nvPr/>
          </p:nvSpPr>
          <p:spPr>
            <a:xfrm>
              <a:off x="5098575" y="2181550"/>
              <a:ext cx="28625" cy="55425"/>
            </a:xfrm>
            <a:custGeom>
              <a:avLst/>
              <a:gdLst/>
              <a:ahLst/>
              <a:cxnLst/>
              <a:rect l="l" t="t" r="r" b="b"/>
              <a:pathLst>
                <a:path w="1145" h="2217" extrusionOk="0">
                  <a:moveTo>
                    <a:pt x="415" y="0"/>
                  </a:moveTo>
                  <a:cubicBezTo>
                    <a:pt x="381" y="0"/>
                    <a:pt x="348" y="5"/>
                    <a:pt x="316" y="15"/>
                  </a:cubicBezTo>
                  <a:cubicBezTo>
                    <a:pt x="107" y="83"/>
                    <a:pt x="0" y="279"/>
                    <a:pt x="45" y="492"/>
                  </a:cubicBezTo>
                  <a:cubicBezTo>
                    <a:pt x="148" y="973"/>
                    <a:pt x="250" y="1451"/>
                    <a:pt x="352" y="1931"/>
                  </a:cubicBezTo>
                  <a:cubicBezTo>
                    <a:pt x="387" y="2096"/>
                    <a:pt x="562" y="2217"/>
                    <a:pt x="729" y="2217"/>
                  </a:cubicBezTo>
                  <a:cubicBezTo>
                    <a:pt x="763" y="2217"/>
                    <a:pt x="797" y="2212"/>
                    <a:pt x="829" y="2201"/>
                  </a:cubicBezTo>
                  <a:cubicBezTo>
                    <a:pt x="1038" y="2133"/>
                    <a:pt x="1144" y="1939"/>
                    <a:pt x="1098" y="1725"/>
                  </a:cubicBezTo>
                  <a:cubicBezTo>
                    <a:pt x="997" y="1245"/>
                    <a:pt x="895" y="766"/>
                    <a:pt x="793" y="286"/>
                  </a:cubicBezTo>
                  <a:cubicBezTo>
                    <a:pt x="757" y="120"/>
                    <a:pt x="582" y="0"/>
                    <a:pt x="415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904;p54">
              <a:extLst>
                <a:ext uri="{FF2B5EF4-FFF2-40B4-BE49-F238E27FC236}">
                  <a16:creationId xmlns:a16="http://schemas.microsoft.com/office/drawing/2014/main" id="{200B728F-0188-4ACC-8776-B23240DEE47A}"/>
                </a:ext>
              </a:extLst>
            </p:cNvPr>
            <p:cNvSpPr/>
            <p:nvPr/>
          </p:nvSpPr>
          <p:spPr>
            <a:xfrm>
              <a:off x="5110050" y="2316375"/>
              <a:ext cx="30650" cy="48850"/>
            </a:xfrm>
            <a:custGeom>
              <a:avLst/>
              <a:gdLst/>
              <a:ahLst/>
              <a:cxnLst/>
              <a:rect l="l" t="t" r="r" b="b"/>
              <a:pathLst>
                <a:path w="1226" h="1954" extrusionOk="0">
                  <a:moveTo>
                    <a:pt x="436" y="1"/>
                  </a:moveTo>
                  <a:cubicBezTo>
                    <a:pt x="402" y="1"/>
                    <a:pt x="368" y="6"/>
                    <a:pt x="334" y="17"/>
                  </a:cubicBezTo>
                  <a:cubicBezTo>
                    <a:pt x="136" y="80"/>
                    <a:pt x="0" y="286"/>
                    <a:pt x="63" y="494"/>
                  </a:cubicBezTo>
                  <a:cubicBezTo>
                    <a:pt x="181" y="884"/>
                    <a:pt x="300" y="1277"/>
                    <a:pt x="416" y="1666"/>
                  </a:cubicBezTo>
                  <a:cubicBezTo>
                    <a:pt x="465" y="1827"/>
                    <a:pt x="622" y="1954"/>
                    <a:pt x="790" y="1954"/>
                  </a:cubicBezTo>
                  <a:cubicBezTo>
                    <a:pt x="824" y="1954"/>
                    <a:pt x="859" y="1948"/>
                    <a:pt x="893" y="1937"/>
                  </a:cubicBezTo>
                  <a:cubicBezTo>
                    <a:pt x="1088" y="1874"/>
                    <a:pt x="1226" y="1669"/>
                    <a:pt x="1162" y="1462"/>
                  </a:cubicBezTo>
                  <a:cubicBezTo>
                    <a:pt x="1045" y="1070"/>
                    <a:pt x="926" y="678"/>
                    <a:pt x="810" y="288"/>
                  </a:cubicBezTo>
                  <a:cubicBezTo>
                    <a:pt x="761" y="127"/>
                    <a:pt x="604" y="1"/>
                    <a:pt x="436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3905;p54">
              <a:extLst>
                <a:ext uri="{FF2B5EF4-FFF2-40B4-BE49-F238E27FC236}">
                  <a16:creationId xmlns:a16="http://schemas.microsoft.com/office/drawing/2014/main" id="{9D9AB4CC-6F14-45F9-82E2-8CAC5C2482A2}"/>
                </a:ext>
              </a:extLst>
            </p:cNvPr>
            <p:cNvSpPr/>
            <p:nvPr/>
          </p:nvSpPr>
          <p:spPr>
            <a:xfrm>
              <a:off x="5173500" y="2245000"/>
              <a:ext cx="28800" cy="42600"/>
            </a:xfrm>
            <a:custGeom>
              <a:avLst/>
              <a:gdLst/>
              <a:ahLst/>
              <a:cxnLst/>
              <a:rect l="l" t="t" r="r" b="b"/>
              <a:pathLst>
                <a:path w="1152" h="1704" extrusionOk="0">
                  <a:moveTo>
                    <a:pt x="402" y="0"/>
                  </a:moveTo>
                  <a:cubicBezTo>
                    <a:pt x="369" y="0"/>
                    <a:pt x="336" y="5"/>
                    <a:pt x="307" y="14"/>
                  </a:cubicBezTo>
                  <a:cubicBezTo>
                    <a:pt x="214" y="46"/>
                    <a:pt x="122" y="103"/>
                    <a:pt x="76" y="192"/>
                  </a:cubicBezTo>
                  <a:cubicBezTo>
                    <a:pt x="28" y="279"/>
                    <a:pt x="0" y="392"/>
                    <a:pt x="36" y="491"/>
                  </a:cubicBezTo>
                  <a:cubicBezTo>
                    <a:pt x="148" y="801"/>
                    <a:pt x="258" y="1109"/>
                    <a:pt x="370" y="1419"/>
                  </a:cubicBezTo>
                  <a:cubicBezTo>
                    <a:pt x="405" y="1516"/>
                    <a:pt x="458" y="1598"/>
                    <a:pt x="548" y="1651"/>
                  </a:cubicBezTo>
                  <a:cubicBezTo>
                    <a:pt x="604" y="1683"/>
                    <a:pt x="679" y="1703"/>
                    <a:pt x="751" y="1703"/>
                  </a:cubicBezTo>
                  <a:cubicBezTo>
                    <a:pt x="784" y="1703"/>
                    <a:pt x="816" y="1699"/>
                    <a:pt x="846" y="1689"/>
                  </a:cubicBezTo>
                  <a:cubicBezTo>
                    <a:pt x="939" y="1659"/>
                    <a:pt x="1031" y="1602"/>
                    <a:pt x="1078" y="1512"/>
                  </a:cubicBezTo>
                  <a:cubicBezTo>
                    <a:pt x="1124" y="1424"/>
                    <a:pt x="1151" y="1311"/>
                    <a:pt x="1117" y="1214"/>
                  </a:cubicBezTo>
                  <a:cubicBezTo>
                    <a:pt x="1007" y="903"/>
                    <a:pt x="895" y="594"/>
                    <a:pt x="784" y="285"/>
                  </a:cubicBezTo>
                  <a:cubicBezTo>
                    <a:pt x="750" y="189"/>
                    <a:pt x="695" y="106"/>
                    <a:pt x="607" y="54"/>
                  </a:cubicBezTo>
                  <a:cubicBezTo>
                    <a:pt x="550" y="21"/>
                    <a:pt x="474" y="0"/>
                    <a:pt x="402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906;p54">
              <a:extLst>
                <a:ext uri="{FF2B5EF4-FFF2-40B4-BE49-F238E27FC236}">
                  <a16:creationId xmlns:a16="http://schemas.microsoft.com/office/drawing/2014/main" id="{BEF6756F-5931-42B9-83E3-AC210D4631BE}"/>
                </a:ext>
              </a:extLst>
            </p:cNvPr>
            <p:cNvSpPr/>
            <p:nvPr/>
          </p:nvSpPr>
          <p:spPr>
            <a:xfrm>
              <a:off x="4932500" y="2396775"/>
              <a:ext cx="28725" cy="42625"/>
            </a:xfrm>
            <a:custGeom>
              <a:avLst/>
              <a:gdLst/>
              <a:ahLst/>
              <a:cxnLst/>
              <a:rect l="l" t="t" r="r" b="b"/>
              <a:pathLst>
                <a:path w="1149" h="1705" extrusionOk="0">
                  <a:moveTo>
                    <a:pt x="403" y="1"/>
                  </a:moveTo>
                  <a:cubicBezTo>
                    <a:pt x="369" y="1"/>
                    <a:pt x="336" y="5"/>
                    <a:pt x="306" y="16"/>
                  </a:cubicBezTo>
                  <a:cubicBezTo>
                    <a:pt x="213" y="46"/>
                    <a:pt x="121" y="103"/>
                    <a:pt x="74" y="192"/>
                  </a:cubicBezTo>
                  <a:cubicBezTo>
                    <a:pt x="28" y="281"/>
                    <a:pt x="0" y="395"/>
                    <a:pt x="35" y="491"/>
                  </a:cubicBezTo>
                  <a:cubicBezTo>
                    <a:pt x="145" y="801"/>
                    <a:pt x="257" y="1109"/>
                    <a:pt x="367" y="1420"/>
                  </a:cubicBezTo>
                  <a:cubicBezTo>
                    <a:pt x="402" y="1516"/>
                    <a:pt x="456" y="1599"/>
                    <a:pt x="545" y="1651"/>
                  </a:cubicBezTo>
                  <a:cubicBezTo>
                    <a:pt x="601" y="1684"/>
                    <a:pt x="676" y="1704"/>
                    <a:pt x="747" y="1704"/>
                  </a:cubicBezTo>
                  <a:cubicBezTo>
                    <a:pt x="781" y="1704"/>
                    <a:pt x="815" y="1700"/>
                    <a:pt x="845" y="1690"/>
                  </a:cubicBezTo>
                  <a:cubicBezTo>
                    <a:pt x="938" y="1660"/>
                    <a:pt x="1029" y="1602"/>
                    <a:pt x="1075" y="1513"/>
                  </a:cubicBezTo>
                  <a:cubicBezTo>
                    <a:pt x="1123" y="1424"/>
                    <a:pt x="1148" y="1313"/>
                    <a:pt x="1115" y="1214"/>
                  </a:cubicBezTo>
                  <a:cubicBezTo>
                    <a:pt x="1004" y="904"/>
                    <a:pt x="893" y="596"/>
                    <a:pt x="782" y="285"/>
                  </a:cubicBezTo>
                  <a:cubicBezTo>
                    <a:pt x="747" y="189"/>
                    <a:pt x="694" y="106"/>
                    <a:pt x="604" y="54"/>
                  </a:cubicBezTo>
                  <a:cubicBezTo>
                    <a:pt x="548" y="21"/>
                    <a:pt x="474" y="1"/>
                    <a:pt x="403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907;p54">
              <a:extLst>
                <a:ext uri="{FF2B5EF4-FFF2-40B4-BE49-F238E27FC236}">
                  <a16:creationId xmlns:a16="http://schemas.microsoft.com/office/drawing/2014/main" id="{C6403793-76E7-4DBB-85D0-52C1BC08D599}"/>
                </a:ext>
              </a:extLst>
            </p:cNvPr>
            <p:cNvSpPr/>
            <p:nvPr/>
          </p:nvSpPr>
          <p:spPr>
            <a:xfrm>
              <a:off x="4895725" y="2280600"/>
              <a:ext cx="27525" cy="48925"/>
            </a:xfrm>
            <a:custGeom>
              <a:avLst/>
              <a:gdLst/>
              <a:ahLst/>
              <a:cxnLst/>
              <a:rect l="l" t="t" r="r" b="b"/>
              <a:pathLst>
                <a:path w="1101" h="1957" extrusionOk="0">
                  <a:moveTo>
                    <a:pt x="419" y="1"/>
                  </a:moveTo>
                  <a:cubicBezTo>
                    <a:pt x="385" y="1"/>
                    <a:pt x="351" y="6"/>
                    <a:pt x="319" y="16"/>
                  </a:cubicBezTo>
                  <a:cubicBezTo>
                    <a:pt x="110" y="83"/>
                    <a:pt x="1" y="280"/>
                    <a:pt x="48" y="493"/>
                  </a:cubicBezTo>
                  <a:lnTo>
                    <a:pt x="306" y="1670"/>
                  </a:lnTo>
                  <a:cubicBezTo>
                    <a:pt x="342" y="1836"/>
                    <a:pt x="516" y="1956"/>
                    <a:pt x="684" y="1956"/>
                  </a:cubicBezTo>
                  <a:cubicBezTo>
                    <a:pt x="718" y="1956"/>
                    <a:pt x="751" y="1951"/>
                    <a:pt x="783" y="1941"/>
                  </a:cubicBezTo>
                  <a:cubicBezTo>
                    <a:pt x="991" y="1872"/>
                    <a:pt x="1100" y="1676"/>
                    <a:pt x="1054" y="1464"/>
                  </a:cubicBezTo>
                  <a:lnTo>
                    <a:pt x="796" y="287"/>
                  </a:lnTo>
                  <a:cubicBezTo>
                    <a:pt x="761" y="121"/>
                    <a:pt x="587" y="1"/>
                    <a:pt x="419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908;p54">
              <a:extLst>
                <a:ext uri="{FF2B5EF4-FFF2-40B4-BE49-F238E27FC236}">
                  <a16:creationId xmlns:a16="http://schemas.microsoft.com/office/drawing/2014/main" id="{185EA16D-8472-454E-8E8C-490508F7BDEC}"/>
                </a:ext>
              </a:extLst>
            </p:cNvPr>
            <p:cNvSpPr/>
            <p:nvPr/>
          </p:nvSpPr>
          <p:spPr>
            <a:xfrm>
              <a:off x="5062350" y="2385900"/>
              <a:ext cx="26600" cy="38350"/>
            </a:xfrm>
            <a:custGeom>
              <a:avLst/>
              <a:gdLst/>
              <a:ahLst/>
              <a:cxnLst/>
              <a:rect l="l" t="t" r="r" b="b"/>
              <a:pathLst>
                <a:path w="1064" h="1534" extrusionOk="0">
                  <a:moveTo>
                    <a:pt x="398" y="1"/>
                  </a:moveTo>
                  <a:cubicBezTo>
                    <a:pt x="365" y="1"/>
                    <a:pt x="332" y="5"/>
                    <a:pt x="303" y="15"/>
                  </a:cubicBezTo>
                  <a:cubicBezTo>
                    <a:pt x="210" y="45"/>
                    <a:pt x="118" y="102"/>
                    <a:pt x="72" y="193"/>
                  </a:cubicBezTo>
                  <a:cubicBezTo>
                    <a:pt x="25" y="281"/>
                    <a:pt x="0" y="390"/>
                    <a:pt x="32" y="491"/>
                  </a:cubicBezTo>
                  <a:lnTo>
                    <a:pt x="286" y="1249"/>
                  </a:lnTo>
                  <a:cubicBezTo>
                    <a:pt x="317" y="1343"/>
                    <a:pt x="375" y="1428"/>
                    <a:pt x="462" y="1480"/>
                  </a:cubicBezTo>
                  <a:cubicBezTo>
                    <a:pt x="519" y="1513"/>
                    <a:pt x="595" y="1534"/>
                    <a:pt x="667" y="1534"/>
                  </a:cubicBezTo>
                  <a:cubicBezTo>
                    <a:pt x="700" y="1534"/>
                    <a:pt x="732" y="1529"/>
                    <a:pt x="762" y="1520"/>
                  </a:cubicBezTo>
                  <a:cubicBezTo>
                    <a:pt x="855" y="1490"/>
                    <a:pt x="946" y="1432"/>
                    <a:pt x="992" y="1342"/>
                  </a:cubicBezTo>
                  <a:cubicBezTo>
                    <a:pt x="1040" y="1253"/>
                    <a:pt x="1064" y="1143"/>
                    <a:pt x="1032" y="1043"/>
                  </a:cubicBezTo>
                  <a:lnTo>
                    <a:pt x="780" y="286"/>
                  </a:lnTo>
                  <a:cubicBezTo>
                    <a:pt x="747" y="190"/>
                    <a:pt x="690" y="107"/>
                    <a:pt x="602" y="54"/>
                  </a:cubicBezTo>
                  <a:cubicBezTo>
                    <a:pt x="546" y="21"/>
                    <a:pt x="470" y="1"/>
                    <a:pt x="39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3909;p54">
              <a:extLst>
                <a:ext uri="{FF2B5EF4-FFF2-40B4-BE49-F238E27FC236}">
                  <a16:creationId xmlns:a16="http://schemas.microsoft.com/office/drawing/2014/main" id="{FD8B969C-FAF4-48C0-AB4A-EFCD8D46A0EE}"/>
                </a:ext>
              </a:extLst>
            </p:cNvPr>
            <p:cNvSpPr/>
            <p:nvPr/>
          </p:nvSpPr>
          <p:spPr>
            <a:xfrm>
              <a:off x="5192750" y="2360725"/>
              <a:ext cx="24375" cy="40375"/>
            </a:xfrm>
            <a:custGeom>
              <a:avLst/>
              <a:gdLst/>
              <a:ahLst/>
              <a:cxnLst/>
              <a:rect l="l" t="t" r="r" b="b"/>
              <a:pathLst>
                <a:path w="975" h="1615" extrusionOk="0">
                  <a:moveTo>
                    <a:pt x="389" y="0"/>
                  </a:moveTo>
                  <a:cubicBezTo>
                    <a:pt x="356" y="0"/>
                    <a:pt x="323" y="5"/>
                    <a:pt x="294" y="14"/>
                  </a:cubicBezTo>
                  <a:cubicBezTo>
                    <a:pt x="201" y="46"/>
                    <a:pt x="109" y="103"/>
                    <a:pt x="62" y="192"/>
                  </a:cubicBezTo>
                  <a:cubicBezTo>
                    <a:pt x="11" y="287"/>
                    <a:pt x="0" y="386"/>
                    <a:pt x="23" y="492"/>
                  </a:cubicBezTo>
                  <a:cubicBezTo>
                    <a:pt x="83" y="771"/>
                    <a:pt x="145" y="1051"/>
                    <a:pt x="204" y="1330"/>
                  </a:cubicBezTo>
                  <a:cubicBezTo>
                    <a:pt x="224" y="1422"/>
                    <a:pt x="302" y="1515"/>
                    <a:pt x="381" y="1561"/>
                  </a:cubicBezTo>
                  <a:cubicBezTo>
                    <a:pt x="437" y="1594"/>
                    <a:pt x="513" y="1615"/>
                    <a:pt x="586" y="1615"/>
                  </a:cubicBezTo>
                  <a:cubicBezTo>
                    <a:pt x="619" y="1615"/>
                    <a:pt x="651" y="1610"/>
                    <a:pt x="681" y="1601"/>
                  </a:cubicBezTo>
                  <a:cubicBezTo>
                    <a:pt x="774" y="1569"/>
                    <a:pt x="864" y="1512"/>
                    <a:pt x="912" y="1423"/>
                  </a:cubicBezTo>
                  <a:cubicBezTo>
                    <a:pt x="962" y="1329"/>
                    <a:pt x="975" y="1230"/>
                    <a:pt x="950" y="1124"/>
                  </a:cubicBezTo>
                  <a:cubicBezTo>
                    <a:pt x="890" y="844"/>
                    <a:pt x="828" y="565"/>
                    <a:pt x="770" y="285"/>
                  </a:cubicBezTo>
                  <a:cubicBezTo>
                    <a:pt x="750" y="193"/>
                    <a:pt x="671" y="100"/>
                    <a:pt x="592" y="54"/>
                  </a:cubicBezTo>
                  <a:cubicBezTo>
                    <a:pt x="536" y="21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3910;p54">
              <a:extLst>
                <a:ext uri="{FF2B5EF4-FFF2-40B4-BE49-F238E27FC236}">
                  <a16:creationId xmlns:a16="http://schemas.microsoft.com/office/drawing/2014/main" id="{C104FC45-6158-4871-9476-A8CF660D4F10}"/>
                </a:ext>
              </a:extLst>
            </p:cNvPr>
            <p:cNvSpPr/>
            <p:nvPr/>
          </p:nvSpPr>
          <p:spPr>
            <a:xfrm>
              <a:off x="4916125" y="1755750"/>
              <a:ext cx="179425" cy="157150"/>
            </a:xfrm>
            <a:custGeom>
              <a:avLst/>
              <a:gdLst/>
              <a:ahLst/>
              <a:cxnLst/>
              <a:rect l="l" t="t" r="r" b="b"/>
              <a:pathLst>
                <a:path w="7177" h="6286" extrusionOk="0">
                  <a:moveTo>
                    <a:pt x="3587" y="0"/>
                  </a:moveTo>
                  <a:cubicBezTo>
                    <a:pt x="3085" y="0"/>
                    <a:pt x="2576" y="120"/>
                    <a:pt x="2103" y="374"/>
                  </a:cubicBezTo>
                  <a:cubicBezTo>
                    <a:pt x="575" y="1194"/>
                    <a:pt x="0" y="3099"/>
                    <a:pt x="819" y="4627"/>
                  </a:cubicBezTo>
                  <a:cubicBezTo>
                    <a:pt x="1384" y="5684"/>
                    <a:pt x="2468" y="6285"/>
                    <a:pt x="3588" y="6285"/>
                  </a:cubicBezTo>
                  <a:cubicBezTo>
                    <a:pt x="4090" y="6285"/>
                    <a:pt x="4598" y="6165"/>
                    <a:pt x="5071" y="5911"/>
                  </a:cubicBezTo>
                  <a:cubicBezTo>
                    <a:pt x="6602" y="5093"/>
                    <a:pt x="7177" y="3188"/>
                    <a:pt x="6357" y="1659"/>
                  </a:cubicBezTo>
                  <a:cubicBezTo>
                    <a:pt x="5791" y="601"/>
                    <a:pt x="4707" y="0"/>
                    <a:pt x="35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911;p54">
              <a:extLst>
                <a:ext uri="{FF2B5EF4-FFF2-40B4-BE49-F238E27FC236}">
                  <a16:creationId xmlns:a16="http://schemas.microsoft.com/office/drawing/2014/main" id="{69BDD369-BD25-4B6E-813C-9F558A328898}"/>
                </a:ext>
              </a:extLst>
            </p:cNvPr>
            <p:cNvSpPr/>
            <p:nvPr/>
          </p:nvSpPr>
          <p:spPr>
            <a:xfrm>
              <a:off x="4964425" y="1755825"/>
              <a:ext cx="131125" cy="149925"/>
            </a:xfrm>
            <a:custGeom>
              <a:avLst/>
              <a:gdLst/>
              <a:ahLst/>
              <a:cxnLst/>
              <a:rect l="l" t="t" r="r" b="b"/>
              <a:pathLst>
                <a:path w="5245" h="5997" extrusionOk="0">
                  <a:moveTo>
                    <a:pt x="1654" y="0"/>
                  </a:moveTo>
                  <a:cubicBezTo>
                    <a:pt x="1153" y="0"/>
                    <a:pt x="645" y="120"/>
                    <a:pt x="172" y="373"/>
                  </a:cubicBezTo>
                  <a:cubicBezTo>
                    <a:pt x="114" y="404"/>
                    <a:pt x="58" y="440"/>
                    <a:pt x="0" y="476"/>
                  </a:cubicBezTo>
                  <a:lnTo>
                    <a:pt x="2960" y="5997"/>
                  </a:lnTo>
                  <a:cubicBezTo>
                    <a:pt x="3022" y="5968"/>
                    <a:pt x="3082" y="5942"/>
                    <a:pt x="3142" y="5911"/>
                  </a:cubicBezTo>
                  <a:cubicBezTo>
                    <a:pt x="4670" y="5090"/>
                    <a:pt x="5245" y="3185"/>
                    <a:pt x="4426" y="1657"/>
                  </a:cubicBezTo>
                  <a:cubicBezTo>
                    <a:pt x="3859" y="601"/>
                    <a:pt x="2775" y="0"/>
                    <a:pt x="1654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3912;p54">
              <a:extLst>
                <a:ext uri="{FF2B5EF4-FFF2-40B4-BE49-F238E27FC236}">
                  <a16:creationId xmlns:a16="http://schemas.microsoft.com/office/drawing/2014/main" id="{86F0E0DA-08E7-4939-9092-67EBCB6EED83}"/>
                </a:ext>
              </a:extLst>
            </p:cNvPr>
            <p:cNvSpPr/>
            <p:nvPr/>
          </p:nvSpPr>
          <p:spPr>
            <a:xfrm>
              <a:off x="4988500" y="1918025"/>
              <a:ext cx="81375" cy="81350"/>
            </a:xfrm>
            <a:custGeom>
              <a:avLst/>
              <a:gdLst/>
              <a:ahLst/>
              <a:cxnLst/>
              <a:rect l="l" t="t" r="r" b="b"/>
              <a:pathLst>
                <a:path w="3255" h="3254" extrusionOk="0">
                  <a:moveTo>
                    <a:pt x="1627" y="0"/>
                  </a:moveTo>
                  <a:cubicBezTo>
                    <a:pt x="727" y="0"/>
                    <a:pt x="1" y="729"/>
                    <a:pt x="1" y="1627"/>
                  </a:cubicBezTo>
                  <a:cubicBezTo>
                    <a:pt x="1" y="2527"/>
                    <a:pt x="727" y="3254"/>
                    <a:pt x="1627" y="3254"/>
                  </a:cubicBezTo>
                  <a:cubicBezTo>
                    <a:pt x="2526" y="3254"/>
                    <a:pt x="3254" y="2526"/>
                    <a:pt x="3254" y="1627"/>
                  </a:cubicBezTo>
                  <a:cubicBezTo>
                    <a:pt x="3254" y="729"/>
                    <a:pt x="2526" y="0"/>
                    <a:pt x="1627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647996" y="2602412"/>
            <a:ext cx="3294721" cy="553998"/>
            <a:chOff x="1647996" y="2718524"/>
            <a:chExt cx="3294721" cy="553998"/>
          </a:xfrm>
        </p:grpSpPr>
        <p:sp>
          <p:nvSpPr>
            <p:cNvPr id="142" name="Rectangle 141"/>
            <p:cNvSpPr/>
            <p:nvPr/>
          </p:nvSpPr>
          <p:spPr>
            <a:xfrm>
              <a:off x="1647996" y="2718524"/>
              <a:ext cx="3294721" cy="5539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623888" algn="l"/>
                  <a:tab pos="1074738" algn="l"/>
                  <a:tab pos="1800225" algn="l"/>
                  <a:tab pos="2147888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ดังนั้น  </a:t>
              </a:r>
              <a:r>
                <a:rPr lang="th-TH" sz="3000" kern="0" dirty="0"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45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÷ 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3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= 15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endParaRPr>
            </a:p>
          </p:txBody>
        </p:sp>
        <p:sp>
          <p:nvSpPr>
            <p:cNvPr id="2" name="Rectangle 1"/>
            <p:cNvSpPr/>
            <p:nvPr/>
          </p:nvSpPr>
          <p:spPr>
            <a:xfrm>
              <a:off x="3382377" y="2826071"/>
              <a:ext cx="464458" cy="41742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3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3284013" y="3595336"/>
            <a:ext cx="5645508" cy="2645810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4" name="Rectangle 143"/>
          <p:cNvSpPr/>
          <p:nvPr/>
        </p:nvSpPr>
        <p:spPr>
          <a:xfrm>
            <a:off x="3886432" y="3670896"/>
            <a:ext cx="546211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449263" algn="l"/>
                <a:tab pos="1074738" algn="l"/>
                <a:tab pos="1436688" algn="l"/>
                <a:tab pos="2147888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1,252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÷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 313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5" name="Rectangle 144"/>
          <p:cNvSpPr/>
          <p:nvPr/>
        </p:nvSpPr>
        <p:spPr>
          <a:xfrm>
            <a:off x="3886431" y="4112956"/>
            <a:ext cx="484388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206533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ใช้ความสัมพันธ์ของการคูณและการหาร</a:t>
            </a:r>
          </a:p>
        </p:txBody>
      </p:sp>
      <p:sp>
        <p:nvSpPr>
          <p:cNvPr id="146" name="Rectangle 145"/>
          <p:cNvSpPr/>
          <p:nvPr/>
        </p:nvSpPr>
        <p:spPr>
          <a:xfrm>
            <a:off x="3886432" y="4552528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973263" algn="l"/>
                <a:tab pos="23368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× 313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1,252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7" name="Rectangle 146"/>
          <p:cNvSpPr/>
          <p:nvPr/>
        </p:nvSpPr>
        <p:spPr>
          <a:xfrm>
            <a:off x="3886431" y="5050877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973263" algn="l"/>
                <a:tab pos="23368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4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× 313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1,252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3886431" y="5569204"/>
            <a:ext cx="3605129" cy="553998"/>
            <a:chOff x="5774663" y="5627858"/>
            <a:chExt cx="3605129" cy="553998"/>
          </a:xfrm>
        </p:grpSpPr>
        <p:sp>
          <p:nvSpPr>
            <p:cNvPr id="148" name="Rectangle 147"/>
            <p:cNvSpPr/>
            <p:nvPr/>
          </p:nvSpPr>
          <p:spPr>
            <a:xfrm>
              <a:off x="5774663" y="5627858"/>
              <a:ext cx="3605129" cy="5539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623888" algn="l"/>
                  <a:tab pos="1074738" algn="l"/>
                  <a:tab pos="1800225" algn="l"/>
                  <a:tab pos="2147888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ดังนั้น  </a:t>
              </a:r>
              <a:r>
                <a:rPr lang="th-TH" sz="3000" kern="0" dirty="0"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1,252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÷ 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4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= 313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endParaRPr>
            </a:p>
          </p:txBody>
        </p:sp>
        <p:sp>
          <p:nvSpPr>
            <p:cNvPr id="149" name="Rectangle 148"/>
            <p:cNvSpPr/>
            <p:nvPr/>
          </p:nvSpPr>
          <p:spPr>
            <a:xfrm>
              <a:off x="7726755" y="5735405"/>
              <a:ext cx="468000" cy="41742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0" name="กลุ่ม 125">
            <a:extLst>
              <a:ext uri="{FF2B5EF4-FFF2-40B4-BE49-F238E27FC236}">
                <a16:creationId xmlns:a16="http://schemas.microsoft.com/office/drawing/2014/main" id="{8DB5225D-1654-4698-B0AE-297B011C51C0}"/>
              </a:ext>
            </a:extLst>
          </p:cNvPr>
          <p:cNvGrpSpPr/>
          <p:nvPr/>
        </p:nvGrpSpPr>
        <p:grpSpPr>
          <a:xfrm>
            <a:off x="5443215" y="1596920"/>
            <a:ext cx="2080234" cy="1455458"/>
            <a:chOff x="4101364" y="1059234"/>
            <a:chExt cx="1858592" cy="555894"/>
          </a:xfrm>
        </p:grpSpPr>
        <p:sp>
          <p:nvSpPr>
            <p:cNvPr id="153" name="รูปแบบอิสระ: รูปร่าง 128">
              <a:extLst>
                <a:ext uri="{FF2B5EF4-FFF2-40B4-BE49-F238E27FC236}">
                  <a16:creationId xmlns:a16="http://schemas.microsoft.com/office/drawing/2014/main" id="{59AFF42A-B79A-4682-9EEA-50E8F04E1901}"/>
                </a:ext>
              </a:extLst>
            </p:cNvPr>
            <p:cNvSpPr/>
            <p:nvPr/>
          </p:nvSpPr>
          <p:spPr>
            <a:xfrm>
              <a:off x="4129318" y="1059234"/>
              <a:ext cx="1830638" cy="546487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2" name="Google Shape;1130;p31">
              <a:extLst>
                <a:ext uri="{FF2B5EF4-FFF2-40B4-BE49-F238E27FC236}">
                  <a16:creationId xmlns:a16="http://schemas.microsoft.com/office/drawing/2014/main" id="{F1196B9F-4BFC-44F4-B52D-3CA2E62389D0}"/>
                </a:ext>
              </a:extLst>
            </p:cNvPr>
            <p:cNvSpPr txBox="1"/>
            <p:nvPr/>
          </p:nvSpPr>
          <p:spPr>
            <a:xfrm flipH="1">
              <a:off x="4101364" y="1222235"/>
              <a:ext cx="1799285" cy="3928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lang="th-TH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 </a:t>
              </a:r>
              <a:r>
                <a:rPr kumimoji="0" lang="en-US" altLang="th-TH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 15 </a:t>
              </a:r>
              <a:r>
                <a:rPr lang="en-US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= 15</a:t>
              </a:r>
            </a:p>
            <a:p>
              <a:pPr algn="ctr"/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2 </a:t>
              </a:r>
              <a:r>
                <a:rPr lang="en-US" altLang="th-TH" dirty="0">
                  <a:solidFill>
                    <a:prstClr val="black"/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 15 </a:t>
              </a:r>
              <a:r>
                <a:rPr lang="en-US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= 30</a:t>
              </a:r>
            </a:p>
            <a:p>
              <a:pPr algn="ctr"/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3 </a:t>
              </a:r>
              <a:r>
                <a:rPr lang="en-US" altLang="th-TH" dirty="0">
                  <a:solidFill>
                    <a:prstClr val="black"/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 15 </a:t>
              </a:r>
              <a:r>
                <a:rPr lang="en-US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= 45</a:t>
              </a:r>
            </a:p>
            <a:p>
              <a:pPr algn="ctr"/>
              <a:endParaRPr lang="th-TH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155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4331514" y="2205613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56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8" name="กลุ่ม 125">
            <a:extLst>
              <a:ext uri="{FF2B5EF4-FFF2-40B4-BE49-F238E27FC236}">
                <a16:creationId xmlns:a16="http://schemas.microsoft.com/office/drawing/2014/main" id="{8DB5225D-1654-4698-B0AE-297B011C51C0}"/>
              </a:ext>
            </a:extLst>
          </p:cNvPr>
          <p:cNvGrpSpPr/>
          <p:nvPr/>
        </p:nvGrpSpPr>
        <p:grpSpPr>
          <a:xfrm>
            <a:off x="8296009" y="4026123"/>
            <a:ext cx="2907094" cy="2049377"/>
            <a:chOff x="4129318" y="1040881"/>
            <a:chExt cx="2285113" cy="607485"/>
          </a:xfrm>
        </p:grpSpPr>
        <p:sp>
          <p:nvSpPr>
            <p:cNvPr id="161" name="รูปแบบอิสระ: รูปร่าง 128">
              <a:extLst>
                <a:ext uri="{FF2B5EF4-FFF2-40B4-BE49-F238E27FC236}">
                  <a16:creationId xmlns:a16="http://schemas.microsoft.com/office/drawing/2014/main" id="{59AFF42A-B79A-4682-9EEA-50E8F04E1901}"/>
                </a:ext>
              </a:extLst>
            </p:cNvPr>
            <p:cNvSpPr/>
            <p:nvPr/>
          </p:nvSpPr>
          <p:spPr>
            <a:xfrm>
              <a:off x="4129318" y="1040881"/>
              <a:ext cx="2032407" cy="564840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0" name="Google Shape;1130;p31">
              <a:extLst>
                <a:ext uri="{FF2B5EF4-FFF2-40B4-BE49-F238E27FC236}">
                  <a16:creationId xmlns:a16="http://schemas.microsoft.com/office/drawing/2014/main" id="{F1196B9F-4BFC-44F4-B52D-3CA2E62389D0}"/>
                </a:ext>
              </a:extLst>
            </p:cNvPr>
            <p:cNvSpPr txBox="1"/>
            <p:nvPr/>
          </p:nvSpPr>
          <p:spPr>
            <a:xfrm flipH="1">
              <a:off x="4354068" y="1255473"/>
              <a:ext cx="2060363" cy="3928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lang="th-TH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 </a:t>
              </a:r>
              <a:r>
                <a:rPr kumimoji="0" lang="en-US" altLang="th-TH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 </a:t>
              </a:r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313</a:t>
              </a:r>
              <a:r>
                <a:rPr lang="th-TH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 </a:t>
              </a:r>
              <a:r>
                <a:rPr lang="en-US" dirty="0">
                  <a:solidFill>
                    <a:schemeClr val="tx1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= </a:t>
              </a:r>
              <a:r>
                <a:rPr lang="en-US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313</a:t>
              </a:r>
              <a:endParaRPr lang="en-US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2 </a:t>
              </a:r>
              <a:r>
                <a:rPr lang="en-US" altLang="th-TH" dirty="0">
                  <a:solidFill>
                    <a:prstClr val="black"/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 313 </a:t>
              </a:r>
              <a:r>
                <a:rPr lang="en-US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= 626</a:t>
              </a:r>
            </a:p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3 </a:t>
              </a:r>
              <a:r>
                <a:rPr lang="en-US" altLang="th-TH" dirty="0">
                  <a:solidFill>
                    <a:prstClr val="black"/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 </a:t>
              </a:r>
              <a:r>
                <a:rPr lang="en-US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313 = 939</a:t>
              </a:r>
            </a:p>
            <a:p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4 </a:t>
              </a:r>
              <a:r>
                <a:rPr lang="en-US" altLang="th-TH" dirty="0">
                  <a:solidFill>
                    <a:prstClr val="black"/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×</a:t>
              </a:r>
              <a:r>
                <a:rPr lang="th-TH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 </a:t>
              </a:r>
              <a:r>
                <a:rPr lang="en-US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313 = 1,252</a:t>
              </a:r>
            </a:p>
            <a:p>
              <a:endParaRPr lang="en-US" dirty="0">
                <a:latin typeface="CmPrasanmit" panose="02000000000000000000" pitchFamily="2" charset="-34"/>
                <a:cs typeface="CmPrasanmit" panose="02000000000000000000" pitchFamily="2" charset="-34"/>
              </a:endParaRPr>
            </a:p>
            <a:p>
              <a:endParaRPr lang="th-TH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163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7133163" y="5145634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64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643650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795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75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355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050"/>
                            </p:stCondLst>
                            <p:childTnLst>
                              <p:par>
                                <p:cTn id="3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5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655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705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985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40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68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9600"/>
                            </p:stCondLst>
                            <p:childTnLst>
                              <p:par>
                                <p:cTn id="6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0100"/>
                            </p:stCondLst>
                            <p:childTnLst>
                              <p:par>
                                <p:cTn id="7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31100"/>
                            </p:stCondLst>
                            <p:childTnLst>
                              <p:par>
                                <p:cTn id="7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4" grpId="0"/>
      <p:bldP spid="72" grpId="0"/>
      <p:bldP spid="73" grpId="0"/>
      <p:bldP spid="57" grpId="0"/>
      <p:bldP spid="143" grpId="0" animBg="1"/>
      <p:bldP spid="144" grpId="0"/>
      <p:bldP spid="145" grpId="0"/>
      <p:bldP spid="146" grpId="0"/>
      <p:bldP spid="14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372296" y="1821290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84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28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07347" y="188534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หาตัวหาร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172297" y="1899658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11354" y="3205684"/>
            <a:ext cx="468000" cy="468000"/>
            <a:chOff x="1239484" y="1722687"/>
            <a:chExt cx="468000" cy="468000"/>
          </a:xfrm>
        </p:grpSpPr>
        <p:sp>
          <p:nvSpPr>
            <p:cNvPr id="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16966" y="4598998"/>
            <a:ext cx="468000" cy="468000"/>
            <a:chOff x="1239484" y="1722687"/>
            <a:chExt cx="468000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4286851" y="1856603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3405863" y="3104486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180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28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4321978" y="3182854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431723" y="3139799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370187" y="4525969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608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76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4286302" y="4604337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4395246" y="4561282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6330" y="1842025"/>
            <a:ext cx="468000" cy="468000"/>
            <a:chOff x="1239484" y="1722687"/>
            <a:chExt cx="468000" cy="468000"/>
          </a:xfrm>
        </p:grpSpPr>
        <p:sp>
          <p:nvSpPr>
            <p:cNvPr id="5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7299551" y="1768996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329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47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8215666" y="1847364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8338235" y="1804309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3859" y="3195481"/>
            <a:ext cx="468000" cy="468000"/>
            <a:chOff x="1239484" y="1722687"/>
            <a:chExt cx="468000" cy="468000"/>
          </a:xfrm>
        </p:grpSpPr>
        <p:sp>
          <p:nvSpPr>
            <p:cNvPr id="5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7297080" y="3122452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332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83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8213195" y="3200820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8325345" y="3157765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6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3943" y="4596532"/>
            <a:ext cx="468000" cy="468000"/>
            <a:chOff x="1239484" y="1722687"/>
            <a:chExt cx="468000" cy="468000"/>
          </a:xfrm>
        </p:grpSpPr>
        <p:sp>
          <p:nvSpPr>
            <p:cNvPr id="6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297164" y="4523503"/>
            <a:ext cx="326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3,168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  = 1,584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8460023" y="4601871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8574577" y="4558816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6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6518589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8" grpId="0"/>
      <p:bldP spid="50" grpId="0"/>
      <p:bldP spid="56" grpId="0"/>
      <p:bldP spid="62" grpId="0"/>
      <p:bldP spid="68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1643158" y="1426140"/>
            <a:ext cx="8400727" cy="2860074"/>
          </a:xfrm>
          <a:prstGeom prst="roundRect">
            <a:avLst>
              <a:gd name="adj" fmla="val 6565"/>
            </a:avLst>
          </a:prstGeom>
          <a:solidFill>
            <a:srgbClr val="EFEFEF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44" name="Rectangle 143"/>
          <p:cNvSpPr/>
          <p:nvPr/>
        </p:nvSpPr>
        <p:spPr>
          <a:xfrm>
            <a:off x="2245578" y="1633657"/>
            <a:ext cx="2036146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449263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	÷ 9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 13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2129466" y="2287190"/>
            <a:ext cx="3294721" cy="553998"/>
            <a:chOff x="5774663" y="5627858"/>
            <a:chExt cx="3294721" cy="553998"/>
          </a:xfrm>
        </p:grpSpPr>
        <p:sp>
          <p:nvSpPr>
            <p:cNvPr id="148" name="Rectangle 147"/>
            <p:cNvSpPr/>
            <p:nvPr/>
          </p:nvSpPr>
          <p:spPr>
            <a:xfrm>
              <a:off x="5774663" y="5627858"/>
              <a:ext cx="3294721" cy="5539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623888" algn="l"/>
                  <a:tab pos="1074738" algn="l"/>
                  <a:tab pos="1800225" algn="l"/>
                  <a:tab pos="2147888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rPr>
                <a:t>117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  ÷ 9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rPr>
                <a:t>= 13</a:t>
              </a:r>
              <a:endPara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endParaRPr>
            </a:p>
          </p:txBody>
        </p:sp>
        <p:sp>
          <p:nvSpPr>
            <p:cNvPr id="149" name="Rectangle 148"/>
            <p:cNvSpPr/>
            <p:nvPr/>
          </p:nvSpPr>
          <p:spPr>
            <a:xfrm>
              <a:off x="5985044" y="5735405"/>
              <a:ext cx="560899" cy="417423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2278514" y="2996778"/>
            <a:ext cx="14766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  ๑๑๗</a:t>
            </a:r>
            <a:endParaRPr lang="th-TH" sz="3000" b="1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67" name="Google Shape;3844;p54">
            <a:extLst>
              <a:ext uri="{FF2B5EF4-FFF2-40B4-BE49-F238E27FC236}">
                <a16:creationId xmlns:a16="http://schemas.microsoft.com/office/drawing/2014/main" id="{0623ABCE-990A-41DF-AFA7-26376BF56810}"/>
              </a:ext>
            </a:extLst>
          </p:cNvPr>
          <p:cNvGrpSpPr/>
          <p:nvPr/>
        </p:nvGrpSpPr>
        <p:grpSpPr>
          <a:xfrm flipH="1">
            <a:off x="7707696" y="3938690"/>
            <a:ext cx="1958058" cy="2328957"/>
            <a:chOff x="4326925" y="1419625"/>
            <a:chExt cx="1370575" cy="1598025"/>
          </a:xfrm>
        </p:grpSpPr>
        <p:sp>
          <p:nvSpPr>
            <p:cNvPr id="74" name="Google Shape;3845;p54">
              <a:extLst>
                <a:ext uri="{FF2B5EF4-FFF2-40B4-BE49-F238E27FC236}">
                  <a16:creationId xmlns:a16="http://schemas.microsoft.com/office/drawing/2014/main" id="{F023E6D5-919D-477A-A5A7-B4A71F883BF2}"/>
                </a:ext>
              </a:extLst>
            </p:cNvPr>
            <p:cNvSpPr/>
            <p:nvPr/>
          </p:nvSpPr>
          <p:spPr>
            <a:xfrm>
              <a:off x="4326925" y="1419625"/>
              <a:ext cx="1370575" cy="1598025"/>
            </a:xfrm>
            <a:custGeom>
              <a:avLst/>
              <a:gdLst/>
              <a:ahLst/>
              <a:cxnLst/>
              <a:rect l="l" t="t" r="r" b="b"/>
              <a:pathLst>
                <a:path w="54823" h="63921" extrusionOk="0">
                  <a:moveTo>
                    <a:pt x="10838" y="0"/>
                  </a:moveTo>
                  <a:cubicBezTo>
                    <a:pt x="9619" y="0"/>
                    <a:pt x="8250" y="314"/>
                    <a:pt x="7270" y="1072"/>
                  </a:cubicBezTo>
                  <a:cubicBezTo>
                    <a:pt x="5597" y="2365"/>
                    <a:pt x="4264" y="4405"/>
                    <a:pt x="4264" y="6576"/>
                  </a:cubicBezTo>
                  <a:cubicBezTo>
                    <a:pt x="4264" y="10202"/>
                    <a:pt x="7212" y="13150"/>
                    <a:pt x="10838" y="13150"/>
                  </a:cubicBezTo>
                  <a:cubicBezTo>
                    <a:pt x="11188" y="13150"/>
                    <a:pt x="11526" y="13114"/>
                    <a:pt x="11862" y="13063"/>
                  </a:cubicBezTo>
                  <a:lnTo>
                    <a:pt x="13695" y="15369"/>
                  </a:lnTo>
                  <a:cubicBezTo>
                    <a:pt x="13695" y="15369"/>
                    <a:pt x="16256" y="18589"/>
                    <a:pt x="16256" y="18591"/>
                  </a:cubicBezTo>
                  <a:lnTo>
                    <a:pt x="17116" y="19671"/>
                  </a:lnTo>
                  <a:cubicBezTo>
                    <a:pt x="16977" y="20225"/>
                    <a:pt x="16849" y="20796"/>
                    <a:pt x="16733" y="21385"/>
                  </a:cubicBezTo>
                  <a:cubicBezTo>
                    <a:pt x="15926" y="21178"/>
                    <a:pt x="15055" y="20837"/>
                    <a:pt x="14182" y="20279"/>
                  </a:cubicBezTo>
                  <a:cubicBezTo>
                    <a:pt x="13533" y="19863"/>
                    <a:pt x="12922" y="19463"/>
                    <a:pt x="12349" y="19091"/>
                  </a:cubicBezTo>
                  <a:cubicBezTo>
                    <a:pt x="9187" y="17024"/>
                    <a:pt x="7277" y="15774"/>
                    <a:pt x="5105" y="15774"/>
                  </a:cubicBezTo>
                  <a:cubicBezTo>
                    <a:pt x="3470" y="15774"/>
                    <a:pt x="2015" y="16540"/>
                    <a:pt x="1118" y="17877"/>
                  </a:cubicBezTo>
                  <a:cubicBezTo>
                    <a:pt x="135" y="19339"/>
                    <a:pt x="149" y="20891"/>
                    <a:pt x="677" y="22366"/>
                  </a:cubicBezTo>
                  <a:cubicBezTo>
                    <a:pt x="146" y="23428"/>
                    <a:pt x="0" y="24666"/>
                    <a:pt x="264" y="25949"/>
                  </a:cubicBezTo>
                  <a:cubicBezTo>
                    <a:pt x="674" y="27945"/>
                    <a:pt x="2106" y="30032"/>
                    <a:pt x="4162" y="31775"/>
                  </a:cubicBezTo>
                  <a:cubicBezTo>
                    <a:pt x="4205" y="32327"/>
                    <a:pt x="4342" y="32936"/>
                    <a:pt x="4610" y="33599"/>
                  </a:cubicBezTo>
                  <a:cubicBezTo>
                    <a:pt x="6054" y="37170"/>
                    <a:pt x="10973" y="39533"/>
                    <a:pt x="17271" y="39748"/>
                  </a:cubicBezTo>
                  <a:cubicBezTo>
                    <a:pt x="17413" y="40416"/>
                    <a:pt x="17567" y="41097"/>
                    <a:pt x="17738" y="41787"/>
                  </a:cubicBezTo>
                  <a:cubicBezTo>
                    <a:pt x="16603" y="42732"/>
                    <a:pt x="15294" y="43848"/>
                    <a:pt x="14006" y="45011"/>
                  </a:cubicBezTo>
                  <a:cubicBezTo>
                    <a:pt x="11935" y="46880"/>
                    <a:pt x="10333" y="48495"/>
                    <a:pt x="9243" y="49812"/>
                  </a:cubicBezTo>
                  <a:cubicBezTo>
                    <a:pt x="6728" y="52855"/>
                    <a:pt x="6269" y="55465"/>
                    <a:pt x="7879" y="57574"/>
                  </a:cubicBezTo>
                  <a:cubicBezTo>
                    <a:pt x="8283" y="58103"/>
                    <a:pt x="8789" y="58528"/>
                    <a:pt x="9362" y="58831"/>
                  </a:cubicBezTo>
                  <a:cubicBezTo>
                    <a:pt x="9755" y="59891"/>
                    <a:pt x="10526" y="60762"/>
                    <a:pt x="11552" y="61288"/>
                  </a:cubicBezTo>
                  <a:cubicBezTo>
                    <a:pt x="12224" y="61631"/>
                    <a:pt x="12951" y="61807"/>
                    <a:pt x="13715" y="61807"/>
                  </a:cubicBezTo>
                  <a:cubicBezTo>
                    <a:pt x="13924" y="61807"/>
                    <a:pt x="14132" y="61792"/>
                    <a:pt x="14336" y="61768"/>
                  </a:cubicBezTo>
                  <a:cubicBezTo>
                    <a:pt x="14843" y="62188"/>
                    <a:pt x="15439" y="62508"/>
                    <a:pt x="16103" y="62703"/>
                  </a:cubicBezTo>
                  <a:cubicBezTo>
                    <a:pt x="16484" y="62816"/>
                    <a:pt x="16882" y="62873"/>
                    <a:pt x="17281" y="62873"/>
                  </a:cubicBezTo>
                  <a:cubicBezTo>
                    <a:pt x="18611" y="62873"/>
                    <a:pt x="19696" y="62359"/>
                    <a:pt x="20725" y="61252"/>
                  </a:cubicBezTo>
                  <a:cubicBezTo>
                    <a:pt x="21472" y="61857"/>
                    <a:pt x="22403" y="62202"/>
                    <a:pt x="23408" y="62214"/>
                  </a:cubicBezTo>
                  <a:cubicBezTo>
                    <a:pt x="23743" y="62654"/>
                    <a:pt x="24168" y="63035"/>
                    <a:pt x="24672" y="63330"/>
                  </a:cubicBezTo>
                  <a:cubicBezTo>
                    <a:pt x="24698" y="63346"/>
                    <a:pt x="24729" y="63356"/>
                    <a:pt x="24755" y="63370"/>
                  </a:cubicBezTo>
                  <a:lnTo>
                    <a:pt x="24848" y="63848"/>
                  </a:lnTo>
                  <a:lnTo>
                    <a:pt x="25016" y="63499"/>
                  </a:lnTo>
                  <a:cubicBezTo>
                    <a:pt x="25592" y="63772"/>
                    <a:pt x="26227" y="63921"/>
                    <a:pt x="26873" y="63921"/>
                  </a:cubicBezTo>
                  <a:cubicBezTo>
                    <a:pt x="28568" y="63921"/>
                    <a:pt x="30114" y="62945"/>
                    <a:pt x="30811" y="61433"/>
                  </a:cubicBezTo>
                  <a:lnTo>
                    <a:pt x="31275" y="60425"/>
                  </a:lnTo>
                  <a:lnTo>
                    <a:pt x="32469" y="60672"/>
                  </a:lnTo>
                  <a:cubicBezTo>
                    <a:pt x="32763" y="60732"/>
                    <a:pt x="33064" y="60762"/>
                    <a:pt x="33362" y="60762"/>
                  </a:cubicBezTo>
                  <a:cubicBezTo>
                    <a:pt x="35328" y="60762"/>
                    <a:pt x="37064" y="59448"/>
                    <a:pt x="37581" y="57563"/>
                  </a:cubicBezTo>
                  <a:cubicBezTo>
                    <a:pt x="37901" y="56405"/>
                    <a:pt x="37719" y="55149"/>
                    <a:pt x="37087" y="54118"/>
                  </a:cubicBezTo>
                  <a:cubicBezTo>
                    <a:pt x="36463" y="53100"/>
                    <a:pt x="35443" y="52382"/>
                    <a:pt x="34285" y="52141"/>
                  </a:cubicBezTo>
                  <a:lnTo>
                    <a:pt x="33581" y="51996"/>
                  </a:lnTo>
                  <a:lnTo>
                    <a:pt x="33468" y="51122"/>
                  </a:lnTo>
                  <a:lnTo>
                    <a:pt x="33104" y="48329"/>
                  </a:lnTo>
                  <a:lnTo>
                    <a:pt x="35106" y="49177"/>
                  </a:lnTo>
                  <a:lnTo>
                    <a:pt x="38185" y="50390"/>
                  </a:lnTo>
                  <a:lnTo>
                    <a:pt x="39206" y="50761"/>
                  </a:lnTo>
                  <a:cubicBezTo>
                    <a:pt x="39206" y="50761"/>
                    <a:pt x="39687" y="53331"/>
                    <a:pt x="39692" y="53331"/>
                  </a:cubicBezTo>
                  <a:cubicBezTo>
                    <a:pt x="39692" y="53331"/>
                    <a:pt x="39692" y="53331"/>
                    <a:pt x="39692" y="53331"/>
                  </a:cubicBezTo>
                  <a:cubicBezTo>
                    <a:pt x="39692" y="53331"/>
                    <a:pt x="40867" y="59592"/>
                    <a:pt x="40868" y="59592"/>
                  </a:cubicBezTo>
                  <a:cubicBezTo>
                    <a:pt x="40868" y="59592"/>
                    <a:pt x="40868" y="59592"/>
                    <a:pt x="40868" y="59592"/>
                  </a:cubicBezTo>
                  <a:lnTo>
                    <a:pt x="41320" y="62009"/>
                  </a:lnTo>
                  <a:lnTo>
                    <a:pt x="44495" y="53924"/>
                  </a:lnTo>
                  <a:cubicBezTo>
                    <a:pt x="44699" y="53953"/>
                    <a:pt x="44905" y="53968"/>
                    <a:pt x="45113" y="53968"/>
                  </a:cubicBezTo>
                  <a:cubicBezTo>
                    <a:pt x="45948" y="53968"/>
                    <a:pt x="46755" y="53732"/>
                    <a:pt x="47449" y="53286"/>
                  </a:cubicBezTo>
                  <a:cubicBezTo>
                    <a:pt x="49056" y="52251"/>
                    <a:pt x="49772" y="50319"/>
                    <a:pt x="49319" y="48522"/>
                  </a:cubicBezTo>
                  <a:cubicBezTo>
                    <a:pt x="50265" y="47016"/>
                    <a:pt x="50645" y="45290"/>
                    <a:pt x="50407" y="43603"/>
                  </a:cubicBezTo>
                  <a:cubicBezTo>
                    <a:pt x="50407" y="43603"/>
                    <a:pt x="50549" y="43367"/>
                    <a:pt x="50546" y="43367"/>
                  </a:cubicBezTo>
                  <a:lnTo>
                    <a:pt x="51204" y="42263"/>
                  </a:lnTo>
                  <a:cubicBezTo>
                    <a:pt x="51346" y="42025"/>
                    <a:pt x="51653" y="41812"/>
                    <a:pt x="51836" y="41598"/>
                  </a:cubicBezTo>
                  <a:cubicBezTo>
                    <a:pt x="52743" y="40549"/>
                    <a:pt x="53404" y="39304"/>
                    <a:pt x="53854" y="37995"/>
                  </a:cubicBezTo>
                  <a:cubicBezTo>
                    <a:pt x="53947" y="37726"/>
                    <a:pt x="54032" y="37453"/>
                    <a:pt x="54106" y="37181"/>
                  </a:cubicBezTo>
                  <a:cubicBezTo>
                    <a:pt x="54531" y="35642"/>
                    <a:pt x="54823" y="33866"/>
                    <a:pt x="54356" y="32320"/>
                  </a:cubicBezTo>
                  <a:cubicBezTo>
                    <a:pt x="54200" y="31802"/>
                    <a:pt x="53992" y="31299"/>
                    <a:pt x="53741" y="30819"/>
                  </a:cubicBezTo>
                  <a:cubicBezTo>
                    <a:pt x="53675" y="30692"/>
                    <a:pt x="52863" y="29421"/>
                    <a:pt x="52833" y="29421"/>
                  </a:cubicBezTo>
                  <a:cubicBezTo>
                    <a:pt x="52833" y="29421"/>
                    <a:pt x="52832" y="29421"/>
                    <a:pt x="52832" y="29422"/>
                  </a:cubicBezTo>
                  <a:cubicBezTo>
                    <a:pt x="53645" y="28580"/>
                    <a:pt x="54121" y="27491"/>
                    <a:pt x="54121" y="26270"/>
                  </a:cubicBezTo>
                  <a:cubicBezTo>
                    <a:pt x="54121" y="24180"/>
                    <a:pt x="52728" y="22478"/>
                    <a:pt x="50642" y="21748"/>
                  </a:cubicBezTo>
                  <a:cubicBezTo>
                    <a:pt x="51273" y="20415"/>
                    <a:pt x="51617" y="19081"/>
                    <a:pt x="51605" y="17857"/>
                  </a:cubicBezTo>
                  <a:cubicBezTo>
                    <a:pt x="51593" y="16547"/>
                    <a:pt x="51188" y="15369"/>
                    <a:pt x="50447" y="14441"/>
                  </a:cubicBezTo>
                  <a:cubicBezTo>
                    <a:pt x="50654" y="12886"/>
                    <a:pt x="50343" y="11366"/>
                    <a:pt x="49073" y="10145"/>
                  </a:cubicBezTo>
                  <a:cubicBezTo>
                    <a:pt x="48858" y="9937"/>
                    <a:pt x="48624" y="9753"/>
                    <a:pt x="48381" y="9593"/>
                  </a:cubicBezTo>
                  <a:lnTo>
                    <a:pt x="50122" y="8038"/>
                  </a:lnTo>
                  <a:cubicBezTo>
                    <a:pt x="50122" y="8038"/>
                    <a:pt x="51300" y="6986"/>
                    <a:pt x="52465" y="5947"/>
                  </a:cubicBezTo>
                  <a:cubicBezTo>
                    <a:pt x="53477" y="5044"/>
                    <a:pt x="53142" y="3383"/>
                    <a:pt x="51861" y="2943"/>
                  </a:cubicBezTo>
                  <a:lnTo>
                    <a:pt x="48467" y="1776"/>
                  </a:lnTo>
                  <a:cubicBezTo>
                    <a:pt x="48217" y="1690"/>
                    <a:pt x="47966" y="1611"/>
                    <a:pt x="47714" y="1535"/>
                  </a:cubicBezTo>
                  <a:lnTo>
                    <a:pt x="46440" y="1194"/>
                  </a:lnTo>
                  <a:cubicBezTo>
                    <a:pt x="44769" y="797"/>
                    <a:pt x="43042" y="594"/>
                    <a:pt x="41279" y="594"/>
                  </a:cubicBezTo>
                  <a:cubicBezTo>
                    <a:pt x="40346" y="594"/>
                    <a:pt x="39437" y="652"/>
                    <a:pt x="38551" y="753"/>
                  </a:cubicBezTo>
                  <a:cubicBezTo>
                    <a:pt x="38448" y="766"/>
                    <a:pt x="38344" y="774"/>
                    <a:pt x="38242" y="787"/>
                  </a:cubicBezTo>
                  <a:lnTo>
                    <a:pt x="34900" y="1431"/>
                  </a:lnTo>
                  <a:cubicBezTo>
                    <a:pt x="33668" y="1747"/>
                    <a:pt x="32532" y="2127"/>
                    <a:pt x="31517" y="2523"/>
                  </a:cubicBezTo>
                  <a:cubicBezTo>
                    <a:pt x="31438" y="2405"/>
                    <a:pt x="31355" y="2291"/>
                    <a:pt x="31266" y="2177"/>
                  </a:cubicBezTo>
                  <a:cubicBezTo>
                    <a:pt x="30342" y="1026"/>
                    <a:pt x="28955" y="367"/>
                    <a:pt x="27461" y="367"/>
                  </a:cubicBezTo>
                  <a:cubicBezTo>
                    <a:pt x="27352" y="367"/>
                    <a:pt x="27242" y="371"/>
                    <a:pt x="27133" y="379"/>
                  </a:cubicBezTo>
                  <a:cubicBezTo>
                    <a:pt x="26550" y="141"/>
                    <a:pt x="25920" y="15"/>
                    <a:pt x="25274" y="15"/>
                  </a:cubicBezTo>
                  <a:cubicBezTo>
                    <a:pt x="24516" y="15"/>
                    <a:pt x="23766" y="185"/>
                    <a:pt x="23048" y="520"/>
                  </a:cubicBezTo>
                  <a:cubicBezTo>
                    <a:pt x="21440" y="1270"/>
                    <a:pt x="20424" y="2599"/>
                    <a:pt x="20004" y="4419"/>
                  </a:cubicBezTo>
                  <a:lnTo>
                    <a:pt x="17135" y="3797"/>
                  </a:lnTo>
                  <a:lnTo>
                    <a:pt x="16749" y="3712"/>
                  </a:lnTo>
                  <a:cubicBezTo>
                    <a:pt x="15683" y="1519"/>
                    <a:pt x="13438" y="0"/>
                    <a:pt x="10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95250" dir="4140000" algn="bl" rotWithShape="0">
                <a:srgbClr val="004468">
                  <a:alpha val="12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3846;p54">
              <a:extLst>
                <a:ext uri="{FF2B5EF4-FFF2-40B4-BE49-F238E27FC236}">
                  <a16:creationId xmlns:a16="http://schemas.microsoft.com/office/drawing/2014/main" id="{AC10CC30-482A-4E4B-9D89-0A06BCF6FE0E}"/>
                </a:ext>
              </a:extLst>
            </p:cNvPr>
            <p:cNvSpPr/>
            <p:nvPr/>
          </p:nvSpPr>
          <p:spPr>
            <a:xfrm>
              <a:off x="4618325" y="1584050"/>
              <a:ext cx="406100" cy="321700"/>
            </a:xfrm>
            <a:custGeom>
              <a:avLst/>
              <a:gdLst/>
              <a:ahLst/>
              <a:cxnLst/>
              <a:rect l="l" t="t" r="r" b="b"/>
              <a:pathLst>
                <a:path w="16244" h="12868" extrusionOk="0">
                  <a:moveTo>
                    <a:pt x="1" y="0"/>
                  </a:moveTo>
                  <a:lnTo>
                    <a:pt x="10231" y="12868"/>
                  </a:lnTo>
                  <a:lnTo>
                    <a:pt x="16244" y="35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3847;p54">
              <a:extLst>
                <a:ext uri="{FF2B5EF4-FFF2-40B4-BE49-F238E27FC236}">
                  <a16:creationId xmlns:a16="http://schemas.microsoft.com/office/drawing/2014/main" id="{3CB45B7A-6EB7-4ADD-9F88-5C5379E13926}"/>
                </a:ext>
              </a:extLst>
            </p:cNvPr>
            <p:cNvSpPr/>
            <p:nvPr/>
          </p:nvSpPr>
          <p:spPr>
            <a:xfrm>
              <a:off x="4752300" y="16287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0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3848;p54">
              <a:extLst>
                <a:ext uri="{FF2B5EF4-FFF2-40B4-BE49-F238E27FC236}">
                  <a16:creationId xmlns:a16="http://schemas.microsoft.com/office/drawing/2014/main" id="{1DDDDA6F-F31E-4F58-91C7-BDD63533E90A}"/>
                </a:ext>
              </a:extLst>
            </p:cNvPr>
            <p:cNvSpPr/>
            <p:nvPr/>
          </p:nvSpPr>
          <p:spPr>
            <a:xfrm>
              <a:off x="4762975" y="1717650"/>
              <a:ext cx="54500" cy="54500"/>
            </a:xfrm>
            <a:custGeom>
              <a:avLst/>
              <a:gdLst/>
              <a:ahLst/>
              <a:cxnLst/>
              <a:rect l="l" t="t" r="r" b="b"/>
              <a:pathLst>
                <a:path w="2180" h="2180" extrusionOk="0">
                  <a:moveTo>
                    <a:pt x="1090" y="1"/>
                  </a:moveTo>
                  <a:cubicBezTo>
                    <a:pt x="488" y="1"/>
                    <a:pt x="1" y="488"/>
                    <a:pt x="1" y="1090"/>
                  </a:cubicBezTo>
                  <a:cubicBezTo>
                    <a:pt x="1" y="1692"/>
                    <a:pt x="488" y="2179"/>
                    <a:pt x="1090" y="2179"/>
                  </a:cubicBezTo>
                  <a:cubicBezTo>
                    <a:pt x="1692" y="2179"/>
                    <a:pt x="2179" y="1692"/>
                    <a:pt x="2179" y="1090"/>
                  </a:cubicBezTo>
                  <a:cubicBezTo>
                    <a:pt x="2179" y="488"/>
                    <a:pt x="1691" y="1"/>
                    <a:pt x="1090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849;p54">
              <a:extLst>
                <a:ext uri="{FF2B5EF4-FFF2-40B4-BE49-F238E27FC236}">
                  <a16:creationId xmlns:a16="http://schemas.microsoft.com/office/drawing/2014/main" id="{D2A18C72-8644-4C77-A68D-1784D1BD2085}"/>
                </a:ext>
              </a:extLst>
            </p:cNvPr>
            <p:cNvSpPr/>
            <p:nvPr/>
          </p:nvSpPr>
          <p:spPr>
            <a:xfrm>
              <a:off x="4842350" y="16515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7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2" y="2179"/>
                    <a:pt x="2179" y="1691"/>
                    <a:pt x="2179" y="1089"/>
                  </a:cubicBezTo>
                  <a:cubicBezTo>
                    <a:pt x="2179" y="487"/>
                    <a:pt x="1692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850;p54">
              <a:extLst>
                <a:ext uri="{FF2B5EF4-FFF2-40B4-BE49-F238E27FC236}">
                  <a16:creationId xmlns:a16="http://schemas.microsoft.com/office/drawing/2014/main" id="{7D61400C-33CF-481A-B97D-862E9456C6D9}"/>
                </a:ext>
              </a:extLst>
            </p:cNvPr>
            <p:cNvSpPr/>
            <p:nvPr/>
          </p:nvSpPr>
          <p:spPr>
            <a:xfrm>
              <a:off x="4845650" y="1755825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90" y="0"/>
                  </a:moveTo>
                  <a:cubicBezTo>
                    <a:pt x="488" y="0"/>
                    <a:pt x="0" y="488"/>
                    <a:pt x="0" y="1089"/>
                  </a:cubicBezTo>
                  <a:cubicBezTo>
                    <a:pt x="0" y="1691"/>
                    <a:pt x="488" y="2179"/>
                    <a:pt x="1090" y="2179"/>
                  </a:cubicBezTo>
                  <a:cubicBezTo>
                    <a:pt x="1691" y="2179"/>
                    <a:pt x="2179" y="1691"/>
                    <a:pt x="2179" y="1089"/>
                  </a:cubicBezTo>
                  <a:cubicBezTo>
                    <a:pt x="2179" y="488"/>
                    <a:pt x="1691" y="0"/>
                    <a:pt x="1090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3851;p54">
              <a:extLst>
                <a:ext uri="{FF2B5EF4-FFF2-40B4-BE49-F238E27FC236}">
                  <a16:creationId xmlns:a16="http://schemas.microsoft.com/office/drawing/2014/main" id="{A3DB48B3-2AE3-47F2-ABC5-9C01B570926C}"/>
                </a:ext>
              </a:extLst>
            </p:cNvPr>
            <p:cNvSpPr/>
            <p:nvPr/>
          </p:nvSpPr>
          <p:spPr>
            <a:xfrm>
              <a:off x="4927275" y="1663200"/>
              <a:ext cx="54475" cy="54475"/>
            </a:xfrm>
            <a:custGeom>
              <a:avLst/>
              <a:gdLst/>
              <a:ahLst/>
              <a:cxnLst/>
              <a:rect l="l" t="t" r="r" b="b"/>
              <a:pathLst>
                <a:path w="2179" h="2179" extrusionOk="0">
                  <a:moveTo>
                    <a:pt x="1089" y="0"/>
                  </a:moveTo>
                  <a:cubicBezTo>
                    <a:pt x="487" y="0"/>
                    <a:pt x="0" y="488"/>
                    <a:pt x="0" y="1090"/>
                  </a:cubicBezTo>
                  <a:cubicBezTo>
                    <a:pt x="0" y="1692"/>
                    <a:pt x="487" y="2179"/>
                    <a:pt x="1089" y="2179"/>
                  </a:cubicBezTo>
                  <a:cubicBezTo>
                    <a:pt x="1691" y="2179"/>
                    <a:pt x="2179" y="1692"/>
                    <a:pt x="2179" y="1090"/>
                  </a:cubicBezTo>
                  <a:cubicBezTo>
                    <a:pt x="2179" y="488"/>
                    <a:pt x="1691" y="0"/>
                    <a:pt x="108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52;p54">
              <a:extLst>
                <a:ext uri="{FF2B5EF4-FFF2-40B4-BE49-F238E27FC236}">
                  <a16:creationId xmlns:a16="http://schemas.microsoft.com/office/drawing/2014/main" id="{8593E432-5D8D-4442-984D-792E86E71480}"/>
                </a:ext>
              </a:extLst>
            </p:cNvPr>
            <p:cNvSpPr/>
            <p:nvPr/>
          </p:nvSpPr>
          <p:spPr>
            <a:xfrm>
              <a:off x="4673625" y="1596075"/>
              <a:ext cx="52700" cy="29175"/>
            </a:xfrm>
            <a:custGeom>
              <a:avLst/>
              <a:gdLst/>
              <a:ahLst/>
              <a:cxnLst/>
              <a:rect l="l" t="t" r="r" b="b"/>
              <a:pathLst>
                <a:path w="2108" h="1167" extrusionOk="0">
                  <a:moveTo>
                    <a:pt x="7" y="1"/>
                  </a:moveTo>
                  <a:cubicBezTo>
                    <a:pt x="6" y="27"/>
                    <a:pt x="0" y="51"/>
                    <a:pt x="0" y="77"/>
                  </a:cubicBezTo>
                  <a:cubicBezTo>
                    <a:pt x="0" y="679"/>
                    <a:pt x="488" y="1166"/>
                    <a:pt x="1090" y="1166"/>
                  </a:cubicBezTo>
                  <a:cubicBezTo>
                    <a:pt x="1557" y="1166"/>
                    <a:pt x="1954" y="871"/>
                    <a:pt x="2107" y="457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53;p54">
              <a:extLst>
                <a:ext uri="{FF2B5EF4-FFF2-40B4-BE49-F238E27FC236}">
                  <a16:creationId xmlns:a16="http://schemas.microsoft.com/office/drawing/2014/main" id="{BD44C5D7-72D2-4772-ACE2-4510D4597AC5}"/>
                </a:ext>
              </a:extLst>
            </p:cNvPr>
            <p:cNvSpPr/>
            <p:nvPr/>
          </p:nvSpPr>
          <p:spPr>
            <a:xfrm>
              <a:off x="4677000" y="1656000"/>
              <a:ext cx="36875" cy="42375"/>
            </a:xfrm>
            <a:custGeom>
              <a:avLst/>
              <a:gdLst/>
              <a:ahLst/>
              <a:cxnLst/>
              <a:rect l="l" t="t" r="r" b="b"/>
              <a:pathLst>
                <a:path w="1475" h="1695" extrusionOk="0">
                  <a:moveTo>
                    <a:pt x="386" y="0"/>
                  </a:moveTo>
                  <a:cubicBezTo>
                    <a:pt x="249" y="0"/>
                    <a:pt x="120" y="29"/>
                    <a:pt x="0" y="73"/>
                  </a:cubicBezTo>
                  <a:lnTo>
                    <a:pt x="1290" y="1694"/>
                  </a:lnTo>
                  <a:cubicBezTo>
                    <a:pt x="1406" y="1521"/>
                    <a:pt x="1475" y="1313"/>
                    <a:pt x="1475" y="1089"/>
                  </a:cubicBezTo>
                  <a:cubicBezTo>
                    <a:pt x="1475" y="488"/>
                    <a:pt x="986" y="0"/>
                    <a:pt x="38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3854;p54">
              <a:extLst>
                <a:ext uri="{FF2B5EF4-FFF2-40B4-BE49-F238E27FC236}">
                  <a16:creationId xmlns:a16="http://schemas.microsoft.com/office/drawing/2014/main" id="{9FF7A5A4-E6D6-4D92-96F7-EB9DD83F7EE4}"/>
                </a:ext>
              </a:extLst>
            </p:cNvPr>
            <p:cNvSpPr/>
            <p:nvPr/>
          </p:nvSpPr>
          <p:spPr>
            <a:xfrm>
              <a:off x="4844325" y="1851200"/>
              <a:ext cx="51575" cy="54100"/>
            </a:xfrm>
            <a:custGeom>
              <a:avLst/>
              <a:gdLst/>
              <a:ahLst/>
              <a:cxnLst/>
              <a:rect l="l" t="t" r="r" b="b"/>
              <a:pathLst>
                <a:path w="2063" h="2164" extrusionOk="0">
                  <a:moveTo>
                    <a:pt x="1009" y="0"/>
                  </a:moveTo>
                  <a:cubicBezTo>
                    <a:pt x="552" y="0"/>
                    <a:pt x="161" y="284"/>
                    <a:pt x="0" y="684"/>
                  </a:cubicBezTo>
                  <a:lnTo>
                    <a:pt x="1177" y="2163"/>
                  </a:lnTo>
                  <a:cubicBezTo>
                    <a:pt x="1186" y="2162"/>
                    <a:pt x="1196" y="2162"/>
                    <a:pt x="1203" y="2162"/>
                  </a:cubicBezTo>
                  <a:lnTo>
                    <a:pt x="2063" y="825"/>
                  </a:lnTo>
                  <a:cubicBezTo>
                    <a:pt x="1942" y="352"/>
                    <a:pt x="1519" y="0"/>
                    <a:pt x="1009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3855;p54">
              <a:extLst>
                <a:ext uri="{FF2B5EF4-FFF2-40B4-BE49-F238E27FC236}">
                  <a16:creationId xmlns:a16="http://schemas.microsoft.com/office/drawing/2014/main" id="{BDD04E84-80EA-492D-8306-B927607AD7FA}"/>
                </a:ext>
              </a:extLst>
            </p:cNvPr>
            <p:cNvSpPr/>
            <p:nvPr/>
          </p:nvSpPr>
          <p:spPr>
            <a:xfrm>
              <a:off x="4530475" y="1516600"/>
              <a:ext cx="134925" cy="134950"/>
            </a:xfrm>
            <a:custGeom>
              <a:avLst/>
              <a:gdLst/>
              <a:ahLst/>
              <a:cxnLst/>
              <a:rect l="l" t="t" r="r" b="b"/>
              <a:pathLst>
                <a:path w="5397" h="5398" extrusionOk="0">
                  <a:moveTo>
                    <a:pt x="2699" y="1"/>
                  </a:moveTo>
                  <a:cubicBezTo>
                    <a:pt x="1209" y="1"/>
                    <a:pt x="1" y="1208"/>
                    <a:pt x="1" y="2698"/>
                  </a:cubicBezTo>
                  <a:cubicBezTo>
                    <a:pt x="1" y="4189"/>
                    <a:pt x="1209" y="5397"/>
                    <a:pt x="2699" y="5397"/>
                  </a:cubicBezTo>
                  <a:cubicBezTo>
                    <a:pt x="4188" y="5397"/>
                    <a:pt x="5397" y="4189"/>
                    <a:pt x="5397" y="2698"/>
                  </a:cubicBezTo>
                  <a:cubicBezTo>
                    <a:pt x="5397" y="1208"/>
                    <a:pt x="4188" y="1"/>
                    <a:pt x="269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56;p54">
              <a:extLst>
                <a:ext uri="{FF2B5EF4-FFF2-40B4-BE49-F238E27FC236}">
                  <a16:creationId xmlns:a16="http://schemas.microsoft.com/office/drawing/2014/main" id="{8DE9E26C-D8A9-4BEB-A020-FEFD83EED1B3}"/>
                </a:ext>
              </a:extLst>
            </p:cNvPr>
            <p:cNvSpPr/>
            <p:nvPr/>
          </p:nvSpPr>
          <p:spPr>
            <a:xfrm>
              <a:off x="4405250" y="1910925"/>
              <a:ext cx="537875" cy="405950"/>
            </a:xfrm>
            <a:custGeom>
              <a:avLst/>
              <a:gdLst/>
              <a:ahLst/>
              <a:cxnLst/>
              <a:rect l="l" t="t" r="r" b="b"/>
              <a:pathLst>
                <a:path w="21515" h="16238" extrusionOk="0">
                  <a:moveTo>
                    <a:pt x="1975" y="1"/>
                  </a:moveTo>
                  <a:cubicBezTo>
                    <a:pt x="1640" y="1"/>
                    <a:pt x="1382" y="123"/>
                    <a:pt x="1201" y="390"/>
                  </a:cubicBezTo>
                  <a:cubicBezTo>
                    <a:pt x="671" y="1177"/>
                    <a:pt x="1898" y="2918"/>
                    <a:pt x="3155" y="4245"/>
                  </a:cubicBezTo>
                  <a:lnTo>
                    <a:pt x="3155" y="4245"/>
                  </a:lnTo>
                  <a:cubicBezTo>
                    <a:pt x="2749" y="4005"/>
                    <a:pt x="2333" y="3839"/>
                    <a:pt x="1958" y="3839"/>
                  </a:cubicBezTo>
                  <a:cubicBezTo>
                    <a:pt x="1661" y="3839"/>
                    <a:pt x="1391" y="3944"/>
                    <a:pt x="1176" y="4201"/>
                  </a:cubicBezTo>
                  <a:cubicBezTo>
                    <a:pt x="0" y="5605"/>
                    <a:pt x="2498" y="9053"/>
                    <a:pt x="6213" y="10930"/>
                  </a:cubicBezTo>
                  <a:cubicBezTo>
                    <a:pt x="6213" y="10930"/>
                    <a:pt x="6086" y="10908"/>
                    <a:pt x="5909" y="10908"/>
                  </a:cubicBezTo>
                  <a:cubicBezTo>
                    <a:pt x="5405" y="10908"/>
                    <a:pt x="4506" y="11090"/>
                    <a:pt x="5074" y="12494"/>
                  </a:cubicBezTo>
                  <a:cubicBezTo>
                    <a:pt x="5817" y="14331"/>
                    <a:pt x="9491" y="16238"/>
                    <a:pt x="15077" y="16238"/>
                  </a:cubicBezTo>
                  <a:cubicBezTo>
                    <a:pt x="15257" y="16238"/>
                    <a:pt x="15439" y="16236"/>
                    <a:pt x="15623" y="16232"/>
                  </a:cubicBezTo>
                  <a:cubicBezTo>
                    <a:pt x="21515" y="16104"/>
                    <a:pt x="17493" y="5785"/>
                    <a:pt x="17493" y="5785"/>
                  </a:cubicBezTo>
                  <a:lnTo>
                    <a:pt x="17493" y="5785"/>
                  </a:lnTo>
                  <a:cubicBezTo>
                    <a:pt x="17493" y="5785"/>
                    <a:pt x="16879" y="5905"/>
                    <a:pt x="15884" y="5905"/>
                  </a:cubicBezTo>
                  <a:cubicBezTo>
                    <a:pt x="14256" y="5905"/>
                    <a:pt x="11608" y="5584"/>
                    <a:pt x="8964" y="3895"/>
                  </a:cubicBezTo>
                  <a:cubicBezTo>
                    <a:pt x="5594" y="1741"/>
                    <a:pt x="3240" y="1"/>
                    <a:pt x="1975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57;p54">
              <a:extLst>
                <a:ext uri="{FF2B5EF4-FFF2-40B4-BE49-F238E27FC236}">
                  <a16:creationId xmlns:a16="http://schemas.microsoft.com/office/drawing/2014/main" id="{713E3B62-7E46-40C0-848D-E789BAFFAD82}"/>
                </a:ext>
              </a:extLst>
            </p:cNvPr>
            <p:cNvSpPr/>
            <p:nvPr/>
          </p:nvSpPr>
          <p:spPr>
            <a:xfrm>
              <a:off x="4559075" y="2040550"/>
              <a:ext cx="98200" cy="183175"/>
            </a:xfrm>
            <a:custGeom>
              <a:avLst/>
              <a:gdLst/>
              <a:ahLst/>
              <a:cxnLst/>
              <a:rect l="l" t="t" r="r" b="b"/>
              <a:pathLst>
                <a:path w="3928" h="7327" extrusionOk="0">
                  <a:moveTo>
                    <a:pt x="1717" y="2154"/>
                  </a:moveTo>
                  <a:cubicBezTo>
                    <a:pt x="1955" y="2154"/>
                    <a:pt x="2194" y="2182"/>
                    <a:pt x="2415" y="2270"/>
                  </a:cubicBezTo>
                  <a:cubicBezTo>
                    <a:pt x="2516" y="2309"/>
                    <a:pt x="2911" y="2485"/>
                    <a:pt x="2798" y="2661"/>
                  </a:cubicBezTo>
                  <a:cubicBezTo>
                    <a:pt x="2757" y="2726"/>
                    <a:pt x="2671" y="2745"/>
                    <a:pt x="2586" y="2745"/>
                  </a:cubicBezTo>
                  <a:cubicBezTo>
                    <a:pt x="2535" y="2745"/>
                    <a:pt x="2484" y="2738"/>
                    <a:pt x="2445" y="2730"/>
                  </a:cubicBezTo>
                  <a:cubicBezTo>
                    <a:pt x="2186" y="2678"/>
                    <a:pt x="1918" y="2514"/>
                    <a:pt x="1706" y="2362"/>
                  </a:cubicBezTo>
                  <a:cubicBezTo>
                    <a:pt x="1620" y="2300"/>
                    <a:pt x="1537" y="2234"/>
                    <a:pt x="1458" y="2163"/>
                  </a:cubicBezTo>
                  <a:lnTo>
                    <a:pt x="1458" y="2163"/>
                  </a:lnTo>
                  <a:cubicBezTo>
                    <a:pt x="1483" y="2162"/>
                    <a:pt x="1508" y="2161"/>
                    <a:pt x="1531" y="2160"/>
                  </a:cubicBezTo>
                  <a:cubicBezTo>
                    <a:pt x="1593" y="2156"/>
                    <a:pt x="1655" y="2154"/>
                    <a:pt x="1717" y="2154"/>
                  </a:cubicBezTo>
                  <a:close/>
                  <a:moveTo>
                    <a:pt x="1800" y="4335"/>
                  </a:moveTo>
                  <a:cubicBezTo>
                    <a:pt x="1909" y="4335"/>
                    <a:pt x="2017" y="4345"/>
                    <a:pt x="2124" y="4364"/>
                  </a:cubicBezTo>
                  <a:cubicBezTo>
                    <a:pt x="2259" y="4387"/>
                    <a:pt x="3169" y="4683"/>
                    <a:pt x="2809" y="4893"/>
                  </a:cubicBezTo>
                  <a:cubicBezTo>
                    <a:pt x="2770" y="4916"/>
                    <a:pt x="2713" y="4924"/>
                    <a:pt x="2651" y="4924"/>
                  </a:cubicBezTo>
                  <a:cubicBezTo>
                    <a:pt x="2535" y="4924"/>
                    <a:pt x="2400" y="4896"/>
                    <a:pt x="2325" y="4880"/>
                  </a:cubicBezTo>
                  <a:cubicBezTo>
                    <a:pt x="2167" y="4845"/>
                    <a:pt x="2018" y="4784"/>
                    <a:pt x="1879" y="4702"/>
                  </a:cubicBezTo>
                  <a:cubicBezTo>
                    <a:pt x="1722" y="4612"/>
                    <a:pt x="1580" y="4497"/>
                    <a:pt x="1453" y="4368"/>
                  </a:cubicBezTo>
                  <a:lnTo>
                    <a:pt x="1453" y="4368"/>
                  </a:lnTo>
                  <a:cubicBezTo>
                    <a:pt x="1567" y="4346"/>
                    <a:pt x="1684" y="4335"/>
                    <a:pt x="1800" y="4335"/>
                  </a:cubicBezTo>
                  <a:close/>
                  <a:moveTo>
                    <a:pt x="1377" y="1"/>
                  </a:moveTo>
                  <a:cubicBezTo>
                    <a:pt x="1150" y="1"/>
                    <a:pt x="920" y="32"/>
                    <a:pt x="733" y="136"/>
                  </a:cubicBezTo>
                  <a:cubicBezTo>
                    <a:pt x="424" y="306"/>
                    <a:pt x="374" y="647"/>
                    <a:pt x="459" y="966"/>
                  </a:cubicBezTo>
                  <a:cubicBezTo>
                    <a:pt x="560" y="1346"/>
                    <a:pt x="765" y="1703"/>
                    <a:pt x="1030" y="2008"/>
                  </a:cubicBezTo>
                  <a:lnTo>
                    <a:pt x="1030" y="2008"/>
                  </a:lnTo>
                  <a:cubicBezTo>
                    <a:pt x="953" y="2025"/>
                    <a:pt x="878" y="2046"/>
                    <a:pt x="807" y="2071"/>
                  </a:cubicBezTo>
                  <a:cubicBezTo>
                    <a:pt x="0" y="2356"/>
                    <a:pt x="483" y="3318"/>
                    <a:pt x="781" y="3803"/>
                  </a:cubicBezTo>
                  <a:cubicBezTo>
                    <a:pt x="876" y="3958"/>
                    <a:pt x="983" y="4113"/>
                    <a:pt x="1102" y="4260"/>
                  </a:cubicBezTo>
                  <a:lnTo>
                    <a:pt x="1102" y="4260"/>
                  </a:lnTo>
                  <a:cubicBezTo>
                    <a:pt x="1029" y="4287"/>
                    <a:pt x="959" y="4319"/>
                    <a:pt x="890" y="4355"/>
                  </a:cubicBezTo>
                  <a:cubicBezTo>
                    <a:pt x="499" y="4563"/>
                    <a:pt x="551" y="4947"/>
                    <a:pt x="639" y="5326"/>
                  </a:cubicBezTo>
                  <a:cubicBezTo>
                    <a:pt x="834" y="6167"/>
                    <a:pt x="1395" y="6895"/>
                    <a:pt x="2147" y="7313"/>
                  </a:cubicBezTo>
                  <a:cubicBezTo>
                    <a:pt x="2164" y="7322"/>
                    <a:pt x="2180" y="7326"/>
                    <a:pt x="2195" y="7326"/>
                  </a:cubicBezTo>
                  <a:cubicBezTo>
                    <a:pt x="2282" y="7326"/>
                    <a:pt x="2339" y="7197"/>
                    <a:pt x="2246" y="7146"/>
                  </a:cubicBezTo>
                  <a:cubicBezTo>
                    <a:pt x="1757" y="6875"/>
                    <a:pt x="1359" y="6476"/>
                    <a:pt x="1094" y="5983"/>
                  </a:cubicBezTo>
                  <a:cubicBezTo>
                    <a:pt x="973" y="5761"/>
                    <a:pt x="885" y="5523"/>
                    <a:pt x="827" y="5275"/>
                  </a:cubicBezTo>
                  <a:cubicBezTo>
                    <a:pt x="793" y="5129"/>
                    <a:pt x="750" y="4960"/>
                    <a:pt x="771" y="4810"/>
                  </a:cubicBezTo>
                  <a:cubicBezTo>
                    <a:pt x="804" y="4571"/>
                    <a:pt x="1037" y="4486"/>
                    <a:pt x="1241" y="4422"/>
                  </a:cubicBezTo>
                  <a:lnTo>
                    <a:pt x="1241" y="4422"/>
                  </a:lnTo>
                  <a:cubicBezTo>
                    <a:pt x="1597" y="4809"/>
                    <a:pt x="2047" y="5103"/>
                    <a:pt x="2586" y="5103"/>
                  </a:cubicBezTo>
                  <a:cubicBezTo>
                    <a:pt x="2616" y="5103"/>
                    <a:pt x="2646" y="5102"/>
                    <a:pt x="2676" y="5101"/>
                  </a:cubicBezTo>
                  <a:cubicBezTo>
                    <a:pt x="2941" y="5083"/>
                    <a:pt x="3267" y="4931"/>
                    <a:pt x="3069" y="4625"/>
                  </a:cubicBezTo>
                  <a:cubicBezTo>
                    <a:pt x="2890" y="4348"/>
                    <a:pt x="2440" y="4219"/>
                    <a:pt x="2134" y="4169"/>
                  </a:cubicBezTo>
                  <a:cubicBezTo>
                    <a:pt x="2021" y="4151"/>
                    <a:pt x="1906" y="4142"/>
                    <a:pt x="1790" y="4142"/>
                  </a:cubicBezTo>
                  <a:cubicBezTo>
                    <a:pt x="1625" y="4142"/>
                    <a:pt x="1460" y="4161"/>
                    <a:pt x="1300" y="4200"/>
                  </a:cubicBezTo>
                  <a:lnTo>
                    <a:pt x="1300" y="4200"/>
                  </a:lnTo>
                  <a:cubicBezTo>
                    <a:pt x="1242" y="4130"/>
                    <a:pt x="1186" y="4058"/>
                    <a:pt x="1134" y="3984"/>
                  </a:cubicBezTo>
                  <a:cubicBezTo>
                    <a:pt x="885" y="3631"/>
                    <a:pt x="363" y="2931"/>
                    <a:pt x="609" y="2472"/>
                  </a:cubicBezTo>
                  <a:cubicBezTo>
                    <a:pt x="714" y="2277"/>
                    <a:pt x="957" y="2210"/>
                    <a:pt x="1193" y="2183"/>
                  </a:cubicBezTo>
                  <a:lnTo>
                    <a:pt x="1193" y="2183"/>
                  </a:lnTo>
                  <a:cubicBezTo>
                    <a:pt x="1390" y="2377"/>
                    <a:pt x="1612" y="2546"/>
                    <a:pt x="1843" y="2678"/>
                  </a:cubicBezTo>
                  <a:cubicBezTo>
                    <a:pt x="2054" y="2799"/>
                    <a:pt x="2309" y="2934"/>
                    <a:pt x="2564" y="2934"/>
                  </a:cubicBezTo>
                  <a:cubicBezTo>
                    <a:pt x="2613" y="2934"/>
                    <a:pt x="2662" y="2929"/>
                    <a:pt x="2710" y="2918"/>
                  </a:cubicBezTo>
                  <a:cubicBezTo>
                    <a:pt x="2958" y="2863"/>
                    <a:pt x="3083" y="2617"/>
                    <a:pt x="2933" y="2395"/>
                  </a:cubicBezTo>
                  <a:cubicBezTo>
                    <a:pt x="2748" y="2122"/>
                    <a:pt x="2335" y="2015"/>
                    <a:pt x="2031" y="1978"/>
                  </a:cubicBezTo>
                  <a:cubicBezTo>
                    <a:pt x="1899" y="1961"/>
                    <a:pt x="1756" y="1951"/>
                    <a:pt x="1610" y="1951"/>
                  </a:cubicBezTo>
                  <a:cubicBezTo>
                    <a:pt x="1494" y="1951"/>
                    <a:pt x="1377" y="1957"/>
                    <a:pt x="1261" y="1970"/>
                  </a:cubicBezTo>
                  <a:lnTo>
                    <a:pt x="1261" y="1970"/>
                  </a:lnTo>
                  <a:cubicBezTo>
                    <a:pt x="1015" y="1705"/>
                    <a:pt x="817" y="1393"/>
                    <a:pt x="695" y="1057"/>
                  </a:cubicBezTo>
                  <a:cubicBezTo>
                    <a:pt x="559" y="679"/>
                    <a:pt x="614" y="324"/>
                    <a:pt x="1058" y="235"/>
                  </a:cubicBezTo>
                  <a:cubicBezTo>
                    <a:pt x="1178" y="210"/>
                    <a:pt x="1305" y="200"/>
                    <a:pt x="1432" y="200"/>
                  </a:cubicBezTo>
                  <a:cubicBezTo>
                    <a:pt x="1635" y="200"/>
                    <a:pt x="1842" y="227"/>
                    <a:pt x="2031" y="266"/>
                  </a:cubicBezTo>
                  <a:cubicBezTo>
                    <a:pt x="2689" y="402"/>
                    <a:pt x="3281" y="745"/>
                    <a:pt x="3730" y="1245"/>
                  </a:cubicBezTo>
                  <a:cubicBezTo>
                    <a:pt x="3747" y="1265"/>
                    <a:pt x="3768" y="1273"/>
                    <a:pt x="3788" y="1273"/>
                  </a:cubicBezTo>
                  <a:cubicBezTo>
                    <a:pt x="3859" y="1273"/>
                    <a:pt x="3927" y="1174"/>
                    <a:pt x="3863" y="1102"/>
                  </a:cubicBezTo>
                  <a:cubicBezTo>
                    <a:pt x="3327" y="504"/>
                    <a:pt x="2586" y="121"/>
                    <a:pt x="1792" y="28"/>
                  </a:cubicBezTo>
                  <a:cubicBezTo>
                    <a:pt x="1662" y="13"/>
                    <a:pt x="1520" y="1"/>
                    <a:pt x="1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3858;p54">
              <a:extLst>
                <a:ext uri="{FF2B5EF4-FFF2-40B4-BE49-F238E27FC236}">
                  <a16:creationId xmlns:a16="http://schemas.microsoft.com/office/drawing/2014/main" id="{C4A71FA9-FC73-4CB6-8619-A3A6E04FAAC1}"/>
                </a:ext>
              </a:extLst>
            </p:cNvPr>
            <p:cNvSpPr/>
            <p:nvPr/>
          </p:nvSpPr>
          <p:spPr>
            <a:xfrm>
              <a:off x="4489300" y="2012275"/>
              <a:ext cx="61650" cy="97025"/>
            </a:xfrm>
            <a:custGeom>
              <a:avLst/>
              <a:gdLst/>
              <a:ahLst/>
              <a:cxnLst/>
              <a:rect l="l" t="t" r="r" b="b"/>
              <a:pathLst>
                <a:path w="2466" h="3881" extrusionOk="0">
                  <a:moveTo>
                    <a:pt x="1244" y="1455"/>
                  </a:moveTo>
                  <a:lnTo>
                    <a:pt x="1244" y="1455"/>
                  </a:lnTo>
                  <a:cubicBezTo>
                    <a:pt x="1419" y="1489"/>
                    <a:pt x="1591" y="1552"/>
                    <a:pt x="1723" y="1668"/>
                  </a:cubicBezTo>
                  <a:cubicBezTo>
                    <a:pt x="1788" y="1725"/>
                    <a:pt x="1832" y="1763"/>
                    <a:pt x="1798" y="1850"/>
                  </a:cubicBezTo>
                  <a:cubicBezTo>
                    <a:pt x="1779" y="1901"/>
                    <a:pt x="1769" y="1923"/>
                    <a:pt x="1735" y="1923"/>
                  </a:cubicBezTo>
                  <a:cubicBezTo>
                    <a:pt x="1722" y="1923"/>
                    <a:pt x="1705" y="1920"/>
                    <a:pt x="1682" y="1913"/>
                  </a:cubicBezTo>
                  <a:cubicBezTo>
                    <a:pt x="1639" y="1900"/>
                    <a:pt x="1596" y="1864"/>
                    <a:pt x="1562" y="1839"/>
                  </a:cubicBezTo>
                  <a:cubicBezTo>
                    <a:pt x="1453" y="1754"/>
                    <a:pt x="1359" y="1641"/>
                    <a:pt x="1286" y="1526"/>
                  </a:cubicBezTo>
                  <a:cubicBezTo>
                    <a:pt x="1271" y="1503"/>
                    <a:pt x="1257" y="1480"/>
                    <a:pt x="1244" y="1455"/>
                  </a:cubicBezTo>
                  <a:close/>
                  <a:moveTo>
                    <a:pt x="1794" y="1"/>
                  </a:moveTo>
                  <a:cubicBezTo>
                    <a:pt x="1486" y="1"/>
                    <a:pt x="1169" y="179"/>
                    <a:pt x="1021" y="480"/>
                  </a:cubicBezTo>
                  <a:cubicBezTo>
                    <a:pt x="905" y="716"/>
                    <a:pt x="885" y="979"/>
                    <a:pt x="947" y="1227"/>
                  </a:cubicBezTo>
                  <a:lnTo>
                    <a:pt x="947" y="1227"/>
                  </a:lnTo>
                  <a:cubicBezTo>
                    <a:pt x="925" y="1227"/>
                    <a:pt x="904" y="1226"/>
                    <a:pt x="882" y="1226"/>
                  </a:cubicBezTo>
                  <a:cubicBezTo>
                    <a:pt x="621" y="1226"/>
                    <a:pt x="361" y="1290"/>
                    <a:pt x="193" y="1510"/>
                  </a:cubicBezTo>
                  <a:cubicBezTo>
                    <a:pt x="21" y="1735"/>
                    <a:pt x="1" y="2039"/>
                    <a:pt x="48" y="2312"/>
                  </a:cubicBezTo>
                  <a:cubicBezTo>
                    <a:pt x="184" y="3076"/>
                    <a:pt x="878" y="3685"/>
                    <a:pt x="1603" y="3877"/>
                  </a:cubicBezTo>
                  <a:cubicBezTo>
                    <a:pt x="1613" y="3879"/>
                    <a:pt x="1622" y="3881"/>
                    <a:pt x="1630" y="3881"/>
                  </a:cubicBezTo>
                  <a:cubicBezTo>
                    <a:pt x="1731" y="3881"/>
                    <a:pt x="1765" y="3718"/>
                    <a:pt x="1655" y="3690"/>
                  </a:cubicBezTo>
                  <a:cubicBezTo>
                    <a:pt x="1190" y="3569"/>
                    <a:pt x="779" y="3286"/>
                    <a:pt x="507" y="2888"/>
                  </a:cubicBezTo>
                  <a:cubicBezTo>
                    <a:pt x="279" y="2558"/>
                    <a:pt x="81" y="2042"/>
                    <a:pt x="320" y="1664"/>
                  </a:cubicBezTo>
                  <a:cubicBezTo>
                    <a:pt x="443" y="1469"/>
                    <a:pt x="662" y="1419"/>
                    <a:pt x="878" y="1419"/>
                  </a:cubicBezTo>
                  <a:cubicBezTo>
                    <a:pt x="924" y="1419"/>
                    <a:pt x="970" y="1422"/>
                    <a:pt x="1014" y="1425"/>
                  </a:cubicBezTo>
                  <a:lnTo>
                    <a:pt x="1014" y="1425"/>
                  </a:lnTo>
                  <a:cubicBezTo>
                    <a:pt x="1129" y="1688"/>
                    <a:pt x="1397" y="2095"/>
                    <a:pt x="1716" y="2117"/>
                  </a:cubicBezTo>
                  <a:cubicBezTo>
                    <a:pt x="1725" y="2117"/>
                    <a:pt x="1734" y="2118"/>
                    <a:pt x="1742" y="2118"/>
                  </a:cubicBezTo>
                  <a:cubicBezTo>
                    <a:pt x="2019" y="2118"/>
                    <a:pt x="2108" y="1828"/>
                    <a:pt x="1947" y="1624"/>
                  </a:cubicBezTo>
                  <a:cubicBezTo>
                    <a:pt x="1757" y="1380"/>
                    <a:pt x="1446" y="1284"/>
                    <a:pt x="1151" y="1245"/>
                  </a:cubicBezTo>
                  <a:lnTo>
                    <a:pt x="1151" y="1245"/>
                  </a:lnTo>
                  <a:cubicBezTo>
                    <a:pt x="1104" y="1101"/>
                    <a:pt x="1088" y="948"/>
                    <a:pt x="1117" y="795"/>
                  </a:cubicBezTo>
                  <a:cubicBezTo>
                    <a:pt x="1166" y="539"/>
                    <a:pt x="1337" y="284"/>
                    <a:pt x="1597" y="209"/>
                  </a:cubicBezTo>
                  <a:cubicBezTo>
                    <a:pt x="1651" y="194"/>
                    <a:pt x="1706" y="187"/>
                    <a:pt x="1761" y="187"/>
                  </a:cubicBezTo>
                  <a:cubicBezTo>
                    <a:pt x="1961" y="187"/>
                    <a:pt x="2155" y="284"/>
                    <a:pt x="2257" y="464"/>
                  </a:cubicBezTo>
                  <a:cubicBezTo>
                    <a:pt x="2276" y="498"/>
                    <a:pt x="2305" y="512"/>
                    <a:pt x="2334" y="512"/>
                  </a:cubicBezTo>
                  <a:cubicBezTo>
                    <a:pt x="2399" y="512"/>
                    <a:pt x="2465" y="442"/>
                    <a:pt x="2423" y="368"/>
                  </a:cubicBezTo>
                  <a:cubicBezTo>
                    <a:pt x="2279" y="114"/>
                    <a:pt x="2040" y="1"/>
                    <a:pt x="17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3859;p54">
              <a:extLst>
                <a:ext uri="{FF2B5EF4-FFF2-40B4-BE49-F238E27FC236}">
                  <a16:creationId xmlns:a16="http://schemas.microsoft.com/office/drawing/2014/main" id="{1005AA01-24E7-4B95-B027-906FFDF2E32A}"/>
                </a:ext>
              </a:extLst>
            </p:cNvPr>
            <p:cNvSpPr/>
            <p:nvPr/>
          </p:nvSpPr>
          <p:spPr>
            <a:xfrm>
              <a:off x="4679525" y="2091000"/>
              <a:ext cx="123425" cy="217125"/>
            </a:xfrm>
            <a:custGeom>
              <a:avLst/>
              <a:gdLst/>
              <a:ahLst/>
              <a:cxnLst/>
              <a:rect l="l" t="t" r="r" b="b"/>
              <a:pathLst>
                <a:path w="4937" h="8685" extrusionOk="0">
                  <a:moveTo>
                    <a:pt x="1706" y="1666"/>
                  </a:moveTo>
                  <a:lnTo>
                    <a:pt x="1706" y="1666"/>
                  </a:lnTo>
                  <a:cubicBezTo>
                    <a:pt x="1804" y="1676"/>
                    <a:pt x="1900" y="1693"/>
                    <a:pt x="1992" y="1715"/>
                  </a:cubicBezTo>
                  <a:cubicBezTo>
                    <a:pt x="2088" y="1738"/>
                    <a:pt x="2185" y="1767"/>
                    <a:pt x="2280" y="1800"/>
                  </a:cubicBezTo>
                  <a:cubicBezTo>
                    <a:pt x="2323" y="1814"/>
                    <a:pt x="2386" y="1826"/>
                    <a:pt x="2422" y="1853"/>
                  </a:cubicBezTo>
                  <a:cubicBezTo>
                    <a:pt x="2485" y="1869"/>
                    <a:pt x="2509" y="1912"/>
                    <a:pt x="2493" y="1980"/>
                  </a:cubicBezTo>
                  <a:cubicBezTo>
                    <a:pt x="2531" y="2047"/>
                    <a:pt x="2524" y="2082"/>
                    <a:pt x="2470" y="2082"/>
                  </a:cubicBezTo>
                  <a:cubicBezTo>
                    <a:pt x="2465" y="2082"/>
                    <a:pt x="2459" y="2081"/>
                    <a:pt x="2453" y="2081"/>
                  </a:cubicBezTo>
                  <a:cubicBezTo>
                    <a:pt x="2419" y="2098"/>
                    <a:pt x="2382" y="2105"/>
                    <a:pt x="2342" y="2105"/>
                  </a:cubicBezTo>
                  <a:cubicBezTo>
                    <a:pt x="2169" y="2105"/>
                    <a:pt x="1956" y="1966"/>
                    <a:pt x="1858" y="1871"/>
                  </a:cubicBezTo>
                  <a:cubicBezTo>
                    <a:pt x="1794" y="1808"/>
                    <a:pt x="1743" y="1739"/>
                    <a:pt x="1706" y="1666"/>
                  </a:cubicBezTo>
                  <a:close/>
                  <a:moveTo>
                    <a:pt x="1749" y="3802"/>
                  </a:moveTo>
                  <a:cubicBezTo>
                    <a:pt x="2124" y="3802"/>
                    <a:pt x="2511" y="3881"/>
                    <a:pt x="2794" y="3960"/>
                  </a:cubicBezTo>
                  <a:cubicBezTo>
                    <a:pt x="3097" y="4044"/>
                    <a:pt x="3919" y="4348"/>
                    <a:pt x="3452" y="4775"/>
                  </a:cubicBezTo>
                  <a:cubicBezTo>
                    <a:pt x="3349" y="4869"/>
                    <a:pt x="3220" y="4905"/>
                    <a:pt x="3079" y="4905"/>
                  </a:cubicBezTo>
                  <a:cubicBezTo>
                    <a:pt x="2771" y="4905"/>
                    <a:pt x="2413" y="4730"/>
                    <a:pt x="2188" y="4613"/>
                  </a:cubicBezTo>
                  <a:cubicBezTo>
                    <a:pt x="1842" y="4431"/>
                    <a:pt x="1507" y="4173"/>
                    <a:pt x="1238" y="3863"/>
                  </a:cubicBezTo>
                  <a:lnTo>
                    <a:pt x="1238" y="3863"/>
                  </a:lnTo>
                  <a:cubicBezTo>
                    <a:pt x="1398" y="3820"/>
                    <a:pt x="1572" y="3802"/>
                    <a:pt x="1749" y="3802"/>
                  </a:cubicBezTo>
                  <a:close/>
                  <a:moveTo>
                    <a:pt x="1260" y="6305"/>
                  </a:moveTo>
                  <a:cubicBezTo>
                    <a:pt x="1543" y="6305"/>
                    <a:pt x="1852" y="6383"/>
                    <a:pt x="2057" y="6433"/>
                  </a:cubicBezTo>
                  <a:cubicBezTo>
                    <a:pt x="2156" y="6459"/>
                    <a:pt x="2252" y="6488"/>
                    <a:pt x="2350" y="6518"/>
                  </a:cubicBezTo>
                  <a:cubicBezTo>
                    <a:pt x="2426" y="6544"/>
                    <a:pt x="2618" y="6582"/>
                    <a:pt x="2675" y="6646"/>
                  </a:cubicBezTo>
                  <a:cubicBezTo>
                    <a:pt x="2862" y="6843"/>
                    <a:pt x="2627" y="6883"/>
                    <a:pt x="2423" y="6883"/>
                  </a:cubicBezTo>
                  <a:cubicBezTo>
                    <a:pt x="2325" y="6883"/>
                    <a:pt x="2234" y="6873"/>
                    <a:pt x="2201" y="6868"/>
                  </a:cubicBezTo>
                  <a:cubicBezTo>
                    <a:pt x="1854" y="6805"/>
                    <a:pt x="1526" y="6641"/>
                    <a:pt x="1256" y="6416"/>
                  </a:cubicBezTo>
                  <a:cubicBezTo>
                    <a:pt x="1217" y="6383"/>
                    <a:pt x="1178" y="6347"/>
                    <a:pt x="1140" y="6310"/>
                  </a:cubicBezTo>
                  <a:lnTo>
                    <a:pt x="1140" y="6310"/>
                  </a:lnTo>
                  <a:cubicBezTo>
                    <a:pt x="1179" y="6307"/>
                    <a:pt x="1219" y="6305"/>
                    <a:pt x="1260" y="6305"/>
                  </a:cubicBezTo>
                  <a:close/>
                  <a:moveTo>
                    <a:pt x="2924" y="1"/>
                  </a:moveTo>
                  <a:cubicBezTo>
                    <a:pt x="2453" y="1"/>
                    <a:pt x="2011" y="156"/>
                    <a:pt x="1683" y="590"/>
                  </a:cubicBezTo>
                  <a:cubicBezTo>
                    <a:pt x="1490" y="845"/>
                    <a:pt x="1395" y="1167"/>
                    <a:pt x="1443" y="1470"/>
                  </a:cubicBezTo>
                  <a:lnTo>
                    <a:pt x="1443" y="1470"/>
                  </a:lnTo>
                  <a:cubicBezTo>
                    <a:pt x="1143" y="1491"/>
                    <a:pt x="859" y="1602"/>
                    <a:pt x="669" y="1864"/>
                  </a:cubicBezTo>
                  <a:cubicBezTo>
                    <a:pt x="242" y="2450"/>
                    <a:pt x="513" y="3200"/>
                    <a:pt x="934" y="3777"/>
                  </a:cubicBezTo>
                  <a:lnTo>
                    <a:pt x="934" y="3777"/>
                  </a:lnTo>
                  <a:cubicBezTo>
                    <a:pt x="0" y="4230"/>
                    <a:pt x="260" y="5537"/>
                    <a:pt x="792" y="6211"/>
                  </a:cubicBezTo>
                  <a:cubicBezTo>
                    <a:pt x="794" y="6214"/>
                    <a:pt x="795" y="6216"/>
                    <a:pt x="797" y="6218"/>
                  </a:cubicBezTo>
                  <a:lnTo>
                    <a:pt x="797" y="6218"/>
                  </a:lnTo>
                  <a:cubicBezTo>
                    <a:pt x="556" y="6327"/>
                    <a:pt x="391" y="6540"/>
                    <a:pt x="368" y="6889"/>
                  </a:cubicBezTo>
                  <a:cubicBezTo>
                    <a:pt x="299" y="7915"/>
                    <a:pt x="1325" y="8685"/>
                    <a:pt x="2281" y="8685"/>
                  </a:cubicBezTo>
                  <a:cubicBezTo>
                    <a:pt x="2361" y="8685"/>
                    <a:pt x="2441" y="8679"/>
                    <a:pt x="2520" y="8668"/>
                  </a:cubicBezTo>
                  <a:cubicBezTo>
                    <a:pt x="2638" y="8651"/>
                    <a:pt x="2594" y="8480"/>
                    <a:pt x="2483" y="8480"/>
                  </a:cubicBezTo>
                  <a:cubicBezTo>
                    <a:pt x="2478" y="8480"/>
                    <a:pt x="2473" y="8481"/>
                    <a:pt x="2467" y="8481"/>
                  </a:cubicBezTo>
                  <a:cubicBezTo>
                    <a:pt x="2395" y="8492"/>
                    <a:pt x="2322" y="8497"/>
                    <a:pt x="2250" y="8497"/>
                  </a:cubicBezTo>
                  <a:cubicBezTo>
                    <a:pt x="1608" y="8497"/>
                    <a:pt x="983" y="8109"/>
                    <a:pt x="697" y="7530"/>
                  </a:cubicBezTo>
                  <a:cubicBezTo>
                    <a:pt x="550" y="7229"/>
                    <a:pt x="465" y="6776"/>
                    <a:pt x="707" y="6498"/>
                  </a:cubicBezTo>
                  <a:cubicBezTo>
                    <a:pt x="764" y="6433"/>
                    <a:pt x="835" y="6388"/>
                    <a:pt x="917" y="6358"/>
                  </a:cubicBezTo>
                  <a:lnTo>
                    <a:pt x="917" y="6358"/>
                  </a:lnTo>
                  <a:cubicBezTo>
                    <a:pt x="1205" y="6669"/>
                    <a:pt x="1576" y="6906"/>
                    <a:pt x="1986" y="7017"/>
                  </a:cubicBezTo>
                  <a:cubicBezTo>
                    <a:pt x="2093" y="7045"/>
                    <a:pt x="2283" y="7083"/>
                    <a:pt x="2469" y="7083"/>
                  </a:cubicBezTo>
                  <a:cubicBezTo>
                    <a:pt x="2722" y="7083"/>
                    <a:pt x="2964" y="7013"/>
                    <a:pt x="2969" y="6756"/>
                  </a:cubicBezTo>
                  <a:cubicBezTo>
                    <a:pt x="2975" y="6496"/>
                    <a:pt x="2632" y="6409"/>
                    <a:pt x="2443" y="6345"/>
                  </a:cubicBezTo>
                  <a:cubicBezTo>
                    <a:pt x="2106" y="6228"/>
                    <a:pt x="1752" y="6158"/>
                    <a:pt x="1398" y="6132"/>
                  </a:cubicBezTo>
                  <a:cubicBezTo>
                    <a:pt x="1356" y="6130"/>
                    <a:pt x="1315" y="6128"/>
                    <a:pt x="1275" y="6128"/>
                  </a:cubicBezTo>
                  <a:cubicBezTo>
                    <a:pt x="1177" y="6128"/>
                    <a:pt x="1083" y="6137"/>
                    <a:pt x="996" y="6155"/>
                  </a:cubicBezTo>
                  <a:lnTo>
                    <a:pt x="996" y="6155"/>
                  </a:lnTo>
                  <a:cubicBezTo>
                    <a:pt x="605" y="5692"/>
                    <a:pt x="375" y="5043"/>
                    <a:pt x="568" y="4458"/>
                  </a:cubicBezTo>
                  <a:cubicBezTo>
                    <a:pt x="656" y="4196"/>
                    <a:pt x="831" y="4029"/>
                    <a:pt x="1052" y="3929"/>
                  </a:cubicBezTo>
                  <a:lnTo>
                    <a:pt x="1052" y="3929"/>
                  </a:lnTo>
                  <a:cubicBezTo>
                    <a:pt x="1192" y="4100"/>
                    <a:pt x="1341" y="4251"/>
                    <a:pt x="1484" y="4371"/>
                  </a:cubicBezTo>
                  <a:cubicBezTo>
                    <a:pt x="1887" y="4711"/>
                    <a:pt x="2411" y="5013"/>
                    <a:pt x="2945" y="5080"/>
                  </a:cubicBezTo>
                  <a:cubicBezTo>
                    <a:pt x="2977" y="5084"/>
                    <a:pt x="3011" y="5086"/>
                    <a:pt x="3045" y="5086"/>
                  </a:cubicBezTo>
                  <a:cubicBezTo>
                    <a:pt x="3418" y="5086"/>
                    <a:pt x="3854" y="4853"/>
                    <a:pt x="3764" y="4420"/>
                  </a:cubicBezTo>
                  <a:cubicBezTo>
                    <a:pt x="3666" y="3928"/>
                    <a:pt x="2939" y="3780"/>
                    <a:pt x="2539" y="3700"/>
                  </a:cubicBezTo>
                  <a:cubicBezTo>
                    <a:pt x="2288" y="3650"/>
                    <a:pt x="2019" y="3611"/>
                    <a:pt x="1752" y="3611"/>
                  </a:cubicBezTo>
                  <a:cubicBezTo>
                    <a:pt x="1533" y="3611"/>
                    <a:pt x="1315" y="3637"/>
                    <a:pt x="1111" y="3705"/>
                  </a:cubicBezTo>
                  <a:lnTo>
                    <a:pt x="1111" y="3705"/>
                  </a:lnTo>
                  <a:cubicBezTo>
                    <a:pt x="942" y="3480"/>
                    <a:pt x="810" y="3230"/>
                    <a:pt x="733" y="2965"/>
                  </a:cubicBezTo>
                  <a:cubicBezTo>
                    <a:pt x="637" y="2628"/>
                    <a:pt x="621" y="2217"/>
                    <a:pt x="861" y="1933"/>
                  </a:cubicBezTo>
                  <a:cubicBezTo>
                    <a:pt x="1025" y="1741"/>
                    <a:pt x="1254" y="1668"/>
                    <a:pt x="1493" y="1659"/>
                  </a:cubicBezTo>
                  <a:lnTo>
                    <a:pt x="1493" y="1659"/>
                  </a:lnTo>
                  <a:cubicBezTo>
                    <a:pt x="1527" y="1749"/>
                    <a:pt x="1576" y="1835"/>
                    <a:pt x="1640" y="1916"/>
                  </a:cubicBezTo>
                  <a:cubicBezTo>
                    <a:pt x="1784" y="2095"/>
                    <a:pt x="2113" y="2304"/>
                    <a:pt x="2397" y="2304"/>
                  </a:cubicBezTo>
                  <a:cubicBezTo>
                    <a:pt x="2520" y="2304"/>
                    <a:pt x="2635" y="2265"/>
                    <a:pt x="2722" y="2167"/>
                  </a:cubicBezTo>
                  <a:cubicBezTo>
                    <a:pt x="3066" y="1778"/>
                    <a:pt x="2131" y="1542"/>
                    <a:pt x="1931" y="1503"/>
                  </a:cubicBezTo>
                  <a:cubicBezTo>
                    <a:pt x="1836" y="1485"/>
                    <a:pt x="1737" y="1472"/>
                    <a:pt x="1639" y="1468"/>
                  </a:cubicBezTo>
                  <a:lnTo>
                    <a:pt x="1639" y="1468"/>
                  </a:lnTo>
                  <a:cubicBezTo>
                    <a:pt x="1581" y="1164"/>
                    <a:pt x="1705" y="831"/>
                    <a:pt x="1930" y="597"/>
                  </a:cubicBezTo>
                  <a:cubicBezTo>
                    <a:pt x="2219" y="296"/>
                    <a:pt x="2574" y="186"/>
                    <a:pt x="2947" y="186"/>
                  </a:cubicBezTo>
                  <a:cubicBezTo>
                    <a:pt x="3563" y="186"/>
                    <a:pt x="4231" y="487"/>
                    <a:pt x="4739" y="732"/>
                  </a:cubicBezTo>
                  <a:cubicBezTo>
                    <a:pt x="4754" y="739"/>
                    <a:pt x="4769" y="742"/>
                    <a:pt x="4783" y="742"/>
                  </a:cubicBezTo>
                  <a:cubicBezTo>
                    <a:pt x="4875" y="742"/>
                    <a:pt x="4936" y="610"/>
                    <a:pt x="4839" y="563"/>
                  </a:cubicBezTo>
                  <a:cubicBezTo>
                    <a:pt x="4292" y="300"/>
                    <a:pt x="3579" y="1"/>
                    <a:pt x="29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3860;p54">
              <a:extLst>
                <a:ext uri="{FF2B5EF4-FFF2-40B4-BE49-F238E27FC236}">
                  <a16:creationId xmlns:a16="http://schemas.microsoft.com/office/drawing/2014/main" id="{213DBB8E-033E-4428-A018-795828BBBD44}"/>
                </a:ext>
              </a:extLst>
            </p:cNvPr>
            <p:cNvSpPr/>
            <p:nvPr/>
          </p:nvSpPr>
          <p:spPr>
            <a:xfrm>
              <a:off x="5076975" y="1736950"/>
              <a:ext cx="466425" cy="471175"/>
            </a:xfrm>
            <a:custGeom>
              <a:avLst/>
              <a:gdLst/>
              <a:ahLst/>
              <a:cxnLst/>
              <a:rect l="l" t="t" r="r" b="b"/>
              <a:pathLst>
                <a:path w="18657" h="18847" extrusionOk="0">
                  <a:moveTo>
                    <a:pt x="15786" y="1"/>
                  </a:moveTo>
                  <a:cubicBezTo>
                    <a:pt x="14565" y="1"/>
                    <a:pt x="12566" y="2302"/>
                    <a:pt x="9534" y="5306"/>
                  </a:cubicBezTo>
                  <a:cubicBezTo>
                    <a:pt x="5944" y="8863"/>
                    <a:pt x="1594" y="8949"/>
                    <a:pt x="1594" y="8949"/>
                  </a:cubicBezTo>
                  <a:cubicBezTo>
                    <a:pt x="1594" y="8949"/>
                    <a:pt x="1" y="18847"/>
                    <a:pt x="4832" y="18847"/>
                  </a:cubicBezTo>
                  <a:cubicBezTo>
                    <a:pt x="5078" y="18847"/>
                    <a:pt x="5342" y="18821"/>
                    <a:pt x="5623" y="18767"/>
                  </a:cubicBezTo>
                  <a:cubicBezTo>
                    <a:pt x="11412" y="17652"/>
                    <a:pt x="14800" y="14908"/>
                    <a:pt x="15148" y="12893"/>
                  </a:cubicBezTo>
                  <a:cubicBezTo>
                    <a:pt x="15351" y="11723"/>
                    <a:pt x="14831" y="11478"/>
                    <a:pt x="14359" y="11478"/>
                  </a:cubicBezTo>
                  <a:cubicBezTo>
                    <a:pt x="14019" y="11478"/>
                    <a:pt x="13705" y="11605"/>
                    <a:pt x="13705" y="11605"/>
                  </a:cubicBezTo>
                  <a:cubicBezTo>
                    <a:pt x="16943" y="8988"/>
                    <a:pt x="18657" y="5091"/>
                    <a:pt x="17212" y="3966"/>
                  </a:cubicBezTo>
                  <a:cubicBezTo>
                    <a:pt x="17019" y="3815"/>
                    <a:pt x="16814" y="3750"/>
                    <a:pt x="16605" y="3750"/>
                  </a:cubicBezTo>
                  <a:cubicBezTo>
                    <a:pt x="16165" y="3750"/>
                    <a:pt x="15705" y="4038"/>
                    <a:pt x="15285" y="4426"/>
                  </a:cubicBezTo>
                  <a:lnTo>
                    <a:pt x="15285" y="4426"/>
                  </a:lnTo>
                  <a:cubicBezTo>
                    <a:pt x="16234" y="2864"/>
                    <a:pt x="17068" y="903"/>
                    <a:pt x="16385" y="246"/>
                  </a:cubicBezTo>
                  <a:cubicBezTo>
                    <a:pt x="16211" y="79"/>
                    <a:pt x="16012" y="1"/>
                    <a:pt x="15786" y="1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61;p54">
              <a:extLst>
                <a:ext uri="{FF2B5EF4-FFF2-40B4-BE49-F238E27FC236}">
                  <a16:creationId xmlns:a16="http://schemas.microsoft.com/office/drawing/2014/main" id="{C8AE2768-B208-473D-AFD5-687B0D376E69}"/>
                </a:ext>
              </a:extLst>
            </p:cNvPr>
            <p:cNvSpPr/>
            <p:nvPr/>
          </p:nvSpPr>
          <p:spPr>
            <a:xfrm>
              <a:off x="5301050" y="1892550"/>
              <a:ext cx="103650" cy="184325"/>
            </a:xfrm>
            <a:custGeom>
              <a:avLst/>
              <a:gdLst/>
              <a:ahLst/>
              <a:cxnLst/>
              <a:rect l="l" t="t" r="r" b="b"/>
              <a:pathLst>
                <a:path w="4146" h="7373" extrusionOk="0">
                  <a:moveTo>
                    <a:pt x="2628" y="2164"/>
                  </a:moveTo>
                  <a:lnTo>
                    <a:pt x="2628" y="2164"/>
                  </a:lnTo>
                  <a:cubicBezTo>
                    <a:pt x="2490" y="2355"/>
                    <a:pt x="2328" y="2529"/>
                    <a:pt x="2148" y="2681"/>
                  </a:cubicBezTo>
                  <a:cubicBezTo>
                    <a:pt x="2049" y="2762"/>
                    <a:pt x="1938" y="2853"/>
                    <a:pt x="1821" y="2910"/>
                  </a:cubicBezTo>
                  <a:cubicBezTo>
                    <a:pt x="1760" y="2941"/>
                    <a:pt x="1644" y="2979"/>
                    <a:pt x="1548" y="2979"/>
                  </a:cubicBezTo>
                  <a:cubicBezTo>
                    <a:pt x="1437" y="2979"/>
                    <a:pt x="1354" y="2927"/>
                    <a:pt x="1422" y="2754"/>
                  </a:cubicBezTo>
                  <a:cubicBezTo>
                    <a:pt x="1524" y="2499"/>
                    <a:pt x="1940" y="2335"/>
                    <a:pt x="2176" y="2265"/>
                  </a:cubicBezTo>
                  <a:cubicBezTo>
                    <a:pt x="2321" y="2222"/>
                    <a:pt x="2474" y="2188"/>
                    <a:pt x="2628" y="2164"/>
                  </a:cubicBezTo>
                  <a:close/>
                  <a:moveTo>
                    <a:pt x="3097" y="4317"/>
                  </a:moveTo>
                  <a:cubicBezTo>
                    <a:pt x="2934" y="4575"/>
                    <a:pt x="2727" y="4799"/>
                    <a:pt x="2452" y="4954"/>
                  </a:cubicBezTo>
                  <a:cubicBezTo>
                    <a:pt x="2333" y="5022"/>
                    <a:pt x="2201" y="5073"/>
                    <a:pt x="2067" y="5098"/>
                  </a:cubicBezTo>
                  <a:cubicBezTo>
                    <a:pt x="2033" y="5105"/>
                    <a:pt x="1967" y="5121"/>
                    <a:pt x="1905" y="5121"/>
                  </a:cubicBezTo>
                  <a:cubicBezTo>
                    <a:pt x="1812" y="5121"/>
                    <a:pt x="1727" y="5086"/>
                    <a:pt x="1771" y="4938"/>
                  </a:cubicBezTo>
                  <a:cubicBezTo>
                    <a:pt x="1791" y="4875"/>
                    <a:pt x="1893" y="4797"/>
                    <a:pt x="1943" y="4757"/>
                  </a:cubicBezTo>
                  <a:cubicBezTo>
                    <a:pt x="2171" y="4564"/>
                    <a:pt x="2449" y="4433"/>
                    <a:pt x="2737" y="4369"/>
                  </a:cubicBezTo>
                  <a:cubicBezTo>
                    <a:pt x="2841" y="4345"/>
                    <a:pt x="2967" y="4325"/>
                    <a:pt x="3097" y="4317"/>
                  </a:cubicBezTo>
                  <a:close/>
                  <a:moveTo>
                    <a:pt x="2623" y="0"/>
                  </a:moveTo>
                  <a:cubicBezTo>
                    <a:pt x="2421" y="0"/>
                    <a:pt x="2210" y="49"/>
                    <a:pt x="2034" y="96"/>
                  </a:cubicBezTo>
                  <a:cubicBezTo>
                    <a:pt x="1195" y="324"/>
                    <a:pt x="471" y="892"/>
                    <a:pt x="39" y="1647"/>
                  </a:cubicBezTo>
                  <a:cubicBezTo>
                    <a:pt x="1" y="1721"/>
                    <a:pt x="68" y="1790"/>
                    <a:pt x="134" y="1790"/>
                  </a:cubicBezTo>
                  <a:cubicBezTo>
                    <a:pt x="164" y="1790"/>
                    <a:pt x="193" y="1776"/>
                    <a:pt x="213" y="1743"/>
                  </a:cubicBezTo>
                  <a:cubicBezTo>
                    <a:pt x="492" y="1254"/>
                    <a:pt x="894" y="852"/>
                    <a:pt x="1384" y="574"/>
                  </a:cubicBezTo>
                  <a:cubicBezTo>
                    <a:pt x="1626" y="438"/>
                    <a:pt x="2182" y="179"/>
                    <a:pt x="2607" y="179"/>
                  </a:cubicBezTo>
                  <a:cubicBezTo>
                    <a:pt x="2818" y="179"/>
                    <a:pt x="2997" y="242"/>
                    <a:pt x="3091" y="415"/>
                  </a:cubicBezTo>
                  <a:cubicBezTo>
                    <a:pt x="3228" y="664"/>
                    <a:pt x="3137" y="1009"/>
                    <a:pt x="3065" y="1263"/>
                  </a:cubicBezTo>
                  <a:cubicBezTo>
                    <a:pt x="2996" y="1507"/>
                    <a:pt x="2894" y="1740"/>
                    <a:pt x="2764" y="1958"/>
                  </a:cubicBezTo>
                  <a:lnTo>
                    <a:pt x="2764" y="1958"/>
                  </a:lnTo>
                  <a:cubicBezTo>
                    <a:pt x="2741" y="1960"/>
                    <a:pt x="2718" y="1963"/>
                    <a:pt x="2695" y="1965"/>
                  </a:cubicBezTo>
                  <a:cubicBezTo>
                    <a:pt x="2318" y="2010"/>
                    <a:pt x="1927" y="2096"/>
                    <a:pt x="1604" y="2311"/>
                  </a:cubicBezTo>
                  <a:cubicBezTo>
                    <a:pt x="1394" y="2453"/>
                    <a:pt x="1061" y="2749"/>
                    <a:pt x="1245" y="3030"/>
                  </a:cubicBezTo>
                  <a:cubicBezTo>
                    <a:pt x="1314" y="3137"/>
                    <a:pt x="1427" y="3176"/>
                    <a:pt x="1547" y="3176"/>
                  </a:cubicBezTo>
                  <a:cubicBezTo>
                    <a:pt x="1676" y="3176"/>
                    <a:pt x="1813" y="3131"/>
                    <a:pt x="1914" y="3078"/>
                  </a:cubicBezTo>
                  <a:cubicBezTo>
                    <a:pt x="2306" y="2873"/>
                    <a:pt x="2638" y="2529"/>
                    <a:pt x="2883" y="2136"/>
                  </a:cubicBezTo>
                  <a:lnTo>
                    <a:pt x="2883" y="2136"/>
                  </a:lnTo>
                  <a:cubicBezTo>
                    <a:pt x="2943" y="2132"/>
                    <a:pt x="3004" y="2130"/>
                    <a:pt x="3063" y="2130"/>
                  </a:cubicBezTo>
                  <a:cubicBezTo>
                    <a:pt x="3067" y="2130"/>
                    <a:pt x="3071" y="2130"/>
                    <a:pt x="3075" y="2130"/>
                  </a:cubicBezTo>
                  <a:cubicBezTo>
                    <a:pt x="3845" y="2136"/>
                    <a:pt x="3645" y="2974"/>
                    <a:pt x="3483" y="3457"/>
                  </a:cubicBezTo>
                  <a:cubicBezTo>
                    <a:pt x="3408" y="3684"/>
                    <a:pt x="3320" y="3912"/>
                    <a:pt x="3208" y="4126"/>
                  </a:cubicBezTo>
                  <a:lnTo>
                    <a:pt x="3208" y="4126"/>
                  </a:lnTo>
                  <a:cubicBezTo>
                    <a:pt x="3203" y="4126"/>
                    <a:pt x="3199" y="4126"/>
                    <a:pt x="3195" y="4126"/>
                  </a:cubicBezTo>
                  <a:cubicBezTo>
                    <a:pt x="3064" y="4126"/>
                    <a:pt x="2938" y="4138"/>
                    <a:pt x="2828" y="4155"/>
                  </a:cubicBezTo>
                  <a:cubicBezTo>
                    <a:pt x="2452" y="4213"/>
                    <a:pt x="2096" y="4373"/>
                    <a:pt x="1805" y="4621"/>
                  </a:cubicBezTo>
                  <a:cubicBezTo>
                    <a:pt x="1637" y="4764"/>
                    <a:pt x="1381" y="5094"/>
                    <a:pt x="1660" y="5268"/>
                  </a:cubicBezTo>
                  <a:cubicBezTo>
                    <a:pt x="1730" y="5311"/>
                    <a:pt x="1814" y="5329"/>
                    <a:pt x="1903" y="5329"/>
                  </a:cubicBezTo>
                  <a:cubicBezTo>
                    <a:pt x="2150" y="5329"/>
                    <a:pt x="2441" y="5192"/>
                    <a:pt x="2612" y="5086"/>
                  </a:cubicBezTo>
                  <a:cubicBezTo>
                    <a:pt x="2914" y="4897"/>
                    <a:pt x="3148" y="4624"/>
                    <a:pt x="3324" y="4318"/>
                  </a:cubicBezTo>
                  <a:lnTo>
                    <a:pt x="3324" y="4318"/>
                  </a:lnTo>
                  <a:cubicBezTo>
                    <a:pt x="3474" y="4329"/>
                    <a:pt x="3616" y="4363"/>
                    <a:pt x="3726" y="4436"/>
                  </a:cubicBezTo>
                  <a:cubicBezTo>
                    <a:pt x="4002" y="4620"/>
                    <a:pt x="3902" y="5253"/>
                    <a:pt x="3853" y="5526"/>
                  </a:cubicBezTo>
                  <a:cubicBezTo>
                    <a:pt x="3739" y="6182"/>
                    <a:pt x="3397" y="6774"/>
                    <a:pt x="2899" y="7210"/>
                  </a:cubicBezTo>
                  <a:cubicBezTo>
                    <a:pt x="2823" y="7275"/>
                    <a:pt x="2892" y="7372"/>
                    <a:pt x="2971" y="7372"/>
                  </a:cubicBezTo>
                  <a:cubicBezTo>
                    <a:pt x="2993" y="7372"/>
                    <a:pt x="3016" y="7365"/>
                    <a:pt x="3036" y="7347"/>
                  </a:cubicBezTo>
                  <a:cubicBezTo>
                    <a:pt x="3634" y="6824"/>
                    <a:pt x="4011" y="6083"/>
                    <a:pt x="4078" y="5290"/>
                  </a:cubicBezTo>
                  <a:cubicBezTo>
                    <a:pt x="4104" y="4995"/>
                    <a:pt x="4146" y="4515"/>
                    <a:pt x="3882" y="4309"/>
                  </a:cubicBezTo>
                  <a:cubicBezTo>
                    <a:pt x="3758" y="4212"/>
                    <a:pt x="3592" y="4161"/>
                    <a:pt x="3419" y="4139"/>
                  </a:cubicBezTo>
                  <a:lnTo>
                    <a:pt x="3419" y="4139"/>
                  </a:lnTo>
                  <a:cubicBezTo>
                    <a:pt x="3589" y="3795"/>
                    <a:pt x="3733" y="3409"/>
                    <a:pt x="3802" y="3033"/>
                  </a:cubicBezTo>
                  <a:cubicBezTo>
                    <a:pt x="3852" y="2757"/>
                    <a:pt x="3863" y="2434"/>
                    <a:pt x="3688" y="2195"/>
                  </a:cubicBezTo>
                  <a:cubicBezTo>
                    <a:pt x="3538" y="1989"/>
                    <a:pt x="3306" y="1937"/>
                    <a:pt x="3068" y="1937"/>
                  </a:cubicBezTo>
                  <a:cubicBezTo>
                    <a:pt x="3045" y="1937"/>
                    <a:pt x="3021" y="1938"/>
                    <a:pt x="2997" y="1939"/>
                  </a:cubicBezTo>
                  <a:lnTo>
                    <a:pt x="2997" y="1939"/>
                  </a:lnTo>
                  <a:cubicBezTo>
                    <a:pt x="3110" y="1725"/>
                    <a:pt x="3198" y="1501"/>
                    <a:pt x="3257" y="1282"/>
                  </a:cubicBezTo>
                  <a:cubicBezTo>
                    <a:pt x="3352" y="928"/>
                    <a:pt x="3440" y="438"/>
                    <a:pt x="3128" y="164"/>
                  </a:cubicBezTo>
                  <a:cubicBezTo>
                    <a:pt x="2989" y="42"/>
                    <a:pt x="2809" y="0"/>
                    <a:pt x="26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3862;p54">
              <a:extLst>
                <a:ext uri="{FF2B5EF4-FFF2-40B4-BE49-F238E27FC236}">
                  <a16:creationId xmlns:a16="http://schemas.microsoft.com/office/drawing/2014/main" id="{04F289EF-5A5A-409A-997C-5410ED6966B6}"/>
                </a:ext>
              </a:extLst>
            </p:cNvPr>
            <p:cNvSpPr/>
            <p:nvPr/>
          </p:nvSpPr>
          <p:spPr>
            <a:xfrm>
              <a:off x="5395225" y="1852625"/>
              <a:ext cx="70675" cy="94750"/>
            </a:xfrm>
            <a:custGeom>
              <a:avLst/>
              <a:gdLst/>
              <a:ahLst/>
              <a:cxnLst/>
              <a:rect l="l" t="t" r="r" b="b"/>
              <a:pathLst>
                <a:path w="2827" h="3790" extrusionOk="0">
                  <a:moveTo>
                    <a:pt x="1405" y="1340"/>
                  </a:moveTo>
                  <a:cubicBezTo>
                    <a:pt x="1375" y="1438"/>
                    <a:pt x="1334" y="1533"/>
                    <a:pt x="1283" y="1620"/>
                  </a:cubicBezTo>
                  <a:cubicBezTo>
                    <a:pt x="1241" y="1693"/>
                    <a:pt x="1119" y="1910"/>
                    <a:pt x="1002" y="1910"/>
                  </a:cubicBezTo>
                  <a:cubicBezTo>
                    <a:pt x="988" y="1910"/>
                    <a:pt x="974" y="1907"/>
                    <a:pt x="961" y="1900"/>
                  </a:cubicBezTo>
                  <a:cubicBezTo>
                    <a:pt x="919" y="1881"/>
                    <a:pt x="918" y="1774"/>
                    <a:pt x="926" y="1741"/>
                  </a:cubicBezTo>
                  <a:cubicBezTo>
                    <a:pt x="933" y="1716"/>
                    <a:pt x="955" y="1685"/>
                    <a:pt x="969" y="1663"/>
                  </a:cubicBezTo>
                  <a:cubicBezTo>
                    <a:pt x="1002" y="1616"/>
                    <a:pt x="1042" y="1570"/>
                    <a:pt x="1088" y="1531"/>
                  </a:cubicBezTo>
                  <a:cubicBezTo>
                    <a:pt x="1180" y="1448"/>
                    <a:pt x="1292" y="1389"/>
                    <a:pt x="1405" y="1340"/>
                  </a:cubicBezTo>
                  <a:close/>
                  <a:moveTo>
                    <a:pt x="770" y="0"/>
                  </a:moveTo>
                  <a:cubicBezTo>
                    <a:pt x="760" y="0"/>
                    <a:pt x="749" y="0"/>
                    <a:pt x="738" y="1"/>
                  </a:cubicBezTo>
                  <a:cubicBezTo>
                    <a:pt x="414" y="14"/>
                    <a:pt x="122" y="216"/>
                    <a:pt x="25" y="528"/>
                  </a:cubicBezTo>
                  <a:cubicBezTo>
                    <a:pt x="0" y="601"/>
                    <a:pt x="59" y="648"/>
                    <a:pt x="117" y="648"/>
                  </a:cubicBezTo>
                  <a:cubicBezTo>
                    <a:pt x="155" y="648"/>
                    <a:pt x="194" y="627"/>
                    <a:pt x="208" y="580"/>
                  </a:cubicBezTo>
                  <a:cubicBezTo>
                    <a:pt x="275" y="363"/>
                    <a:pt x="479" y="222"/>
                    <a:pt x="701" y="199"/>
                  </a:cubicBezTo>
                  <a:cubicBezTo>
                    <a:pt x="720" y="197"/>
                    <a:pt x="740" y="196"/>
                    <a:pt x="759" y="196"/>
                  </a:cubicBezTo>
                  <a:cubicBezTo>
                    <a:pt x="982" y="196"/>
                    <a:pt x="1185" y="331"/>
                    <a:pt x="1307" y="515"/>
                  </a:cubicBezTo>
                  <a:cubicBezTo>
                    <a:pt x="1427" y="693"/>
                    <a:pt x="1470" y="902"/>
                    <a:pt x="1451" y="1110"/>
                  </a:cubicBezTo>
                  <a:lnTo>
                    <a:pt x="1451" y="1110"/>
                  </a:lnTo>
                  <a:cubicBezTo>
                    <a:pt x="1234" y="1186"/>
                    <a:pt x="1026" y="1304"/>
                    <a:pt x="882" y="1467"/>
                  </a:cubicBezTo>
                  <a:cubicBezTo>
                    <a:pt x="727" y="1642"/>
                    <a:pt x="588" y="2003"/>
                    <a:pt x="912" y="2086"/>
                  </a:cubicBezTo>
                  <a:cubicBezTo>
                    <a:pt x="941" y="2094"/>
                    <a:pt x="969" y="2097"/>
                    <a:pt x="997" y="2097"/>
                  </a:cubicBezTo>
                  <a:cubicBezTo>
                    <a:pt x="1271" y="2097"/>
                    <a:pt x="1455" y="1745"/>
                    <a:pt x="1544" y="1530"/>
                  </a:cubicBezTo>
                  <a:cubicBezTo>
                    <a:pt x="1580" y="1442"/>
                    <a:pt x="1608" y="1350"/>
                    <a:pt x="1627" y="1256"/>
                  </a:cubicBezTo>
                  <a:lnTo>
                    <a:pt x="1627" y="1256"/>
                  </a:lnTo>
                  <a:cubicBezTo>
                    <a:pt x="1736" y="1221"/>
                    <a:pt x="1852" y="1196"/>
                    <a:pt x="1963" y="1196"/>
                  </a:cubicBezTo>
                  <a:cubicBezTo>
                    <a:pt x="2067" y="1196"/>
                    <a:pt x="2167" y="1218"/>
                    <a:pt x="2256" y="1272"/>
                  </a:cubicBezTo>
                  <a:cubicBezTo>
                    <a:pt x="2640" y="1506"/>
                    <a:pt x="2596" y="2089"/>
                    <a:pt x="2475" y="2454"/>
                  </a:cubicBezTo>
                  <a:cubicBezTo>
                    <a:pt x="2309" y="2958"/>
                    <a:pt x="1942" y="3373"/>
                    <a:pt x="1471" y="3611"/>
                  </a:cubicBezTo>
                  <a:cubicBezTo>
                    <a:pt x="1376" y="3660"/>
                    <a:pt x="1434" y="3789"/>
                    <a:pt x="1523" y="3789"/>
                  </a:cubicBezTo>
                  <a:cubicBezTo>
                    <a:pt x="1538" y="3789"/>
                    <a:pt x="1554" y="3786"/>
                    <a:pt x="1570" y="3777"/>
                  </a:cubicBezTo>
                  <a:cubicBezTo>
                    <a:pt x="2173" y="3472"/>
                    <a:pt x="2632" y="2877"/>
                    <a:pt x="2738" y="2204"/>
                  </a:cubicBezTo>
                  <a:cubicBezTo>
                    <a:pt x="2826" y="1632"/>
                    <a:pt x="2564" y="1008"/>
                    <a:pt x="1959" y="1008"/>
                  </a:cubicBezTo>
                  <a:cubicBezTo>
                    <a:pt x="1908" y="1008"/>
                    <a:pt x="1855" y="1012"/>
                    <a:pt x="1799" y="1021"/>
                  </a:cubicBezTo>
                  <a:cubicBezTo>
                    <a:pt x="1750" y="1029"/>
                    <a:pt x="1701" y="1039"/>
                    <a:pt x="1651" y="1051"/>
                  </a:cubicBezTo>
                  <a:lnTo>
                    <a:pt x="1651" y="1051"/>
                  </a:lnTo>
                  <a:cubicBezTo>
                    <a:pt x="1657" y="880"/>
                    <a:pt x="1627" y="708"/>
                    <a:pt x="1554" y="550"/>
                  </a:cubicBezTo>
                  <a:cubicBezTo>
                    <a:pt x="1412" y="247"/>
                    <a:pt x="1114" y="0"/>
                    <a:pt x="7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3863;p54">
              <a:extLst>
                <a:ext uri="{FF2B5EF4-FFF2-40B4-BE49-F238E27FC236}">
                  <a16:creationId xmlns:a16="http://schemas.microsoft.com/office/drawing/2014/main" id="{71B15D98-383C-4001-87AC-05FCAD0AF2AB}"/>
                </a:ext>
              </a:extLst>
            </p:cNvPr>
            <p:cNvSpPr/>
            <p:nvPr/>
          </p:nvSpPr>
          <p:spPr>
            <a:xfrm>
              <a:off x="5166350" y="1975600"/>
              <a:ext cx="146275" cy="210625"/>
            </a:xfrm>
            <a:custGeom>
              <a:avLst/>
              <a:gdLst/>
              <a:ahLst/>
              <a:cxnLst/>
              <a:rect l="l" t="t" r="r" b="b"/>
              <a:pathLst>
                <a:path w="5851" h="8425" extrusionOk="0">
                  <a:moveTo>
                    <a:pt x="3378" y="1403"/>
                  </a:moveTo>
                  <a:cubicBezTo>
                    <a:pt x="3352" y="1499"/>
                    <a:pt x="3308" y="1591"/>
                    <a:pt x="3250" y="1672"/>
                  </a:cubicBezTo>
                  <a:cubicBezTo>
                    <a:pt x="3196" y="1745"/>
                    <a:pt x="3128" y="1815"/>
                    <a:pt x="3051" y="1862"/>
                  </a:cubicBezTo>
                  <a:cubicBezTo>
                    <a:pt x="3007" y="1894"/>
                    <a:pt x="2955" y="1920"/>
                    <a:pt x="2902" y="1938"/>
                  </a:cubicBezTo>
                  <a:cubicBezTo>
                    <a:pt x="2853" y="1956"/>
                    <a:pt x="2818" y="1971"/>
                    <a:pt x="2789" y="1971"/>
                  </a:cubicBezTo>
                  <a:cubicBezTo>
                    <a:pt x="2754" y="1971"/>
                    <a:pt x="2730" y="1947"/>
                    <a:pt x="2704" y="1877"/>
                  </a:cubicBezTo>
                  <a:cubicBezTo>
                    <a:pt x="2661" y="1766"/>
                    <a:pt x="2666" y="1775"/>
                    <a:pt x="2752" y="1712"/>
                  </a:cubicBezTo>
                  <a:cubicBezTo>
                    <a:pt x="2795" y="1682"/>
                    <a:pt x="2848" y="1655"/>
                    <a:pt x="2892" y="1629"/>
                  </a:cubicBezTo>
                  <a:cubicBezTo>
                    <a:pt x="2977" y="1580"/>
                    <a:pt x="3063" y="1533"/>
                    <a:pt x="3150" y="1494"/>
                  </a:cubicBezTo>
                  <a:cubicBezTo>
                    <a:pt x="3223" y="1460"/>
                    <a:pt x="3300" y="1429"/>
                    <a:pt x="3378" y="1403"/>
                  </a:cubicBezTo>
                  <a:close/>
                  <a:moveTo>
                    <a:pt x="4232" y="3459"/>
                  </a:moveTo>
                  <a:cubicBezTo>
                    <a:pt x="4252" y="3459"/>
                    <a:pt x="4272" y="3460"/>
                    <a:pt x="4292" y="3460"/>
                  </a:cubicBezTo>
                  <a:lnTo>
                    <a:pt x="4292" y="3460"/>
                  </a:lnTo>
                  <a:cubicBezTo>
                    <a:pt x="4165" y="3689"/>
                    <a:pt x="4010" y="3901"/>
                    <a:pt x="3845" y="4082"/>
                  </a:cubicBezTo>
                  <a:cubicBezTo>
                    <a:pt x="3593" y="4362"/>
                    <a:pt x="3285" y="4613"/>
                    <a:pt x="2942" y="4775"/>
                  </a:cubicBezTo>
                  <a:cubicBezTo>
                    <a:pt x="2828" y="4829"/>
                    <a:pt x="2691" y="4870"/>
                    <a:pt x="2560" y="4870"/>
                  </a:cubicBezTo>
                  <a:cubicBezTo>
                    <a:pt x="2443" y="4870"/>
                    <a:pt x="2329" y="4837"/>
                    <a:pt x="2238" y="4750"/>
                  </a:cubicBezTo>
                  <a:cubicBezTo>
                    <a:pt x="1989" y="4512"/>
                    <a:pt x="2263" y="4213"/>
                    <a:pt x="2471" y="4072"/>
                  </a:cubicBezTo>
                  <a:cubicBezTo>
                    <a:pt x="2813" y="3836"/>
                    <a:pt x="3214" y="3667"/>
                    <a:pt x="3611" y="3556"/>
                  </a:cubicBezTo>
                  <a:cubicBezTo>
                    <a:pt x="3804" y="3503"/>
                    <a:pt x="4020" y="3459"/>
                    <a:pt x="4232" y="3459"/>
                  </a:cubicBezTo>
                  <a:close/>
                  <a:moveTo>
                    <a:pt x="4901" y="5841"/>
                  </a:moveTo>
                  <a:lnTo>
                    <a:pt x="4901" y="5841"/>
                  </a:lnTo>
                  <a:cubicBezTo>
                    <a:pt x="4761" y="6049"/>
                    <a:pt x="4584" y="6233"/>
                    <a:pt x="4381" y="6380"/>
                  </a:cubicBezTo>
                  <a:cubicBezTo>
                    <a:pt x="4245" y="6476"/>
                    <a:pt x="4097" y="6556"/>
                    <a:pt x="3941" y="6616"/>
                  </a:cubicBezTo>
                  <a:cubicBezTo>
                    <a:pt x="3872" y="6642"/>
                    <a:pt x="3795" y="6669"/>
                    <a:pt x="3722" y="6682"/>
                  </a:cubicBezTo>
                  <a:cubicBezTo>
                    <a:pt x="3703" y="6685"/>
                    <a:pt x="3654" y="6695"/>
                    <a:pt x="3617" y="6695"/>
                  </a:cubicBezTo>
                  <a:cubicBezTo>
                    <a:pt x="3605" y="6695"/>
                    <a:pt x="3594" y="6694"/>
                    <a:pt x="3586" y="6691"/>
                  </a:cubicBezTo>
                  <a:cubicBezTo>
                    <a:pt x="3558" y="6685"/>
                    <a:pt x="3531" y="6682"/>
                    <a:pt x="3503" y="6677"/>
                  </a:cubicBezTo>
                  <a:cubicBezTo>
                    <a:pt x="3508" y="6599"/>
                    <a:pt x="3514" y="6525"/>
                    <a:pt x="3517" y="6447"/>
                  </a:cubicBezTo>
                  <a:cubicBezTo>
                    <a:pt x="3557" y="6377"/>
                    <a:pt x="3762" y="6290"/>
                    <a:pt x="3829" y="6251"/>
                  </a:cubicBezTo>
                  <a:cubicBezTo>
                    <a:pt x="3924" y="6196"/>
                    <a:pt x="4020" y="6146"/>
                    <a:pt x="4119" y="6100"/>
                  </a:cubicBezTo>
                  <a:cubicBezTo>
                    <a:pt x="4334" y="6002"/>
                    <a:pt x="4557" y="5918"/>
                    <a:pt x="4787" y="5864"/>
                  </a:cubicBezTo>
                  <a:cubicBezTo>
                    <a:pt x="4825" y="5855"/>
                    <a:pt x="4863" y="5847"/>
                    <a:pt x="4901" y="5841"/>
                  </a:cubicBezTo>
                  <a:close/>
                  <a:moveTo>
                    <a:pt x="2168" y="0"/>
                  </a:moveTo>
                  <a:cubicBezTo>
                    <a:pt x="2080" y="0"/>
                    <a:pt x="1992" y="7"/>
                    <a:pt x="1904" y="19"/>
                  </a:cubicBezTo>
                  <a:cubicBezTo>
                    <a:pt x="1201" y="121"/>
                    <a:pt x="623" y="562"/>
                    <a:pt x="77" y="985"/>
                  </a:cubicBezTo>
                  <a:cubicBezTo>
                    <a:pt x="1" y="1049"/>
                    <a:pt x="72" y="1149"/>
                    <a:pt x="153" y="1149"/>
                  </a:cubicBezTo>
                  <a:cubicBezTo>
                    <a:pt x="174" y="1149"/>
                    <a:pt x="195" y="1142"/>
                    <a:pt x="215" y="1127"/>
                  </a:cubicBezTo>
                  <a:cubicBezTo>
                    <a:pt x="765" y="701"/>
                    <a:pt x="1445" y="189"/>
                    <a:pt x="2170" y="189"/>
                  </a:cubicBezTo>
                  <a:cubicBezTo>
                    <a:pt x="2321" y="189"/>
                    <a:pt x="2474" y="212"/>
                    <a:pt x="2628" y="261"/>
                  </a:cubicBezTo>
                  <a:cubicBezTo>
                    <a:pt x="3015" y="386"/>
                    <a:pt x="3379" y="734"/>
                    <a:pt x="3404" y="1160"/>
                  </a:cubicBezTo>
                  <a:cubicBezTo>
                    <a:pt x="3404" y="1171"/>
                    <a:pt x="3405" y="1181"/>
                    <a:pt x="3405" y="1192"/>
                  </a:cubicBezTo>
                  <a:lnTo>
                    <a:pt x="3405" y="1192"/>
                  </a:lnTo>
                  <a:cubicBezTo>
                    <a:pt x="3310" y="1218"/>
                    <a:pt x="3216" y="1251"/>
                    <a:pt x="3126" y="1289"/>
                  </a:cubicBezTo>
                  <a:cubicBezTo>
                    <a:pt x="2903" y="1385"/>
                    <a:pt x="2613" y="1507"/>
                    <a:pt x="2469" y="1715"/>
                  </a:cubicBezTo>
                  <a:cubicBezTo>
                    <a:pt x="2359" y="1874"/>
                    <a:pt x="2369" y="2082"/>
                    <a:pt x="2577" y="2148"/>
                  </a:cubicBezTo>
                  <a:cubicBezTo>
                    <a:pt x="2622" y="2162"/>
                    <a:pt x="2669" y="2169"/>
                    <a:pt x="2717" y="2169"/>
                  </a:cubicBezTo>
                  <a:cubicBezTo>
                    <a:pt x="2897" y="2169"/>
                    <a:pt x="3087" y="2077"/>
                    <a:pt x="3219" y="1973"/>
                  </a:cubicBezTo>
                  <a:cubicBezTo>
                    <a:pt x="3424" y="1810"/>
                    <a:pt x="3543" y="1588"/>
                    <a:pt x="3577" y="1352"/>
                  </a:cubicBezTo>
                  <a:lnTo>
                    <a:pt x="3577" y="1352"/>
                  </a:lnTo>
                  <a:cubicBezTo>
                    <a:pt x="3641" y="1341"/>
                    <a:pt x="3706" y="1334"/>
                    <a:pt x="3771" y="1334"/>
                  </a:cubicBezTo>
                  <a:cubicBezTo>
                    <a:pt x="3792" y="1334"/>
                    <a:pt x="3813" y="1335"/>
                    <a:pt x="3834" y="1336"/>
                  </a:cubicBezTo>
                  <a:cubicBezTo>
                    <a:pt x="4251" y="1364"/>
                    <a:pt x="4510" y="1683"/>
                    <a:pt x="4582" y="2070"/>
                  </a:cubicBezTo>
                  <a:cubicBezTo>
                    <a:pt x="4656" y="2472"/>
                    <a:pt x="4567" y="2886"/>
                    <a:pt x="4392" y="3265"/>
                  </a:cubicBezTo>
                  <a:lnTo>
                    <a:pt x="4392" y="3265"/>
                  </a:lnTo>
                  <a:cubicBezTo>
                    <a:pt x="4327" y="3257"/>
                    <a:pt x="4260" y="3253"/>
                    <a:pt x="4193" y="3253"/>
                  </a:cubicBezTo>
                  <a:cubicBezTo>
                    <a:pt x="3521" y="3253"/>
                    <a:pt x="2749" y="3616"/>
                    <a:pt x="2313" y="3941"/>
                  </a:cubicBezTo>
                  <a:cubicBezTo>
                    <a:pt x="1986" y="4183"/>
                    <a:pt x="1760" y="4649"/>
                    <a:pt x="2170" y="4940"/>
                  </a:cubicBezTo>
                  <a:cubicBezTo>
                    <a:pt x="2293" y="5027"/>
                    <a:pt x="2425" y="5063"/>
                    <a:pt x="2560" y="5063"/>
                  </a:cubicBezTo>
                  <a:cubicBezTo>
                    <a:pt x="2916" y="5063"/>
                    <a:pt x="3290" y="4814"/>
                    <a:pt x="3554" y="4611"/>
                  </a:cubicBezTo>
                  <a:cubicBezTo>
                    <a:pt x="3921" y="4327"/>
                    <a:pt x="4267" y="3931"/>
                    <a:pt x="4501" y="3486"/>
                  </a:cubicBezTo>
                  <a:lnTo>
                    <a:pt x="4501" y="3486"/>
                  </a:lnTo>
                  <a:cubicBezTo>
                    <a:pt x="4587" y="3505"/>
                    <a:pt x="4669" y="3534"/>
                    <a:pt x="4747" y="3575"/>
                  </a:cubicBezTo>
                  <a:cubicBezTo>
                    <a:pt x="5437" y="3946"/>
                    <a:pt x="5343" y="5000"/>
                    <a:pt x="5045" y="5593"/>
                  </a:cubicBezTo>
                  <a:cubicBezTo>
                    <a:pt x="5039" y="5605"/>
                    <a:pt x="5033" y="5616"/>
                    <a:pt x="5027" y="5628"/>
                  </a:cubicBezTo>
                  <a:lnTo>
                    <a:pt x="5027" y="5628"/>
                  </a:lnTo>
                  <a:cubicBezTo>
                    <a:pt x="4795" y="5635"/>
                    <a:pt x="4558" y="5720"/>
                    <a:pt x="4347" y="5797"/>
                  </a:cubicBezTo>
                  <a:cubicBezTo>
                    <a:pt x="4070" y="5900"/>
                    <a:pt x="3804" y="6029"/>
                    <a:pt x="3554" y="6188"/>
                  </a:cubicBezTo>
                  <a:cubicBezTo>
                    <a:pt x="3402" y="6284"/>
                    <a:pt x="3170" y="6419"/>
                    <a:pt x="3212" y="6635"/>
                  </a:cubicBezTo>
                  <a:cubicBezTo>
                    <a:pt x="3243" y="6788"/>
                    <a:pt x="3388" y="6856"/>
                    <a:pt x="3528" y="6876"/>
                  </a:cubicBezTo>
                  <a:cubicBezTo>
                    <a:pt x="3563" y="6881"/>
                    <a:pt x="3598" y="6883"/>
                    <a:pt x="3633" y="6883"/>
                  </a:cubicBezTo>
                  <a:cubicBezTo>
                    <a:pt x="4027" y="6883"/>
                    <a:pt x="4459" y="6590"/>
                    <a:pt x="4724" y="6340"/>
                  </a:cubicBezTo>
                  <a:cubicBezTo>
                    <a:pt x="4876" y="6197"/>
                    <a:pt x="5013" y="6024"/>
                    <a:pt x="5126" y="5832"/>
                  </a:cubicBezTo>
                  <a:lnTo>
                    <a:pt x="5126" y="5832"/>
                  </a:lnTo>
                  <a:cubicBezTo>
                    <a:pt x="5262" y="5847"/>
                    <a:pt x="5385" y="5904"/>
                    <a:pt x="5479" y="6032"/>
                  </a:cubicBezTo>
                  <a:cubicBezTo>
                    <a:pt x="5602" y="6201"/>
                    <a:pt x="5645" y="6420"/>
                    <a:pt x="5638" y="6626"/>
                  </a:cubicBezTo>
                  <a:cubicBezTo>
                    <a:pt x="5609" y="7459"/>
                    <a:pt x="4880" y="8171"/>
                    <a:pt x="4062" y="8230"/>
                  </a:cubicBezTo>
                  <a:cubicBezTo>
                    <a:pt x="3941" y="8239"/>
                    <a:pt x="3937" y="8424"/>
                    <a:pt x="4054" y="8424"/>
                  </a:cubicBezTo>
                  <a:cubicBezTo>
                    <a:pt x="4056" y="8424"/>
                    <a:pt x="4059" y="8424"/>
                    <a:pt x="4062" y="8424"/>
                  </a:cubicBezTo>
                  <a:cubicBezTo>
                    <a:pt x="4999" y="8355"/>
                    <a:pt x="5850" y="7531"/>
                    <a:pt x="5833" y="6563"/>
                  </a:cubicBezTo>
                  <a:cubicBezTo>
                    <a:pt x="5826" y="6174"/>
                    <a:pt x="5643" y="5734"/>
                    <a:pt x="5228" y="5644"/>
                  </a:cubicBezTo>
                  <a:lnTo>
                    <a:pt x="5228" y="5644"/>
                  </a:lnTo>
                  <a:cubicBezTo>
                    <a:pt x="5527" y="5029"/>
                    <a:pt x="5589" y="4278"/>
                    <a:pt x="5189" y="3716"/>
                  </a:cubicBezTo>
                  <a:cubicBezTo>
                    <a:pt x="5034" y="3497"/>
                    <a:pt x="4826" y="3367"/>
                    <a:pt x="4590" y="3303"/>
                  </a:cubicBezTo>
                  <a:lnTo>
                    <a:pt x="4590" y="3303"/>
                  </a:lnTo>
                  <a:cubicBezTo>
                    <a:pt x="4776" y="2883"/>
                    <a:pt x="4857" y="2428"/>
                    <a:pt x="4762" y="1984"/>
                  </a:cubicBezTo>
                  <a:cubicBezTo>
                    <a:pt x="4671" y="1553"/>
                    <a:pt x="4362" y="1200"/>
                    <a:pt x="3910" y="1146"/>
                  </a:cubicBezTo>
                  <a:cubicBezTo>
                    <a:pt x="3866" y="1141"/>
                    <a:pt x="3822" y="1138"/>
                    <a:pt x="3779" y="1138"/>
                  </a:cubicBezTo>
                  <a:cubicBezTo>
                    <a:pt x="3715" y="1138"/>
                    <a:pt x="3651" y="1144"/>
                    <a:pt x="3587" y="1153"/>
                  </a:cubicBezTo>
                  <a:lnTo>
                    <a:pt x="3587" y="1153"/>
                  </a:lnTo>
                  <a:cubicBezTo>
                    <a:pt x="3578" y="961"/>
                    <a:pt x="3514" y="768"/>
                    <a:pt x="3398" y="598"/>
                  </a:cubicBezTo>
                  <a:cubicBezTo>
                    <a:pt x="3117" y="188"/>
                    <a:pt x="2646" y="0"/>
                    <a:pt x="2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64;p54">
              <a:extLst>
                <a:ext uri="{FF2B5EF4-FFF2-40B4-BE49-F238E27FC236}">
                  <a16:creationId xmlns:a16="http://schemas.microsoft.com/office/drawing/2014/main" id="{98B6C7B4-4ABA-43A9-80F1-D4E04C4EB7D0}"/>
                </a:ext>
              </a:extLst>
            </p:cNvPr>
            <p:cNvSpPr/>
            <p:nvPr/>
          </p:nvSpPr>
          <p:spPr>
            <a:xfrm>
              <a:off x="5389725" y="2576850"/>
              <a:ext cx="78350" cy="95075"/>
            </a:xfrm>
            <a:custGeom>
              <a:avLst/>
              <a:gdLst/>
              <a:ahLst/>
              <a:cxnLst/>
              <a:rect l="l" t="t" r="r" b="b"/>
              <a:pathLst>
                <a:path w="3134" h="3803" extrusionOk="0">
                  <a:moveTo>
                    <a:pt x="526" y="0"/>
                  </a:moveTo>
                  <a:cubicBezTo>
                    <a:pt x="411" y="0"/>
                    <a:pt x="298" y="41"/>
                    <a:pt x="209" y="138"/>
                  </a:cubicBezTo>
                  <a:cubicBezTo>
                    <a:pt x="48" y="313"/>
                    <a:pt x="1" y="649"/>
                    <a:pt x="212" y="820"/>
                  </a:cubicBezTo>
                  <a:cubicBezTo>
                    <a:pt x="452" y="1018"/>
                    <a:pt x="665" y="1257"/>
                    <a:pt x="865" y="1494"/>
                  </a:cubicBezTo>
                  <a:cubicBezTo>
                    <a:pt x="914" y="1551"/>
                    <a:pt x="960" y="1608"/>
                    <a:pt x="1007" y="1667"/>
                  </a:cubicBezTo>
                  <a:lnTo>
                    <a:pt x="1062" y="1737"/>
                  </a:lnTo>
                  <a:lnTo>
                    <a:pt x="1062" y="1737"/>
                  </a:lnTo>
                  <a:cubicBezTo>
                    <a:pt x="1069" y="1746"/>
                    <a:pt x="1116" y="1809"/>
                    <a:pt x="1126" y="1822"/>
                  </a:cubicBezTo>
                  <a:cubicBezTo>
                    <a:pt x="1239" y="1972"/>
                    <a:pt x="1347" y="2126"/>
                    <a:pt x="1450" y="2283"/>
                  </a:cubicBezTo>
                  <a:cubicBezTo>
                    <a:pt x="1721" y="2695"/>
                    <a:pt x="1963" y="3122"/>
                    <a:pt x="2178" y="3563"/>
                  </a:cubicBezTo>
                  <a:cubicBezTo>
                    <a:pt x="2253" y="3716"/>
                    <a:pt x="2431" y="3802"/>
                    <a:pt x="2603" y="3802"/>
                  </a:cubicBezTo>
                  <a:cubicBezTo>
                    <a:pt x="2688" y="3802"/>
                    <a:pt x="2771" y="3781"/>
                    <a:pt x="2840" y="3737"/>
                  </a:cubicBezTo>
                  <a:cubicBezTo>
                    <a:pt x="3074" y="3586"/>
                    <a:pt x="3134" y="3318"/>
                    <a:pt x="3015" y="3075"/>
                  </a:cubicBezTo>
                  <a:cubicBezTo>
                    <a:pt x="2622" y="2273"/>
                    <a:pt x="2142" y="1517"/>
                    <a:pt x="1569" y="834"/>
                  </a:cubicBezTo>
                  <a:cubicBezTo>
                    <a:pt x="1363" y="589"/>
                    <a:pt x="1145" y="340"/>
                    <a:pt x="895" y="138"/>
                  </a:cubicBezTo>
                  <a:cubicBezTo>
                    <a:pt x="790" y="53"/>
                    <a:pt x="656" y="0"/>
                    <a:pt x="5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3865;p54">
              <a:extLst>
                <a:ext uri="{FF2B5EF4-FFF2-40B4-BE49-F238E27FC236}">
                  <a16:creationId xmlns:a16="http://schemas.microsoft.com/office/drawing/2014/main" id="{F6E37487-3D5F-47FF-B48B-EFE6D3E15F10}"/>
                </a:ext>
              </a:extLst>
            </p:cNvPr>
            <p:cNvSpPr/>
            <p:nvPr/>
          </p:nvSpPr>
          <p:spPr>
            <a:xfrm>
              <a:off x="5101550" y="2392325"/>
              <a:ext cx="335875" cy="192975"/>
            </a:xfrm>
            <a:custGeom>
              <a:avLst/>
              <a:gdLst/>
              <a:ahLst/>
              <a:cxnLst/>
              <a:rect l="l" t="t" r="r" b="b"/>
              <a:pathLst>
                <a:path w="13435" h="7719" extrusionOk="0">
                  <a:moveTo>
                    <a:pt x="2188" y="1268"/>
                  </a:moveTo>
                  <a:lnTo>
                    <a:pt x="2188" y="1268"/>
                  </a:lnTo>
                  <a:cubicBezTo>
                    <a:pt x="2188" y="1269"/>
                    <a:pt x="2189" y="1269"/>
                    <a:pt x="2189" y="1270"/>
                  </a:cubicBezTo>
                  <a:cubicBezTo>
                    <a:pt x="2189" y="1269"/>
                    <a:pt x="2188" y="1269"/>
                    <a:pt x="2188" y="1268"/>
                  </a:cubicBezTo>
                  <a:close/>
                  <a:moveTo>
                    <a:pt x="995" y="1"/>
                  </a:moveTo>
                  <a:cubicBezTo>
                    <a:pt x="504" y="1"/>
                    <a:pt x="1" y="525"/>
                    <a:pt x="316" y="1092"/>
                  </a:cubicBezTo>
                  <a:cubicBezTo>
                    <a:pt x="776" y="1923"/>
                    <a:pt x="1431" y="2682"/>
                    <a:pt x="2090" y="3358"/>
                  </a:cubicBezTo>
                  <a:cubicBezTo>
                    <a:pt x="3628" y="4938"/>
                    <a:pt x="5526" y="6144"/>
                    <a:pt x="7601" y="6881"/>
                  </a:cubicBezTo>
                  <a:cubicBezTo>
                    <a:pt x="9170" y="7439"/>
                    <a:pt x="10839" y="7692"/>
                    <a:pt x="12500" y="7718"/>
                  </a:cubicBezTo>
                  <a:cubicBezTo>
                    <a:pt x="12504" y="7718"/>
                    <a:pt x="12509" y="7718"/>
                    <a:pt x="12513" y="7718"/>
                  </a:cubicBezTo>
                  <a:cubicBezTo>
                    <a:pt x="13434" y="7718"/>
                    <a:pt x="13432" y="6276"/>
                    <a:pt x="12500" y="6265"/>
                  </a:cubicBezTo>
                  <a:cubicBezTo>
                    <a:pt x="9970" y="6227"/>
                    <a:pt x="7511" y="5557"/>
                    <a:pt x="5375" y="4182"/>
                  </a:cubicBezTo>
                  <a:cubicBezTo>
                    <a:pt x="4620" y="3698"/>
                    <a:pt x="3923" y="3132"/>
                    <a:pt x="3285" y="2498"/>
                  </a:cubicBezTo>
                  <a:cubicBezTo>
                    <a:pt x="3025" y="2239"/>
                    <a:pt x="2771" y="1968"/>
                    <a:pt x="2532" y="1687"/>
                  </a:cubicBezTo>
                  <a:cubicBezTo>
                    <a:pt x="2430" y="1567"/>
                    <a:pt x="2331" y="1445"/>
                    <a:pt x="2231" y="1323"/>
                  </a:cubicBezTo>
                  <a:cubicBezTo>
                    <a:pt x="2186" y="1269"/>
                    <a:pt x="2175" y="1254"/>
                    <a:pt x="2176" y="1254"/>
                  </a:cubicBezTo>
                  <a:lnTo>
                    <a:pt x="2176" y="1254"/>
                  </a:lnTo>
                  <a:cubicBezTo>
                    <a:pt x="2176" y="1254"/>
                    <a:pt x="2184" y="1263"/>
                    <a:pt x="2188" y="1268"/>
                  </a:cubicBezTo>
                  <a:lnTo>
                    <a:pt x="2188" y="1268"/>
                  </a:lnTo>
                  <a:cubicBezTo>
                    <a:pt x="2142" y="1207"/>
                    <a:pt x="2095" y="1145"/>
                    <a:pt x="2051" y="1085"/>
                  </a:cubicBezTo>
                  <a:cubicBezTo>
                    <a:pt x="1881" y="850"/>
                    <a:pt x="1710" y="611"/>
                    <a:pt x="1571" y="357"/>
                  </a:cubicBezTo>
                  <a:cubicBezTo>
                    <a:pt x="1431" y="105"/>
                    <a:pt x="1214" y="1"/>
                    <a:pt x="9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3866;p54">
              <a:extLst>
                <a:ext uri="{FF2B5EF4-FFF2-40B4-BE49-F238E27FC236}">
                  <a16:creationId xmlns:a16="http://schemas.microsoft.com/office/drawing/2014/main" id="{E9D96FE6-DE35-4D8E-AC40-7B1C6E0ED3F2}"/>
                </a:ext>
              </a:extLst>
            </p:cNvPr>
            <p:cNvSpPr/>
            <p:nvPr/>
          </p:nvSpPr>
          <p:spPr>
            <a:xfrm>
              <a:off x="5231375" y="2488800"/>
              <a:ext cx="219975" cy="113300"/>
            </a:xfrm>
            <a:custGeom>
              <a:avLst/>
              <a:gdLst/>
              <a:ahLst/>
              <a:cxnLst/>
              <a:rect l="l" t="t" r="r" b="b"/>
              <a:pathLst>
                <a:path w="8799" h="4532" extrusionOk="0">
                  <a:moveTo>
                    <a:pt x="1304" y="1"/>
                  </a:moveTo>
                  <a:lnTo>
                    <a:pt x="0" y="2545"/>
                  </a:lnTo>
                  <a:cubicBezTo>
                    <a:pt x="3285" y="4439"/>
                    <a:pt x="6755" y="4531"/>
                    <a:pt x="6755" y="4531"/>
                  </a:cubicBezTo>
                  <a:cubicBezTo>
                    <a:pt x="6755" y="4531"/>
                    <a:pt x="8799" y="2208"/>
                    <a:pt x="6619" y="1957"/>
                  </a:cubicBezTo>
                  <a:cubicBezTo>
                    <a:pt x="4439" y="1706"/>
                    <a:pt x="1304" y="1"/>
                    <a:pt x="130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3867;p54">
              <a:extLst>
                <a:ext uri="{FF2B5EF4-FFF2-40B4-BE49-F238E27FC236}">
                  <a16:creationId xmlns:a16="http://schemas.microsoft.com/office/drawing/2014/main" id="{AE8E74E5-9CC4-4C86-B102-5E9CEA0B8522}"/>
                </a:ext>
              </a:extLst>
            </p:cNvPr>
            <p:cNvSpPr/>
            <p:nvPr/>
          </p:nvSpPr>
          <p:spPr>
            <a:xfrm>
              <a:off x="5269350" y="2505100"/>
              <a:ext cx="45550" cy="73275"/>
            </a:xfrm>
            <a:custGeom>
              <a:avLst/>
              <a:gdLst/>
              <a:ahLst/>
              <a:cxnLst/>
              <a:rect l="l" t="t" r="r" b="b"/>
              <a:pathLst>
                <a:path w="1822" h="2931" extrusionOk="0">
                  <a:moveTo>
                    <a:pt x="1110" y="1"/>
                  </a:moveTo>
                  <a:cubicBezTo>
                    <a:pt x="814" y="911"/>
                    <a:pt x="437" y="1791"/>
                    <a:pt x="0" y="2642"/>
                  </a:cubicBezTo>
                  <a:cubicBezTo>
                    <a:pt x="247" y="2746"/>
                    <a:pt x="489" y="2843"/>
                    <a:pt x="731" y="2930"/>
                  </a:cubicBezTo>
                  <a:cubicBezTo>
                    <a:pt x="1160" y="2086"/>
                    <a:pt x="1527" y="1212"/>
                    <a:pt x="1822" y="315"/>
                  </a:cubicBezTo>
                  <a:cubicBezTo>
                    <a:pt x="1570" y="207"/>
                    <a:pt x="1330" y="101"/>
                    <a:pt x="1110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3868;p54">
              <a:extLst>
                <a:ext uri="{FF2B5EF4-FFF2-40B4-BE49-F238E27FC236}">
                  <a16:creationId xmlns:a16="http://schemas.microsoft.com/office/drawing/2014/main" id="{19E331FE-44C9-4092-BB17-C0197F5EB389}"/>
                </a:ext>
              </a:extLst>
            </p:cNvPr>
            <p:cNvSpPr/>
            <p:nvPr/>
          </p:nvSpPr>
          <p:spPr>
            <a:xfrm>
              <a:off x="5332125" y="2526750"/>
              <a:ext cx="37650" cy="69000"/>
            </a:xfrm>
            <a:custGeom>
              <a:avLst/>
              <a:gdLst/>
              <a:ahLst/>
              <a:cxnLst/>
              <a:rect l="l" t="t" r="r" b="b"/>
              <a:pathLst>
                <a:path w="1506" h="2760" extrusionOk="0">
                  <a:moveTo>
                    <a:pt x="763" y="1"/>
                  </a:moveTo>
                  <a:cubicBezTo>
                    <a:pt x="485" y="845"/>
                    <a:pt x="334" y="1769"/>
                    <a:pt x="0" y="2600"/>
                  </a:cubicBezTo>
                  <a:cubicBezTo>
                    <a:pt x="260" y="2664"/>
                    <a:pt x="505" y="2715"/>
                    <a:pt x="738" y="2760"/>
                  </a:cubicBezTo>
                  <a:cubicBezTo>
                    <a:pt x="1047" y="1937"/>
                    <a:pt x="1221" y="1061"/>
                    <a:pt x="1505" y="221"/>
                  </a:cubicBezTo>
                  <a:cubicBezTo>
                    <a:pt x="1259" y="157"/>
                    <a:pt x="1011" y="84"/>
                    <a:pt x="763" y="1"/>
                  </a:cubicBezTo>
                  <a:close/>
                </a:path>
              </a:pathLst>
            </a:custGeom>
            <a:solidFill>
              <a:srgbClr val="FDFC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3869;p54">
              <a:extLst>
                <a:ext uri="{FF2B5EF4-FFF2-40B4-BE49-F238E27FC236}">
                  <a16:creationId xmlns:a16="http://schemas.microsoft.com/office/drawing/2014/main" id="{E7528C34-A011-4020-BFDF-461DC735C8CE}"/>
                </a:ext>
              </a:extLst>
            </p:cNvPr>
            <p:cNvSpPr/>
            <p:nvPr/>
          </p:nvSpPr>
          <p:spPr>
            <a:xfrm>
              <a:off x="4968675" y="2421050"/>
              <a:ext cx="96575" cy="403150"/>
            </a:xfrm>
            <a:custGeom>
              <a:avLst/>
              <a:gdLst/>
              <a:ahLst/>
              <a:cxnLst/>
              <a:rect l="l" t="t" r="r" b="b"/>
              <a:pathLst>
                <a:path w="3863" h="16126" extrusionOk="0">
                  <a:moveTo>
                    <a:pt x="745" y="0"/>
                  </a:moveTo>
                  <a:cubicBezTo>
                    <a:pt x="684" y="0"/>
                    <a:pt x="624" y="8"/>
                    <a:pt x="569" y="23"/>
                  </a:cubicBezTo>
                  <a:cubicBezTo>
                    <a:pt x="157" y="141"/>
                    <a:pt x="1" y="528"/>
                    <a:pt x="63" y="918"/>
                  </a:cubicBezTo>
                  <a:cubicBezTo>
                    <a:pt x="743" y="5195"/>
                    <a:pt x="1424" y="9471"/>
                    <a:pt x="2105" y="13750"/>
                  </a:cubicBezTo>
                  <a:cubicBezTo>
                    <a:pt x="2202" y="14363"/>
                    <a:pt x="2300" y="14978"/>
                    <a:pt x="2399" y="15594"/>
                  </a:cubicBezTo>
                  <a:cubicBezTo>
                    <a:pt x="2449" y="15919"/>
                    <a:pt x="2799" y="16125"/>
                    <a:pt x="3115" y="16125"/>
                  </a:cubicBezTo>
                  <a:cubicBezTo>
                    <a:pt x="3176" y="16125"/>
                    <a:pt x="3236" y="16117"/>
                    <a:pt x="3292" y="16101"/>
                  </a:cubicBezTo>
                  <a:cubicBezTo>
                    <a:pt x="3704" y="15985"/>
                    <a:pt x="3862" y="15598"/>
                    <a:pt x="3799" y="15207"/>
                  </a:cubicBezTo>
                  <a:cubicBezTo>
                    <a:pt x="3118" y="10930"/>
                    <a:pt x="2437" y="6655"/>
                    <a:pt x="1757" y="2377"/>
                  </a:cubicBezTo>
                  <a:cubicBezTo>
                    <a:pt x="1658" y="1762"/>
                    <a:pt x="1562" y="1147"/>
                    <a:pt x="1463" y="531"/>
                  </a:cubicBezTo>
                  <a:cubicBezTo>
                    <a:pt x="1412" y="206"/>
                    <a:pt x="1062" y="0"/>
                    <a:pt x="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3870;p54">
              <a:extLst>
                <a:ext uri="{FF2B5EF4-FFF2-40B4-BE49-F238E27FC236}">
                  <a16:creationId xmlns:a16="http://schemas.microsoft.com/office/drawing/2014/main" id="{C814ACAE-A8C5-49BF-9EF6-9C55C3C248E4}"/>
                </a:ext>
              </a:extLst>
            </p:cNvPr>
            <p:cNvSpPr/>
            <p:nvPr/>
          </p:nvSpPr>
          <p:spPr>
            <a:xfrm>
              <a:off x="5032825" y="2794100"/>
              <a:ext cx="141950" cy="47650"/>
            </a:xfrm>
            <a:custGeom>
              <a:avLst/>
              <a:gdLst/>
              <a:ahLst/>
              <a:cxnLst/>
              <a:rect l="l" t="t" r="r" b="b"/>
              <a:pathLst>
                <a:path w="5678" h="1906" extrusionOk="0">
                  <a:moveTo>
                    <a:pt x="550" y="0"/>
                  </a:moveTo>
                  <a:cubicBezTo>
                    <a:pt x="333" y="0"/>
                    <a:pt x="129" y="125"/>
                    <a:pt x="66" y="350"/>
                  </a:cubicBezTo>
                  <a:cubicBezTo>
                    <a:pt x="0" y="590"/>
                    <a:pt x="148" y="893"/>
                    <a:pt x="406" y="946"/>
                  </a:cubicBezTo>
                  <a:cubicBezTo>
                    <a:pt x="1750" y="1222"/>
                    <a:pt x="3095" y="1500"/>
                    <a:pt x="4441" y="1776"/>
                  </a:cubicBezTo>
                  <a:lnTo>
                    <a:pt x="5015" y="1895"/>
                  </a:lnTo>
                  <a:cubicBezTo>
                    <a:pt x="5053" y="1902"/>
                    <a:pt x="5091" y="1906"/>
                    <a:pt x="5128" y="1906"/>
                  </a:cubicBezTo>
                  <a:cubicBezTo>
                    <a:pt x="5346" y="1906"/>
                    <a:pt x="5549" y="1780"/>
                    <a:pt x="5612" y="1555"/>
                  </a:cubicBezTo>
                  <a:cubicBezTo>
                    <a:pt x="5678" y="1316"/>
                    <a:pt x="5531" y="1013"/>
                    <a:pt x="5273" y="959"/>
                  </a:cubicBezTo>
                  <a:cubicBezTo>
                    <a:pt x="3928" y="684"/>
                    <a:pt x="2585" y="406"/>
                    <a:pt x="1239" y="129"/>
                  </a:cubicBezTo>
                  <a:lnTo>
                    <a:pt x="664" y="11"/>
                  </a:lnTo>
                  <a:cubicBezTo>
                    <a:pt x="626" y="4"/>
                    <a:pt x="588" y="0"/>
                    <a:pt x="5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3871;p54">
              <a:extLst>
                <a:ext uri="{FF2B5EF4-FFF2-40B4-BE49-F238E27FC236}">
                  <a16:creationId xmlns:a16="http://schemas.microsoft.com/office/drawing/2014/main" id="{B29496C7-A10E-44F8-AAE6-B34A810997DC}"/>
                </a:ext>
              </a:extLst>
            </p:cNvPr>
            <p:cNvSpPr/>
            <p:nvPr/>
          </p:nvSpPr>
          <p:spPr>
            <a:xfrm>
              <a:off x="4900025" y="2794250"/>
              <a:ext cx="160900" cy="126425"/>
            </a:xfrm>
            <a:custGeom>
              <a:avLst/>
              <a:gdLst/>
              <a:ahLst/>
              <a:cxnLst/>
              <a:rect l="l" t="t" r="r" b="b"/>
              <a:pathLst>
                <a:path w="6436" h="5057" extrusionOk="0">
                  <a:moveTo>
                    <a:pt x="5839" y="0"/>
                  </a:moveTo>
                  <a:cubicBezTo>
                    <a:pt x="5763" y="0"/>
                    <a:pt x="5682" y="17"/>
                    <a:pt x="5601" y="54"/>
                  </a:cubicBezTo>
                  <a:cubicBezTo>
                    <a:pt x="4056" y="754"/>
                    <a:pt x="2508" y="1453"/>
                    <a:pt x="961" y="2154"/>
                  </a:cubicBezTo>
                  <a:cubicBezTo>
                    <a:pt x="739" y="2254"/>
                    <a:pt x="518" y="2354"/>
                    <a:pt x="296" y="2455"/>
                  </a:cubicBezTo>
                  <a:cubicBezTo>
                    <a:pt x="58" y="2562"/>
                    <a:pt x="1" y="2908"/>
                    <a:pt x="123" y="3117"/>
                  </a:cubicBezTo>
                  <a:cubicBezTo>
                    <a:pt x="216" y="3277"/>
                    <a:pt x="368" y="3348"/>
                    <a:pt x="529" y="3348"/>
                  </a:cubicBezTo>
                  <a:cubicBezTo>
                    <a:pt x="614" y="3348"/>
                    <a:pt x="702" y="3328"/>
                    <a:pt x="785" y="3290"/>
                  </a:cubicBezTo>
                  <a:cubicBezTo>
                    <a:pt x="2145" y="2675"/>
                    <a:pt x="3506" y="2060"/>
                    <a:pt x="4866" y="1444"/>
                  </a:cubicBezTo>
                  <a:lnTo>
                    <a:pt x="4866" y="1444"/>
                  </a:lnTo>
                  <a:cubicBezTo>
                    <a:pt x="4422" y="2407"/>
                    <a:pt x="3978" y="3369"/>
                    <a:pt x="3534" y="4332"/>
                  </a:cubicBezTo>
                  <a:cubicBezTo>
                    <a:pt x="3425" y="4570"/>
                    <a:pt x="3465" y="4853"/>
                    <a:pt x="3707" y="4994"/>
                  </a:cubicBezTo>
                  <a:cubicBezTo>
                    <a:pt x="3778" y="5036"/>
                    <a:pt x="3865" y="5057"/>
                    <a:pt x="3953" y="5057"/>
                  </a:cubicBezTo>
                  <a:cubicBezTo>
                    <a:pt x="4123" y="5057"/>
                    <a:pt x="4298" y="4978"/>
                    <a:pt x="4371" y="4821"/>
                  </a:cubicBezTo>
                  <a:cubicBezTo>
                    <a:pt x="5001" y="3452"/>
                    <a:pt x="5634" y="2085"/>
                    <a:pt x="6264" y="716"/>
                  </a:cubicBezTo>
                  <a:cubicBezTo>
                    <a:pt x="6436" y="345"/>
                    <a:pt x="6184" y="0"/>
                    <a:pt x="58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872;p54">
              <a:extLst>
                <a:ext uri="{FF2B5EF4-FFF2-40B4-BE49-F238E27FC236}">
                  <a16:creationId xmlns:a16="http://schemas.microsoft.com/office/drawing/2014/main" id="{4B4DAC80-3334-47D5-B36A-DD683974F6F8}"/>
                </a:ext>
              </a:extLst>
            </p:cNvPr>
            <p:cNvSpPr/>
            <p:nvPr/>
          </p:nvSpPr>
          <p:spPr>
            <a:xfrm>
              <a:off x="4969325" y="2602100"/>
              <a:ext cx="109500" cy="203925"/>
            </a:xfrm>
            <a:custGeom>
              <a:avLst/>
              <a:gdLst/>
              <a:ahLst/>
              <a:cxnLst/>
              <a:rect l="l" t="t" r="r" b="b"/>
              <a:pathLst>
                <a:path w="4380" h="8157" extrusionOk="0">
                  <a:moveTo>
                    <a:pt x="3369" y="1"/>
                  </a:moveTo>
                  <a:lnTo>
                    <a:pt x="1" y="736"/>
                  </a:lnTo>
                  <a:lnTo>
                    <a:pt x="1431" y="8020"/>
                  </a:lnTo>
                  <a:cubicBezTo>
                    <a:pt x="1431" y="8020"/>
                    <a:pt x="1791" y="8156"/>
                    <a:pt x="2427" y="8156"/>
                  </a:cubicBezTo>
                  <a:cubicBezTo>
                    <a:pt x="2923" y="8156"/>
                    <a:pt x="3587" y="8074"/>
                    <a:pt x="4379" y="7779"/>
                  </a:cubicBezTo>
                  <a:lnTo>
                    <a:pt x="3369" y="1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873;p54">
              <a:extLst>
                <a:ext uri="{FF2B5EF4-FFF2-40B4-BE49-F238E27FC236}">
                  <a16:creationId xmlns:a16="http://schemas.microsoft.com/office/drawing/2014/main" id="{8AFA6C6F-F28F-4545-933F-A583264B8526}"/>
                </a:ext>
              </a:extLst>
            </p:cNvPr>
            <p:cNvSpPr/>
            <p:nvPr/>
          </p:nvSpPr>
          <p:spPr>
            <a:xfrm>
              <a:off x="4973275" y="2626825"/>
              <a:ext cx="84800" cy="33850"/>
            </a:xfrm>
            <a:custGeom>
              <a:avLst/>
              <a:gdLst/>
              <a:ahLst/>
              <a:cxnLst/>
              <a:rect l="l" t="t" r="r" b="b"/>
              <a:pathLst>
                <a:path w="3392" h="1354" extrusionOk="0">
                  <a:moveTo>
                    <a:pt x="3340" y="1"/>
                  </a:moveTo>
                  <a:cubicBezTo>
                    <a:pt x="3230" y="24"/>
                    <a:pt x="3128" y="81"/>
                    <a:pt x="3049" y="174"/>
                  </a:cubicBezTo>
                  <a:cubicBezTo>
                    <a:pt x="2941" y="299"/>
                    <a:pt x="2867" y="654"/>
                    <a:pt x="2704" y="711"/>
                  </a:cubicBezTo>
                  <a:cubicBezTo>
                    <a:pt x="2688" y="717"/>
                    <a:pt x="2672" y="719"/>
                    <a:pt x="2656" y="719"/>
                  </a:cubicBezTo>
                  <a:cubicBezTo>
                    <a:pt x="2536" y="719"/>
                    <a:pt x="2397" y="589"/>
                    <a:pt x="2305" y="534"/>
                  </a:cubicBezTo>
                  <a:cubicBezTo>
                    <a:pt x="2188" y="462"/>
                    <a:pt x="2060" y="398"/>
                    <a:pt x="1918" y="388"/>
                  </a:cubicBezTo>
                  <a:cubicBezTo>
                    <a:pt x="1901" y="386"/>
                    <a:pt x="1885" y="386"/>
                    <a:pt x="1868" y="386"/>
                  </a:cubicBezTo>
                  <a:cubicBezTo>
                    <a:pt x="1613" y="386"/>
                    <a:pt x="1386" y="528"/>
                    <a:pt x="1265" y="753"/>
                  </a:cubicBezTo>
                  <a:cubicBezTo>
                    <a:pt x="1216" y="840"/>
                    <a:pt x="1216" y="957"/>
                    <a:pt x="1080" y="964"/>
                  </a:cubicBezTo>
                  <a:cubicBezTo>
                    <a:pt x="1078" y="964"/>
                    <a:pt x="1076" y="964"/>
                    <a:pt x="1074" y="964"/>
                  </a:cubicBezTo>
                  <a:cubicBezTo>
                    <a:pt x="1001" y="964"/>
                    <a:pt x="918" y="877"/>
                    <a:pt x="863" y="835"/>
                  </a:cubicBezTo>
                  <a:cubicBezTo>
                    <a:pt x="740" y="739"/>
                    <a:pt x="628" y="641"/>
                    <a:pt x="478" y="588"/>
                  </a:cubicBezTo>
                  <a:cubicBezTo>
                    <a:pt x="366" y="547"/>
                    <a:pt x="256" y="529"/>
                    <a:pt x="149" y="529"/>
                  </a:cubicBezTo>
                  <a:cubicBezTo>
                    <a:pt x="99" y="529"/>
                    <a:pt x="49" y="533"/>
                    <a:pt x="0" y="541"/>
                  </a:cubicBezTo>
                  <a:lnTo>
                    <a:pt x="75" y="925"/>
                  </a:lnTo>
                  <a:cubicBezTo>
                    <a:pt x="104" y="921"/>
                    <a:pt x="134" y="919"/>
                    <a:pt x="165" y="919"/>
                  </a:cubicBezTo>
                  <a:cubicBezTo>
                    <a:pt x="196" y="919"/>
                    <a:pt x="227" y="921"/>
                    <a:pt x="258" y="928"/>
                  </a:cubicBezTo>
                  <a:cubicBezTo>
                    <a:pt x="554" y="985"/>
                    <a:pt x="711" y="1290"/>
                    <a:pt x="1012" y="1344"/>
                  </a:cubicBezTo>
                  <a:cubicBezTo>
                    <a:pt x="1049" y="1350"/>
                    <a:pt x="1084" y="1353"/>
                    <a:pt x="1117" y="1353"/>
                  </a:cubicBezTo>
                  <a:cubicBezTo>
                    <a:pt x="1345" y="1353"/>
                    <a:pt x="1477" y="1204"/>
                    <a:pt x="1580" y="992"/>
                  </a:cubicBezTo>
                  <a:cubicBezTo>
                    <a:pt x="1655" y="840"/>
                    <a:pt x="1746" y="786"/>
                    <a:pt x="1846" y="786"/>
                  </a:cubicBezTo>
                  <a:cubicBezTo>
                    <a:pt x="1980" y="786"/>
                    <a:pt x="2129" y="885"/>
                    <a:pt x="2274" y="972"/>
                  </a:cubicBezTo>
                  <a:cubicBezTo>
                    <a:pt x="2397" y="1046"/>
                    <a:pt x="2534" y="1102"/>
                    <a:pt x="2672" y="1102"/>
                  </a:cubicBezTo>
                  <a:cubicBezTo>
                    <a:pt x="2748" y="1102"/>
                    <a:pt x="2825" y="1085"/>
                    <a:pt x="2900" y="1044"/>
                  </a:cubicBezTo>
                  <a:cubicBezTo>
                    <a:pt x="3082" y="947"/>
                    <a:pt x="3164" y="754"/>
                    <a:pt x="3254" y="578"/>
                  </a:cubicBezTo>
                  <a:cubicBezTo>
                    <a:pt x="3284" y="518"/>
                    <a:pt x="3326" y="425"/>
                    <a:pt x="3391" y="388"/>
                  </a:cubicBezTo>
                  <a:lnTo>
                    <a:pt x="3340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874;p54">
              <a:extLst>
                <a:ext uri="{FF2B5EF4-FFF2-40B4-BE49-F238E27FC236}">
                  <a16:creationId xmlns:a16="http://schemas.microsoft.com/office/drawing/2014/main" id="{5E7B1F99-CAC5-434B-9135-B4867ACF4171}"/>
                </a:ext>
              </a:extLst>
            </p:cNvPr>
            <p:cNvSpPr/>
            <p:nvPr/>
          </p:nvSpPr>
          <p:spPr>
            <a:xfrm>
              <a:off x="4984625" y="2678625"/>
              <a:ext cx="81375" cy="34700"/>
            </a:xfrm>
            <a:custGeom>
              <a:avLst/>
              <a:gdLst/>
              <a:ahLst/>
              <a:cxnLst/>
              <a:rect l="l" t="t" r="r" b="b"/>
              <a:pathLst>
                <a:path w="3255" h="1388" extrusionOk="0">
                  <a:moveTo>
                    <a:pt x="2517" y="1"/>
                  </a:moveTo>
                  <a:cubicBezTo>
                    <a:pt x="2511" y="1"/>
                    <a:pt x="2505" y="1"/>
                    <a:pt x="2499" y="1"/>
                  </a:cubicBezTo>
                  <a:cubicBezTo>
                    <a:pt x="2205" y="11"/>
                    <a:pt x="1997" y="246"/>
                    <a:pt x="1871" y="488"/>
                  </a:cubicBezTo>
                  <a:cubicBezTo>
                    <a:pt x="1797" y="633"/>
                    <a:pt x="1744" y="825"/>
                    <a:pt x="1612" y="931"/>
                  </a:cubicBezTo>
                  <a:cubicBezTo>
                    <a:pt x="1559" y="973"/>
                    <a:pt x="1513" y="990"/>
                    <a:pt x="1469" y="990"/>
                  </a:cubicBezTo>
                  <a:cubicBezTo>
                    <a:pt x="1384" y="990"/>
                    <a:pt x="1312" y="923"/>
                    <a:pt x="1232" y="841"/>
                  </a:cubicBezTo>
                  <a:cubicBezTo>
                    <a:pt x="1058" y="662"/>
                    <a:pt x="872" y="532"/>
                    <a:pt x="621" y="532"/>
                  </a:cubicBezTo>
                  <a:cubicBezTo>
                    <a:pt x="601" y="532"/>
                    <a:pt x="581" y="533"/>
                    <a:pt x="560" y="534"/>
                  </a:cubicBezTo>
                  <a:cubicBezTo>
                    <a:pt x="322" y="554"/>
                    <a:pt x="141" y="656"/>
                    <a:pt x="1" y="799"/>
                  </a:cubicBezTo>
                  <a:lnTo>
                    <a:pt x="101" y="1312"/>
                  </a:lnTo>
                  <a:cubicBezTo>
                    <a:pt x="128" y="1255"/>
                    <a:pt x="158" y="1199"/>
                    <a:pt x="197" y="1149"/>
                  </a:cubicBezTo>
                  <a:cubicBezTo>
                    <a:pt x="296" y="1023"/>
                    <a:pt x="459" y="920"/>
                    <a:pt x="619" y="920"/>
                  </a:cubicBezTo>
                  <a:cubicBezTo>
                    <a:pt x="690" y="920"/>
                    <a:pt x="760" y="939"/>
                    <a:pt x="823" y="986"/>
                  </a:cubicBezTo>
                  <a:cubicBezTo>
                    <a:pt x="1004" y="1120"/>
                    <a:pt x="1110" y="1321"/>
                    <a:pt x="1344" y="1376"/>
                  </a:cubicBezTo>
                  <a:cubicBezTo>
                    <a:pt x="1380" y="1384"/>
                    <a:pt x="1416" y="1388"/>
                    <a:pt x="1452" y="1388"/>
                  </a:cubicBezTo>
                  <a:cubicBezTo>
                    <a:pt x="1634" y="1388"/>
                    <a:pt x="1805" y="1288"/>
                    <a:pt x="1930" y="1156"/>
                  </a:cubicBezTo>
                  <a:cubicBezTo>
                    <a:pt x="2109" y="963"/>
                    <a:pt x="2145" y="676"/>
                    <a:pt x="2324" y="490"/>
                  </a:cubicBezTo>
                  <a:cubicBezTo>
                    <a:pt x="2388" y="423"/>
                    <a:pt x="2442" y="397"/>
                    <a:pt x="2491" y="397"/>
                  </a:cubicBezTo>
                  <a:cubicBezTo>
                    <a:pt x="2609" y="397"/>
                    <a:pt x="2692" y="554"/>
                    <a:pt x="2797" y="660"/>
                  </a:cubicBezTo>
                  <a:cubicBezTo>
                    <a:pt x="2890" y="754"/>
                    <a:pt x="2999" y="806"/>
                    <a:pt x="3118" y="806"/>
                  </a:cubicBezTo>
                  <a:cubicBezTo>
                    <a:pt x="3162" y="806"/>
                    <a:pt x="3208" y="798"/>
                    <a:pt x="3254" y="784"/>
                  </a:cubicBezTo>
                  <a:lnTo>
                    <a:pt x="3204" y="389"/>
                  </a:lnTo>
                  <a:cubicBezTo>
                    <a:pt x="3183" y="400"/>
                    <a:pt x="3162" y="406"/>
                    <a:pt x="3141" y="406"/>
                  </a:cubicBezTo>
                  <a:cubicBezTo>
                    <a:pt x="3108" y="406"/>
                    <a:pt x="3075" y="391"/>
                    <a:pt x="3041" y="351"/>
                  </a:cubicBezTo>
                  <a:cubicBezTo>
                    <a:pt x="2891" y="176"/>
                    <a:pt x="2767" y="1"/>
                    <a:pt x="251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875;p54">
              <a:extLst>
                <a:ext uri="{FF2B5EF4-FFF2-40B4-BE49-F238E27FC236}">
                  <a16:creationId xmlns:a16="http://schemas.microsoft.com/office/drawing/2014/main" id="{0A0BA40E-FF5C-4929-934D-4E3F533EA7B2}"/>
                </a:ext>
              </a:extLst>
            </p:cNvPr>
            <p:cNvSpPr/>
            <p:nvPr/>
          </p:nvSpPr>
          <p:spPr>
            <a:xfrm>
              <a:off x="4995250" y="2737150"/>
              <a:ext cx="78275" cy="31975"/>
            </a:xfrm>
            <a:custGeom>
              <a:avLst/>
              <a:gdLst/>
              <a:ahLst/>
              <a:cxnLst/>
              <a:rect l="l" t="t" r="r" b="b"/>
              <a:pathLst>
                <a:path w="3131" h="1279" extrusionOk="0">
                  <a:moveTo>
                    <a:pt x="2491" y="0"/>
                  </a:moveTo>
                  <a:cubicBezTo>
                    <a:pt x="2288" y="0"/>
                    <a:pt x="2130" y="194"/>
                    <a:pt x="1988" y="334"/>
                  </a:cubicBezTo>
                  <a:lnTo>
                    <a:pt x="1654" y="663"/>
                  </a:lnTo>
                  <a:cubicBezTo>
                    <a:pt x="1597" y="719"/>
                    <a:pt x="1544" y="784"/>
                    <a:pt x="1481" y="833"/>
                  </a:cubicBezTo>
                  <a:cubicBezTo>
                    <a:pt x="1439" y="865"/>
                    <a:pt x="1416" y="882"/>
                    <a:pt x="1393" y="882"/>
                  </a:cubicBezTo>
                  <a:cubicBezTo>
                    <a:pt x="1372" y="882"/>
                    <a:pt x="1351" y="867"/>
                    <a:pt x="1317" y="835"/>
                  </a:cubicBezTo>
                  <a:cubicBezTo>
                    <a:pt x="1158" y="677"/>
                    <a:pt x="1018" y="547"/>
                    <a:pt x="791" y="494"/>
                  </a:cubicBezTo>
                  <a:cubicBezTo>
                    <a:pt x="713" y="476"/>
                    <a:pt x="633" y="468"/>
                    <a:pt x="553" y="468"/>
                  </a:cubicBezTo>
                  <a:cubicBezTo>
                    <a:pt x="414" y="468"/>
                    <a:pt x="275" y="494"/>
                    <a:pt x="146" y="544"/>
                  </a:cubicBezTo>
                  <a:cubicBezTo>
                    <a:pt x="96" y="564"/>
                    <a:pt x="47" y="590"/>
                    <a:pt x="0" y="614"/>
                  </a:cubicBezTo>
                  <a:lnTo>
                    <a:pt x="83" y="1030"/>
                  </a:lnTo>
                  <a:cubicBezTo>
                    <a:pt x="214" y="922"/>
                    <a:pt x="367" y="851"/>
                    <a:pt x="543" y="851"/>
                  </a:cubicBezTo>
                  <a:cubicBezTo>
                    <a:pt x="590" y="851"/>
                    <a:pt x="638" y="856"/>
                    <a:pt x="688" y="866"/>
                  </a:cubicBezTo>
                  <a:cubicBezTo>
                    <a:pt x="926" y="916"/>
                    <a:pt x="1008" y="1137"/>
                    <a:pt x="1210" y="1236"/>
                  </a:cubicBezTo>
                  <a:cubicBezTo>
                    <a:pt x="1270" y="1266"/>
                    <a:pt x="1329" y="1279"/>
                    <a:pt x="1385" y="1279"/>
                  </a:cubicBezTo>
                  <a:cubicBezTo>
                    <a:pt x="1530" y="1279"/>
                    <a:pt x="1662" y="1192"/>
                    <a:pt x="1777" y="1084"/>
                  </a:cubicBezTo>
                  <a:cubicBezTo>
                    <a:pt x="1890" y="978"/>
                    <a:pt x="1999" y="865"/>
                    <a:pt x="2111" y="756"/>
                  </a:cubicBezTo>
                  <a:cubicBezTo>
                    <a:pt x="2191" y="677"/>
                    <a:pt x="2339" y="469"/>
                    <a:pt x="2444" y="428"/>
                  </a:cubicBezTo>
                  <a:cubicBezTo>
                    <a:pt x="2459" y="402"/>
                    <a:pt x="2473" y="389"/>
                    <a:pt x="2487" y="389"/>
                  </a:cubicBezTo>
                  <a:cubicBezTo>
                    <a:pt x="2501" y="389"/>
                    <a:pt x="2514" y="403"/>
                    <a:pt x="2527" y="430"/>
                  </a:cubicBezTo>
                  <a:cubicBezTo>
                    <a:pt x="2540" y="448"/>
                    <a:pt x="2551" y="462"/>
                    <a:pt x="2564" y="478"/>
                  </a:cubicBezTo>
                  <a:cubicBezTo>
                    <a:pt x="2600" y="519"/>
                    <a:pt x="2630" y="555"/>
                    <a:pt x="2673" y="588"/>
                  </a:cubicBezTo>
                  <a:cubicBezTo>
                    <a:pt x="2749" y="651"/>
                    <a:pt x="2836" y="698"/>
                    <a:pt x="2930" y="724"/>
                  </a:cubicBezTo>
                  <a:cubicBezTo>
                    <a:pt x="2995" y="744"/>
                    <a:pt x="3063" y="753"/>
                    <a:pt x="3130" y="756"/>
                  </a:cubicBezTo>
                  <a:lnTo>
                    <a:pt x="3080" y="367"/>
                  </a:lnTo>
                  <a:cubicBezTo>
                    <a:pt x="2874" y="326"/>
                    <a:pt x="2813" y="109"/>
                    <a:pt x="2630" y="31"/>
                  </a:cubicBezTo>
                  <a:cubicBezTo>
                    <a:pt x="2581" y="10"/>
                    <a:pt x="2535" y="0"/>
                    <a:pt x="2491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3876;p54">
              <a:extLst>
                <a:ext uri="{FF2B5EF4-FFF2-40B4-BE49-F238E27FC236}">
                  <a16:creationId xmlns:a16="http://schemas.microsoft.com/office/drawing/2014/main" id="{F510EE0C-B063-4F42-930E-15FDA7FD37E6}"/>
                </a:ext>
              </a:extLst>
            </p:cNvPr>
            <p:cNvSpPr/>
            <p:nvPr/>
          </p:nvSpPr>
          <p:spPr>
            <a:xfrm>
              <a:off x="4560425" y="2473375"/>
              <a:ext cx="386475" cy="421150"/>
            </a:xfrm>
            <a:custGeom>
              <a:avLst/>
              <a:gdLst/>
              <a:ahLst/>
              <a:cxnLst/>
              <a:rect l="l" t="t" r="r" b="b"/>
              <a:pathLst>
                <a:path w="15459" h="16846" extrusionOk="0">
                  <a:moveTo>
                    <a:pt x="14125" y="0"/>
                  </a:moveTo>
                  <a:cubicBezTo>
                    <a:pt x="14125" y="0"/>
                    <a:pt x="1" y="10950"/>
                    <a:pt x="1623" y="13073"/>
                  </a:cubicBezTo>
                  <a:cubicBezTo>
                    <a:pt x="1769" y="13263"/>
                    <a:pt x="1979" y="13342"/>
                    <a:pt x="2228" y="13342"/>
                  </a:cubicBezTo>
                  <a:cubicBezTo>
                    <a:pt x="3471" y="13342"/>
                    <a:pt x="5684" y="11373"/>
                    <a:pt x="5685" y="11373"/>
                  </a:cubicBezTo>
                  <a:lnTo>
                    <a:pt x="5685" y="11373"/>
                  </a:lnTo>
                  <a:cubicBezTo>
                    <a:pt x="5684" y="11373"/>
                    <a:pt x="2562" y="14962"/>
                    <a:pt x="3979" y="15688"/>
                  </a:cubicBezTo>
                  <a:cubicBezTo>
                    <a:pt x="4104" y="15752"/>
                    <a:pt x="4237" y="15781"/>
                    <a:pt x="4375" y="15781"/>
                  </a:cubicBezTo>
                  <a:cubicBezTo>
                    <a:pt x="5811" y="15781"/>
                    <a:pt x="7854" y="12643"/>
                    <a:pt x="7855" y="12643"/>
                  </a:cubicBezTo>
                  <a:lnTo>
                    <a:pt x="7855" y="12643"/>
                  </a:lnTo>
                  <a:cubicBezTo>
                    <a:pt x="7854" y="12643"/>
                    <a:pt x="6089" y="16316"/>
                    <a:pt x="7855" y="16833"/>
                  </a:cubicBezTo>
                  <a:cubicBezTo>
                    <a:pt x="7883" y="16842"/>
                    <a:pt x="7912" y="16846"/>
                    <a:pt x="7942" y="16846"/>
                  </a:cubicBezTo>
                  <a:cubicBezTo>
                    <a:pt x="9805" y="16846"/>
                    <a:pt x="15458" y="1270"/>
                    <a:pt x="15458" y="1270"/>
                  </a:cubicBezTo>
                  <a:lnTo>
                    <a:pt x="14125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3877;p54">
              <a:extLst>
                <a:ext uri="{FF2B5EF4-FFF2-40B4-BE49-F238E27FC236}">
                  <a16:creationId xmlns:a16="http://schemas.microsoft.com/office/drawing/2014/main" id="{A752563F-3BEB-44CD-95FA-6213AAB6937B}"/>
                </a:ext>
              </a:extLst>
            </p:cNvPr>
            <p:cNvSpPr/>
            <p:nvPr/>
          </p:nvSpPr>
          <p:spPr>
            <a:xfrm>
              <a:off x="5346125" y="2370350"/>
              <a:ext cx="207350" cy="269425"/>
            </a:xfrm>
            <a:custGeom>
              <a:avLst/>
              <a:gdLst/>
              <a:ahLst/>
              <a:cxnLst/>
              <a:rect l="l" t="t" r="r" b="b"/>
              <a:pathLst>
                <a:path w="8294" h="10777" extrusionOk="0">
                  <a:moveTo>
                    <a:pt x="1" y="1"/>
                  </a:moveTo>
                  <a:lnTo>
                    <a:pt x="2022" y="10777"/>
                  </a:lnTo>
                  <a:lnTo>
                    <a:pt x="8293" y="26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3878;p54">
              <a:extLst>
                <a:ext uri="{FF2B5EF4-FFF2-40B4-BE49-F238E27FC236}">
                  <a16:creationId xmlns:a16="http://schemas.microsoft.com/office/drawing/2014/main" id="{743EF2F0-333A-4081-BA50-61A3DA0692B4}"/>
                </a:ext>
              </a:extLst>
            </p:cNvPr>
            <p:cNvSpPr/>
            <p:nvPr/>
          </p:nvSpPr>
          <p:spPr>
            <a:xfrm>
              <a:off x="5353625" y="2371275"/>
              <a:ext cx="192900" cy="249375"/>
            </a:xfrm>
            <a:custGeom>
              <a:avLst/>
              <a:gdLst/>
              <a:ahLst/>
              <a:cxnLst/>
              <a:rect l="l" t="t" r="r" b="b"/>
              <a:pathLst>
                <a:path w="7716" h="9975" extrusionOk="0">
                  <a:moveTo>
                    <a:pt x="1445" y="247"/>
                  </a:moveTo>
                  <a:lnTo>
                    <a:pt x="2739" y="723"/>
                  </a:lnTo>
                  <a:lnTo>
                    <a:pt x="2047" y="2235"/>
                  </a:lnTo>
                  <a:lnTo>
                    <a:pt x="720" y="1781"/>
                  </a:lnTo>
                  <a:lnTo>
                    <a:pt x="1445" y="247"/>
                  </a:lnTo>
                  <a:close/>
                  <a:moveTo>
                    <a:pt x="3103" y="858"/>
                  </a:moveTo>
                  <a:lnTo>
                    <a:pt x="4531" y="1384"/>
                  </a:lnTo>
                  <a:lnTo>
                    <a:pt x="3939" y="2887"/>
                  </a:lnTo>
                  <a:lnTo>
                    <a:pt x="2412" y="2363"/>
                  </a:lnTo>
                  <a:lnTo>
                    <a:pt x="3103" y="858"/>
                  </a:lnTo>
                  <a:close/>
                  <a:moveTo>
                    <a:pt x="4896" y="1519"/>
                  </a:moveTo>
                  <a:lnTo>
                    <a:pt x="6500" y="2111"/>
                  </a:lnTo>
                  <a:lnTo>
                    <a:pt x="5894" y="3560"/>
                  </a:lnTo>
                  <a:lnTo>
                    <a:pt x="4310" y="3015"/>
                  </a:lnTo>
                  <a:lnTo>
                    <a:pt x="4896" y="1519"/>
                  </a:lnTo>
                  <a:close/>
                  <a:moveTo>
                    <a:pt x="2253" y="2717"/>
                  </a:moveTo>
                  <a:lnTo>
                    <a:pt x="3800" y="3248"/>
                  </a:lnTo>
                  <a:lnTo>
                    <a:pt x="3162" y="4874"/>
                  </a:lnTo>
                  <a:lnTo>
                    <a:pt x="1564" y="4226"/>
                  </a:lnTo>
                  <a:lnTo>
                    <a:pt x="2253" y="2717"/>
                  </a:lnTo>
                  <a:close/>
                  <a:moveTo>
                    <a:pt x="1402" y="4577"/>
                  </a:moveTo>
                  <a:lnTo>
                    <a:pt x="3020" y="5235"/>
                  </a:lnTo>
                  <a:lnTo>
                    <a:pt x="2498" y="6562"/>
                  </a:lnTo>
                  <a:lnTo>
                    <a:pt x="819" y="5853"/>
                  </a:lnTo>
                  <a:lnTo>
                    <a:pt x="1402" y="4577"/>
                  </a:lnTo>
                  <a:close/>
                  <a:moveTo>
                    <a:pt x="776" y="1"/>
                  </a:moveTo>
                  <a:lnTo>
                    <a:pt x="1087" y="115"/>
                  </a:lnTo>
                  <a:lnTo>
                    <a:pt x="359" y="1656"/>
                  </a:lnTo>
                  <a:lnTo>
                    <a:pt x="0" y="1533"/>
                  </a:lnTo>
                  <a:lnTo>
                    <a:pt x="0" y="1533"/>
                  </a:lnTo>
                  <a:lnTo>
                    <a:pt x="82" y="1971"/>
                  </a:lnTo>
                  <a:lnTo>
                    <a:pt x="191" y="2010"/>
                  </a:lnTo>
                  <a:lnTo>
                    <a:pt x="118" y="2164"/>
                  </a:lnTo>
                  <a:lnTo>
                    <a:pt x="240" y="2811"/>
                  </a:lnTo>
                  <a:lnTo>
                    <a:pt x="561" y="2136"/>
                  </a:lnTo>
                  <a:lnTo>
                    <a:pt x="1891" y="2595"/>
                  </a:lnTo>
                  <a:lnTo>
                    <a:pt x="1210" y="4084"/>
                  </a:lnTo>
                  <a:lnTo>
                    <a:pt x="419" y="3762"/>
                  </a:lnTo>
                  <a:lnTo>
                    <a:pt x="503" y="4214"/>
                  </a:lnTo>
                  <a:lnTo>
                    <a:pt x="1049" y="4437"/>
                  </a:lnTo>
                  <a:lnTo>
                    <a:pt x="691" y="5219"/>
                  </a:lnTo>
                  <a:lnTo>
                    <a:pt x="895" y="6310"/>
                  </a:lnTo>
                  <a:lnTo>
                    <a:pt x="2362" y="6928"/>
                  </a:lnTo>
                  <a:lnTo>
                    <a:pt x="1839" y="8259"/>
                  </a:lnTo>
                  <a:lnTo>
                    <a:pt x="1203" y="7955"/>
                  </a:lnTo>
                  <a:lnTo>
                    <a:pt x="1203" y="7955"/>
                  </a:lnTo>
                  <a:lnTo>
                    <a:pt x="1292" y="8427"/>
                  </a:lnTo>
                  <a:lnTo>
                    <a:pt x="1696" y="8620"/>
                  </a:lnTo>
                  <a:lnTo>
                    <a:pt x="1446" y="9257"/>
                  </a:lnTo>
                  <a:lnTo>
                    <a:pt x="1581" y="9975"/>
                  </a:lnTo>
                  <a:lnTo>
                    <a:pt x="2047" y="8789"/>
                  </a:lnTo>
                  <a:lnTo>
                    <a:pt x="2706" y="9102"/>
                  </a:lnTo>
                  <a:lnTo>
                    <a:pt x="2905" y="8768"/>
                  </a:lnTo>
                  <a:lnTo>
                    <a:pt x="2186" y="8421"/>
                  </a:lnTo>
                  <a:lnTo>
                    <a:pt x="2716" y="7072"/>
                  </a:lnTo>
                  <a:lnTo>
                    <a:pt x="3671" y="7475"/>
                  </a:lnTo>
                  <a:lnTo>
                    <a:pt x="3871" y="7138"/>
                  </a:lnTo>
                  <a:lnTo>
                    <a:pt x="2860" y="6713"/>
                  </a:lnTo>
                  <a:lnTo>
                    <a:pt x="3383" y="5381"/>
                  </a:lnTo>
                  <a:lnTo>
                    <a:pt x="4622" y="5884"/>
                  </a:lnTo>
                  <a:lnTo>
                    <a:pt x="4823" y="5547"/>
                  </a:lnTo>
                  <a:lnTo>
                    <a:pt x="3523" y="5021"/>
                  </a:lnTo>
                  <a:lnTo>
                    <a:pt x="4171" y="3376"/>
                  </a:lnTo>
                  <a:lnTo>
                    <a:pt x="5748" y="3919"/>
                  </a:lnTo>
                  <a:lnTo>
                    <a:pt x="5633" y="4193"/>
                  </a:lnTo>
                  <a:lnTo>
                    <a:pt x="7039" y="1837"/>
                  </a:lnTo>
                  <a:lnTo>
                    <a:pt x="7715" y="220"/>
                  </a:lnTo>
                  <a:lnTo>
                    <a:pt x="7300" y="207"/>
                  </a:lnTo>
                  <a:lnTo>
                    <a:pt x="6653" y="1754"/>
                  </a:lnTo>
                  <a:lnTo>
                    <a:pt x="5042" y="1160"/>
                  </a:lnTo>
                  <a:lnTo>
                    <a:pt x="5441" y="148"/>
                  </a:lnTo>
                  <a:lnTo>
                    <a:pt x="5028" y="136"/>
                  </a:lnTo>
                  <a:lnTo>
                    <a:pt x="4680" y="1026"/>
                  </a:lnTo>
                  <a:lnTo>
                    <a:pt x="3271" y="507"/>
                  </a:lnTo>
                  <a:lnTo>
                    <a:pt x="3464" y="85"/>
                  </a:lnTo>
                  <a:lnTo>
                    <a:pt x="3046" y="72"/>
                  </a:lnTo>
                  <a:lnTo>
                    <a:pt x="2907" y="373"/>
                  </a:lnTo>
                  <a:lnTo>
                    <a:pt x="2002" y="41"/>
                  </a:lnTo>
                  <a:lnTo>
                    <a:pt x="776" y="1"/>
                  </a:ln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879;p54">
              <a:extLst>
                <a:ext uri="{FF2B5EF4-FFF2-40B4-BE49-F238E27FC236}">
                  <a16:creationId xmlns:a16="http://schemas.microsoft.com/office/drawing/2014/main" id="{21E7E956-3857-452B-AF82-EE33D61E4930}"/>
                </a:ext>
              </a:extLst>
            </p:cNvPr>
            <p:cNvSpPr/>
            <p:nvPr/>
          </p:nvSpPr>
          <p:spPr>
            <a:xfrm>
              <a:off x="5311625" y="2172825"/>
              <a:ext cx="270725" cy="270725"/>
            </a:xfrm>
            <a:custGeom>
              <a:avLst/>
              <a:gdLst/>
              <a:ahLst/>
              <a:cxnLst/>
              <a:rect l="l" t="t" r="r" b="b"/>
              <a:pathLst>
                <a:path w="10829" h="10829" extrusionOk="0">
                  <a:moveTo>
                    <a:pt x="5415" y="0"/>
                  </a:moveTo>
                  <a:cubicBezTo>
                    <a:pt x="2424" y="0"/>
                    <a:pt x="0" y="2425"/>
                    <a:pt x="0" y="5415"/>
                  </a:cubicBezTo>
                  <a:cubicBezTo>
                    <a:pt x="0" y="8405"/>
                    <a:pt x="2424" y="10828"/>
                    <a:pt x="5415" y="10828"/>
                  </a:cubicBezTo>
                  <a:cubicBezTo>
                    <a:pt x="8405" y="10828"/>
                    <a:pt x="10829" y="8405"/>
                    <a:pt x="10829" y="5415"/>
                  </a:cubicBezTo>
                  <a:cubicBezTo>
                    <a:pt x="10829" y="2425"/>
                    <a:pt x="8405" y="0"/>
                    <a:pt x="541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880;p54">
              <a:extLst>
                <a:ext uri="{FF2B5EF4-FFF2-40B4-BE49-F238E27FC236}">
                  <a16:creationId xmlns:a16="http://schemas.microsoft.com/office/drawing/2014/main" id="{4678E436-B03B-4938-AB23-12FE3249E529}"/>
                </a:ext>
              </a:extLst>
            </p:cNvPr>
            <p:cNvSpPr/>
            <p:nvPr/>
          </p:nvSpPr>
          <p:spPr>
            <a:xfrm>
              <a:off x="5484650" y="2349500"/>
              <a:ext cx="27000" cy="27500"/>
            </a:xfrm>
            <a:custGeom>
              <a:avLst/>
              <a:gdLst/>
              <a:ahLst/>
              <a:cxnLst/>
              <a:rect l="l" t="t" r="r" b="b"/>
              <a:pathLst>
                <a:path w="1080" h="1100" extrusionOk="0">
                  <a:moveTo>
                    <a:pt x="675" y="0"/>
                  </a:moveTo>
                  <a:cubicBezTo>
                    <a:pt x="645" y="0"/>
                    <a:pt x="616" y="5"/>
                    <a:pt x="587" y="15"/>
                  </a:cubicBezTo>
                  <a:cubicBezTo>
                    <a:pt x="521" y="38"/>
                    <a:pt x="452" y="65"/>
                    <a:pt x="393" y="102"/>
                  </a:cubicBezTo>
                  <a:lnTo>
                    <a:pt x="372" y="118"/>
                  </a:lnTo>
                  <a:cubicBezTo>
                    <a:pt x="370" y="118"/>
                    <a:pt x="370" y="118"/>
                    <a:pt x="368" y="119"/>
                  </a:cubicBezTo>
                  <a:cubicBezTo>
                    <a:pt x="360" y="124"/>
                    <a:pt x="356" y="127"/>
                    <a:pt x="350" y="131"/>
                  </a:cubicBezTo>
                  <a:cubicBezTo>
                    <a:pt x="317" y="152"/>
                    <a:pt x="287" y="177"/>
                    <a:pt x="259" y="202"/>
                  </a:cubicBezTo>
                  <a:cubicBezTo>
                    <a:pt x="249" y="211"/>
                    <a:pt x="243" y="223"/>
                    <a:pt x="234" y="233"/>
                  </a:cubicBezTo>
                  <a:lnTo>
                    <a:pt x="228" y="238"/>
                  </a:lnTo>
                  <a:cubicBezTo>
                    <a:pt x="224" y="244"/>
                    <a:pt x="221" y="248"/>
                    <a:pt x="216" y="254"/>
                  </a:cubicBezTo>
                  <a:cubicBezTo>
                    <a:pt x="210" y="260"/>
                    <a:pt x="206" y="266"/>
                    <a:pt x="201" y="270"/>
                  </a:cubicBezTo>
                  <a:cubicBezTo>
                    <a:pt x="198" y="274"/>
                    <a:pt x="196" y="280"/>
                    <a:pt x="193" y="283"/>
                  </a:cubicBezTo>
                  <a:cubicBezTo>
                    <a:pt x="173" y="309"/>
                    <a:pt x="151" y="333"/>
                    <a:pt x="134" y="357"/>
                  </a:cubicBezTo>
                  <a:cubicBezTo>
                    <a:pt x="121" y="374"/>
                    <a:pt x="112" y="390"/>
                    <a:pt x="101" y="409"/>
                  </a:cubicBezTo>
                  <a:cubicBezTo>
                    <a:pt x="77" y="453"/>
                    <a:pt x="56" y="503"/>
                    <a:pt x="38" y="549"/>
                  </a:cubicBezTo>
                  <a:cubicBezTo>
                    <a:pt x="31" y="569"/>
                    <a:pt x="24" y="588"/>
                    <a:pt x="19" y="607"/>
                  </a:cubicBezTo>
                  <a:cubicBezTo>
                    <a:pt x="1" y="675"/>
                    <a:pt x="1" y="744"/>
                    <a:pt x="19" y="813"/>
                  </a:cubicBezTo>
                  <a:cubicBezTo>
                    <a:pt x="31" y="863"/>
                    <a:pt x="55" y="908"/>
                    <a:pt x="88" y="946"/>
                  </a:cubicBezTo>
                  <a:cubicBezTo>
                    <a:pt x="115" y="989"/>
                    <a:pt x="151" y="1021"/>
                    <a:pt x="198" y="1047"/>
                  </a:cubicBezTo>
                  <a:cubicBezTo>
                    <a:pt x="259" y="1082"/>
                    <a:pt x="323" y="1098"/>
                    <a:pt x="393" y="1100"/>
                  </a:cubicBezTo>
                  <a:cubicBezTo>
                    <a:pt x="443" y="1094"/>
                    <a:pt x="495" y="1091"/>
                    <a:pt x="545" y="1077"/>
                  </a:cubicBezTo>
                  <a:cubicBezTo>
                    <a:pt x="594" y="1064"/>
                    <a:pt x="640" y="1041"/>
                    <a:pt x="686" y="1021"/>
                  </a:cubicBezTo>
                  <a:cubicBezTo>
                    <a:pt x="701" y="1014"/>
                    <a:pt x="717" y="1005"/>
                    <a:pt x="732" y="994"/>
                  </a:cubicBezTo>
                  <a:cubicBezTo>
                    <a:pt x="773" y="965"/>
                    <a:pt x="815" y="935"/>
                    <a:pt x="851" y="900"/>
                  </a:cubicBezTo>
                  <a:cubicBezTo>
                    <a:pt x="875" y="878"/>
                    <a:pt x="895" y="850"/>
                    <a:pt x="915" y="822"/>
                  </a:cubicBezTo>
                  <a:cubicBezTo>
                    <a:pt x="936" y="796"/>
                    <a:pt x="958" y="769"/>
                    <a:pt x="974" y="740"/>
                  </a:cubicBezTo>
                  <a:cubicBezTo>
                    <a:pt x="997" y="696"/>
                    <a:pt x="1017" y="648"/>
                    <a:pt x="1033" y="602"/>
                  </a:cubicBezTo>
                  <a:cubicBezTo>
                    <a:pt x="1038" y="584"/>
                    <a:pt x="1044" y="567"/>
                    <a:pt x="1045" y="546"/>
                  </a:cubicBezTo>
                  <a:lnTo>
                    <a:pt x="1045" y="539"/>
                  </a:lnTo>
                  <a:cubicBezTo>
                    <a:pt x="1053" y="525"/>
                    <a:pt x="1058" y="509"/>
                    <a:pt x="1065" y="495"/>
                  </a:cubicBezTo>
                  <a:cubicBezTo>
                    <a:pt x="1070" y="460"/>
                    <a:pt x="1074" y="426"/>
                    <a:pt x="1080" y="390"/>
                  </a:cubicBezTo>
                  <a:cubicBezTo>
                    <a:pt x="1074" y="356"/>
                    <a:pt x="1070" y="321"/>
                    <a:pt x="1065" y="286"/>
                  </a:cubicBezTo>
                  <a:cubicBezTo>
                    <a:pt x="1053" y="234"/>
                    <a:pt x="1030" y="190"/>
                    <a:pt x="995" y="154"/>
                  </a:cubicBezTo>
                  <a:cubicBezTo>
                    <a:pt x="977" y="125"/>
                    <a:pt x="954" y="102"/>
                    <a:pt x="925" y="84"/>
                  </a:cubicBezTo>
                  <a:cubicBezTo>
                    <a:pt x="901" y="61"/>
                    <a:pt x="873" y="43"/>
                    <a:pt x="839" y="33"/>
                  </a:cubicBezTo>
                  <a:cubicBezTo>
                    <a:pt x="809" y="16"/>
                    <a:pt x="776" y="8"/>
                    <a:pt x="740" y="8"/>
                  </a:cubicBezTo>
                  <a:cubicBezTo>
                    <a:pt x="718" y="3"/>
                    <a:pt x="696" y="0"/>
                    <a:pt x="67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881;p54">
              <a:extLst>
                <a:ext uri="{FF2B5EF4-FFF2-40B4-BE49-F238E27FC236}">
                  <a16:creationId xmlns:a16="http://schemas.microsoft.com/office/drawing/2014/main" id="{C324895C-BE6F-40AD-9D81-2C81C0DB1D16}"/>
                </a:ext>
              </a:extLst>
            </p:cNvPr>
            <p:cNvSpPr/>
            <p:nvPr/>
          </p:nvSpPr>
          <p:spPr>
            <a:xfrm>
              <a:off x="5514725" y="2365400"/>
              <a:ext cx="21225" cy="21800"/>
            </a:xfrm>
            <a:custGeom>
              <a:avLst/>
              <a:gdLst/>
              <a:ahLst/>
              <a:cxnLst/>
              <a:rect l="l" t="t" r="r" b="b"/>
              <a:pathLst>
                <a:path w="849" h="872" extrusionOk="0">
                  <a:moveTo>
                    <a:pt x="455" y="1"/>
                  </a:moveTo>
                  <a:cubicBezTo>
                    <a:pt x="421" y="1"/>
                    <a:pt x="386" y="5"/>
                    <a:pt x="353" y="14"/>
                  </a:cubicBezTo>
                  <a:cubicBezTo>
                    <a:pt x="323" y="27"/>
                    <a:pt x="292" y="41"/>
                    <a:pt x="259" y="54"/>
                  </a:cubicBezTo>
                  <a:cubicBezTo>
                    <a:pt x="201" y="88"/>
                    <a:pt x="156" y="134"/>
                    <a:pt x="120" y="193"/>
                  </a:cubicBezTo>
                  <a:cubicBezTo>
                    <a:pt x="98" y="226"/>
                    <a:pt x="79" y="256"/>
                    <a:pt x="57" y="289"/>
                  </a:cubicBezTo>
                  <a:cubicBezTo>
                    <a:pt x="29" y="333"/>
                    <a:pt x="14" y="382"/>
                    <a:pt x="10" y="432"/>
                  </a:cubicBezTo>
                  <a:cubicBezTo>
                    <a:pt x="0" y="484"/>
                    <a:pt x="2" y="535"/>
                    <a:pt x="17" y="586"/>
                  </a:cubicBezTo>
                  <a:cubicBezTo>
                    <a:pt x="30" y="636"/>
                    <a:pt x="53" y="680"/>
                    <a:pt x="88" y="719"/>
                  </a:cubicBezTo>
                  <a:cubicBezTo>
                    <a:pt x="115" y="762"/>
                    <a:pt x="151" y="793"/>
                    <a:pt x="196" y="819"/>
                  </a:cubicBezTo>
                  <a:cubicBezTo>
                    <a:pt x="228" y="831"/>
                    <a:pt x="258" y="845"/>
                    <a:pt x="290" y="858"/>
                  </a:cubicBezTo>
                  <a:cubicBezTo>
                    <a:pt x="324" y="867"/>
                    <a:pt x="359" y="872"/>
                    <a:pt x="393" y="872"/>
                  </a:cubicBezTo>
                  <a:cubicBezTo>
                    <a:pt x="428" y="872"/>
                    <a:pt x="462" y="867"/>
                    <a:pt x="496" y="858"/>
                  </a:cubicBezTo>
                  <a:cubicBezTo>
                    <a:pt x="526" y="845"/>
                    <a:pt x="558" y="831"/>
                    <a:pt x="589" y="819"/>
                  </a:cubicBezTo>
                  <a:cubicBezTo>
                    <a:pt x="646" y="785"/>
                    <a:pt x="694" y="737"/>
                    <a:pt x="730" y="679"/>
                  </a:cubicBezTo>
                  <a:cubicBezTo>
                    <a:pt x="751" y="647"/>
                    <a:pt x="770" y="616"/>
                    <a:pt x="791" y="584"/>
                  </a:cubicBezTo>
                  <a:cubicBezTo>
                    <a:pt x="820" y="540"/>
                    <a:pt x="834" y="491"/>
                    <a:pt x="839" y="441"/>
                  </a:cubicBezTo>
                  <a:cubicBezTo>
                    <a:pt x="849" y="389"/>
                    <a:pt x="847" y="336"/>
                    <a:pt x="831" y="286"/>
                  </a:cubicBezTo>
                  <a:cubicBezTo>
                    <a:pt x="818" y="234"/>
                    <a:pt x="796" y="191"/>
                    <a:pt x="761" y="154"/>
                  </a:cubicBezTo>
                  <a:cubicBezTo>
                    <a:pt x="734" y="111"/>
                    <a:pt x="698" y="78"/>
                    <a:pt x="652" y="54"/>
                  </a:cubicBezTo>
                  <a:cubicBezTo>
                    <a:pt x="622" y="41"/>
                    <a:pt x="591" y="27"/>
                    <a:pt x="559" y="14"/>
                  </a:cubicBezTo>
                  <a:cubicBezTo>
                    <a:pt x="525" y="5"/>
                    <a:pt x="490" y="1"/>
                    <a:pt x="455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882;p54">
              <a:extLst>
                <a:ext uri="{FF2B5EF4-FFF2-40B4-BE49-F238E27FC236}">
                  <a16:creationId xmlns:a16="http://schemas.microsoft.com/office/drawing/2014/main" id="{B50490AA-A527-4813-9C80-995E70CCBEB9}"/>
                </a:ext>
              </a:extLst>
            </p:cNvPr>
            <p:cNvSpPr/>
            <p:nvPr/>
          </p:nvSpPr>
          <p:spPr>
            <a:xfrm>
              <a:off x="5525175" y="2329350"/>
              <a:ext cx="22425" cy="22225"/>
            </a:xfrm>
            <a:custGeom>
              <a:avLst/>
              <a:gdLst/>
              <a:ahLst/>
              <a:cxnLst/>
              <a:rect l="l" t="t" r="r" b="b"/>
              <a:pathLst>
                <a:path w="897" h="889" extrusionOk="0">
                  <a:moveTo>
                    <a:pt x="258" y="176"/>
                  </a:moveTo>
                  <a:lnTo>
                    <a:pt x="258" y="176"/>
                  </a:lnTo>
                  <a:cubicBezTo>
                    <a:pt x="243" y="188"/>
                    <a:pt x="228" y="201"/>
                    <a:pt x="213" y="215"/>
                  </a:cubicBezTo>
                  <a:lnTo>
                    <a:pt x="213" y="215"/>
                  </a:lnTo>
                  <a:cubicBezTo>
                    <a:pt x="216" y="212"/>
                    <a:pt x="218" y="209"/>
                    <a:pt x="220" y="206"/>
                  </a:cubicBezTo>
                  <a:cubicBezTo>
                    <a:pt x="233" y="196"/>
                    <a:pt x="245" y="186"/>
                    <a:pt x="258" y="176"/>
                  </a:cubicBezTo>
                  <a:close/>
                  <a:moveTo>
                    <a:pt x="132" y="517"/>
                  </a:moveTo>
                  <a:cubicBezTo>
                    <a:pt x="137" y="535"/>
                    <a:pt x="143" y="552"/>
                    <a:pt x="150" y="570"/>
                  </a:cubicBezTo>
                  <a:lnTo>
                    <a:pt x="134" y="531"/>
                  </a:lnTo>
                  <a:cubicBezTo>
                    <a:pt x="133" y="526"/>
                    <a:pt x="133" y="522"/>
                    <a:pt x="132" y="517"/>
                  </a:cubicBezTo>
                  <a:close/>
                  <a:moveTo>
                    <a:pt x="170" y="612"/>
                  </a:moveTo>
                  <a:cubicBezTo>
                    <a:pt x="171" y="614"/>
                    <a:pt x="173" y="617"/>
                    <a:pt x="175" y="620"/>
                  </a:cubicBezTo>
                  <a:cubicBezTo>
                    <a:pt x="173" y="617"/>
                    <a:pt x="171" y="614"/>
                    <a:pt x="170" y="613"/>
                  </a:cubicBezTo>
                  <a:cubicBezTo>
                    <a:pt x="170" y="612"/>
                    <a:pt x="170" y="612"/>
                    <a:pt x="170" y="612"/>
                  </a:cubicBezTo>
                  <a:close/>
                  <a:moveTo>
                    <a:pt x="439" y="1"/>
                  </a:moveTo>
                  <a:cubicBezTo>
                    <a:pt x="421" y="1"/>
                    <a:pt x="395" y="7"/>
                    <a:pt x="380" y="8"/>
                  </a:cubicBezTo>
                  <a:cubicBezTo>
                    <a:pt x="366" y="11"/>
                    <a:pt x="340" y="12"/>
                    <a:pt x="322" y="18"/>
                  </a:cubicBezTo>
                  <a:cubicBezTo>
                    <a:pt x="319" y="18"/>
                    <a:pt x="316" y="20"/>
                    <a:pt x="314" y="20"/>
                  </a:cubicBezTo>
                  <a:cubicBezTo>
                    <a:pt x="293" y="27"/>
                    <a:pt x="241" y="50"/>
                    <a:pt x="221" y="58"/>
                  </a:cubicBezTo>
                  <a:cubicBezTo>
                    <a:pt x="221" y="58"/>
                    <a:pt x="220" y="58"/>
                    <a:pt x="220" y="61"/>
                  </a:cubicBezTo>
                  <a:cubicBezTo>
                    <a:pt x="217" y="61"/>
                    <a:pt x="217" y="63"/>
                    <a:pt x="216" y="63"/>
                  </a:cubicBezTo>
                  <a:cubicBezTo>
                    <a:pt x="189" y="77"/>
                    <a:pt x="130" y="128"/>
                    <a:pt x="130" y="128"/>
                  </a:cubicBezTo>
                  <a:cubicBezTo>
                    <a:pt x="130" y="128"/>
                    <a:pt x="130" y="128"/>
                    <a:pt x="131" y="127"/>
                  </a:cubicBezTo>
                  <a:lnTo>
                    <a:pt x="131" y="127"/>
                  </a:lnTo>
                  <a:cubicBezTo>
                    <a:pt x="130" y="128"/>
                    <a:pt x="128" y="130"/>
                    <a:pt x="124" y="133"/>
                  </a:cubicBezTo>
                  <a:cubicBezTo>
                    <a:pt x="114" y="144"/>
                    <a:pt x="95" y="169"/>
                    <a:pt x="92" y="173"/>
                  </a:cubicBezTo>
                  <a:cubicBezTo>
                    <a:pt x="85" y="183"/>
                    <a:pt x="69" y="202"/>
                    <a:pt x="61" y="216"/>
                  </a:cubicBezTo>
                  <a:cubicBezTo>
                    <a:pt x="49" y="230"/>
                    <a:pt x="41" y="263"/>
                    <a:pt x="36" y="270"/>
                  </a:cubicBezTo>
                  <a:cubicBezTo>
                    <a:pt x="34" y="279"/>
                    <a:pt x="19" y="306"/>
                    <a:pt x="15" y="323"/>
                  </a:cubicBezTo>
                  <a:lnTo>
                    <a:pt x="15" y="329"/>
                  </a:lnTo>
                  <a:cubicBezTo>
                    <a:pt x="12" y="345"/>
                    <a:pt x="2" y="417"/>
                    <a:pt x="1" y="434"/>
                  </a:cubicBezTo>
                  <a:lnTo>
                    <a:pt x="1" y="435"/>
                  </a:lnTo>
                  <a:lnTo>
                    <a:pt x="1" y="441"/>
                  </a:lnTo>
                  <a:cubicBezTo>
                    <a:pt x="3" y="465"/>
                    <a:pt x="13" y="530"/>
                    <a:pt x="15" y="550"/>
                  </a:cubicBezTo>
                  <a:cubicBezTo>
                    <a:pt x="15" y="551"/>
                    <a:pt x="15" y="556"/>
                    <a:pt x="18" y="557"/>
                  </a:cubicBezTo>
                  <a:cubicBezTo>
                    <a:pt x="22" y="573"/>
                    <a:pt x="35" y="600"/>
                    <a:pt x="39" y="607"/>
                  </a:cubicBezTo>
                  <a:cubicBezTo>
                    <a:pt x="44" y="617"/>
                    <a:pt x="51" y="642"/>
                    <a:pt x="61" y="657"/>
                  </a:cubicBezTo>
                  <a:cubicBezTo>
                    <a:pt x="62" y="659"/>
                    <a:pt x="64" y="663"/>
                    <a:pt x="65" y="665"/>
                  </a:cubicBezTo>
                  <a:cubicBezTo>
                    <a:pt x="84" y="689"/>
                    <a:pt x="107" y="723"/>
                    <a:pt x="132" y="749"/>
                  </a:cubicBezTo>
                  <a:cubicBezTo>
                    <a:pt x="134" y="750"/>
                    <a:pt x="137" y="752"/>
                    <a:pt x="140" y="756"/>
                  </a:cubicBezTo>
                  <a:cubicBezTo>
                    <a:pt x="158" y="772"/>
                    <a:pt x="198" y="802"/>
                    <a:pt x="218" y="816"/>
                  </a:cubicBezTo>
                  <a:lnTo>
                    <a:pt x="220" y="818"/>
                  </a:lnTo>
                  <a:cubicBezTo>
                    <a:pt x="221" y="818"/>
                    <a:pt x="221" y="821"/>
                    <a:pt x="223" y="821"/>
                  </a:cubicBezTo>
                  <a:cubicBezTo>
                    <a:pt x="227" y="822"/>
                    <a:pt x="228" y="824"/>
                    <a:pt x="233" y="825"/>
                  </a:cubicBezTo>
                  <a:cubicBezTo>
                    <a:pt x="249" y="832"/>
                    <a:pt x="266" y="839"/>
                    <a:pt x="283" y="847"/>
                  </a:cubicBezTo>
                  <a:cubicBezTo>
                    <a:pt x="297" y="852"/>
                    <a:pt x="314" y="861"/>
                    <a:pt x="333" y="868"/>
                  </a:cubicBezTo>
                  <a:cubicBezTo>
                    <a:pt x="336" y="871"/>
                    <a:pt x="340" y="871"/>
                    <a:pt x="343" y="872"/>
                  </a:cubicBezTo>
                  <a:cubicBezTo>
                    <a:pt x="345" y="872"/>
                    <a:pt x="347" y="872"/>
                    <a:pt x="349" y="874"/>
                  </a:cubicBezTo>
                  <a:lnTo>
                    <a:pt x="352" y="874"/>
                  </a:lnTo>
                  <a:cubicBezTo>
                    <a:pt x="386" y="879"/>
                    <a:pt x="421" y="882"/>
                    <a:pt x="456" y="888"/>
                  </a:cubicBezTo>
                  <a:lnTo>
                    <a:pt x="474" y="888"/>
                  </a:lnTo>
                  <a:cubicBezTo>
                    <a:pt x="492" y="887"/>
                    <a:pt x="509" y="882"/>
                    <a:pt x="527" y="881"/>
                  </a:cubicBezTo>
                  <a:cubicBezTo>
                    <a:pt x="544" y="879"/>
                    <a:pt x="562" y="875"/>
                    <a:pt x="578" y="874"/>
                  </a:cubicBezTo>
                  <a:cubicBezTo>
                    <a:pt x="581" y="874"/>
                    <a:pt x="585" y="872"/>
                    <a:pt x="587" y="872"/>
                  </a:cubicBezTo>
                  <a:cubicBezTo>
                    <a:pt x="677" y="842"/>
                    <a:pt x="703" y="824"/>
                    <a:pt x="773" y="765"/>
                  </a:cubicBezTo>
                  <a:lnTo>
                    <a:pt x="780" y="758"/>
                  </a:lnTo>
                  <a:cubicBezTo>
                    <a:pt x="786" y="752"/>
                    <a:pt x="838" y="685"/>
                    <a:pt x="840" y="679"/>
                  </a:cubicBezTo>
                  <a:lnTo>
                    <a:pt x="843" y="677"/>
                  </a:lnTo>
                  <a:cubicBezTo>
                    <a:pt x="845" y="675"/>
                    <a:pt x="845" y="673"/>
                    <a:pt x="846" y="672"/>
                  </a:cubicBezTo>
                  <a:cubicBezTo>
                    <a:pt x="858" y="656"/>
                    <a:pt x="856" y="637"/>
                    <a:pt x="862" y="620"/>
                  </a:cubicBezTo>
                  <a:cubicBezTo>
                    <a:pt x="881" y="558"/>
                    <a:pt x="896" y="501"/>
                    <a:pt x="896" y="441"/>
                  </a:cubicBezTo>
                  <a:lnTo>
                    <a:pt x="896" y="435"/>
                  </a:lnTo>
                  <a:lnTo>
                    <a:pt x="896" y="434"/>
                  </a:lnTo>
                  <a:cubicBezTo>
                    <a:pt x="896" y="427"/>
                    <a:pt x="885" y="336"/>
                    <a:pt x="882" y="329"/>
                  </a:cubicBezTo>
                  <a:cubicBezTo>
                    <a:pt x="882" y="326"/>
                    <a:pt x="881" y="323"/>
                    <a:pt x="881" y="321"/>
                  </a:cubicBezTo>
                  <a:cubicBezTo>
                    <a:pt x="876" y="306"/>
                    <a:pt x="859" y="268"/>
                    <a:pt x="859" y="268"/>
                  </a:cubicBezTo>
                  <a:lnTo>
                    <a:pt x="859" y="268"/>
                  </a:lnTo>
                  <a:cubicBezTo>
                    <a:pt x="859" y="268"/>
                    <a:pt x="859" y="268"/>
                    <a:pt x="859" y="270"/>
                  </a:cubicBezTo>
                  <a:lnTo>
                    <a:pt x="859" y="270"/>
                  </a:lnTo>
                  <a:cubicBezTo>
                    <a:pt x="856" y="262"/>
                    <a:pt x="848" y="239"/>
                    <a:pt x="842" y="226"/>
                  </a:cubicBezTo>
                  <a:cubicBezTo>
                    <a:pt x="842" y="223"/>
                    <a:pt x="839" y="223"/>
                    <a:pt x="839" y="222"/>
                  </a:cubicBezTo>
                  <a:cubicBezTo>
                    <a:pt x="823" y="192"/>
                    <a:pt x="789" y="154"/>
                    <a:pt x="775" y="137"/>
                  </a:cubicBezTo>
                  <a:lnTo>
                    <a:pt x="770" y="133"/>
                  </a:lnTo>
                  <a:cubicBezTo>
                    <a:pt x="743" y="108"/>
                    <a:pt x="714" y="87"/>
                    <a:pt x="686" y="68"/>
                  </a:cubicBezTo>
                  <a:cubicBezTo>
                    <a:pt x="683" y="65"/>
                    <a:pt x="680" y="64"/>
                    <a:pt x="679" y="64"/>
                  </a:cubicBezTo>
                  <a:cubicBezTo>
                    <a:pt x="646" y="48"/>
                    <a:pt x="611" y="34"/>
                    <a:pt x="578" y="21"/>
                  </a:cubicBezTo>
                  <a:cubicBezTo>
                    <a:pt x="572" y="20"/>
                    <a:pt x="567" y="18"/>
                    <a:pt x="560" y="15"/>
                  </a:cubicBezTo>
                  <a:cubicBezTo>
                    <a:pt x="524" y="11"/>
                    <a:pt x="486" y="4"/>
                    <a:pt x="449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883;p54">
              <a:extLst>
                <a:ext uri="{FF2B5EF4-FFF2-40B4-BE49-F238E27FC236}">
                  <a16:creationId xmlns:a16="http://schemas.microsoft.com/office/drawing/2014/main" id="{23EA49C8-3AD8-42B2-A495-FB7DDB28A4A0}"/>
                </a:ext>
              </a:extLst>
            </p:cNvPr>
            <p:cNvSpPr/>
            <p:nvPr/>
          </p:nvSpPr>
          <p:spPr>
            <a:xfrm>
              <a:off x="5525425" y="2342975"/>
              <a:ext cx="50" cy="200"/>
            </a:xfrm>
            <a:custGeom>
              <a:avLst/>
              <a:gdLst/>
              <a:ahLst/>
              <a:cxnLst/>
              <a:rect l="l" t="t" r="r" b="b"/>
              <a:pathLst>
                <a:path w="2" h="8" extrusionOk="0">
                  <a:moveTo>
                    <a:pt x="1" y="1"/>
                  </a:moveTo>
                  <a:lnTo>
                    <a:pt x="1" y="3"/>
                  </a:lnTo>
                  <a:cubicBezTo>
                    <a:pt x="1" y="6"/>
                    <a:pt x="2" y="7"/>
                    <a:pt x="2" y="7"/>
                  </a:cubicBezTo>
                  <a:cubicBezTo>
                    <a:pt x="2" y="7"/>
                    <a:pt x="1" y="6"/>
                    <a:pt x="1" y="1"/>
                  </a:cubicBezTo>
                  <a:close/>
                </a:path>
              </a:pathLst>
            </a:custGeom>
            <a:solidFill>
              <a:srgbClr val="FFDC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84;p54">
              <a:extLst>
                <a:ext uri="{FF2B5EF4-FFF2-40B4-BE49-F238E27FC236}">
                  <a16:creationId xmlns:a16="http://schemas.microsoft.com/office/drawing/2014/main" id="{83829AFC-8854-4EDC-B924-49E4191DFD06}"/>
                </a:ext>
              </a:extLst>
            </p:cNvPr>
            <p:cNvSpPr/>
            <p:nvPr/>
          </p:nvSpPr>
          <p:spPr>
            <a:xfrm>
              <a:off x="5476050" y="2390625"/>
              <a:ext cx="20125" cy="19775"/>
            </a:xfrm>
            <a:custGeom>
              <a:avLst/>
              <a:gdLst/>
              <a:ahLst/>
              <a:cxnLst/>
              <a:rect l="l" t="t" r="r" b="b"/>
              <a:pathLst>
                <a:path w="805" h="791" extrusionOk="0">
                  <a:moveTo>
                    <a:pt x="750" y="264"/>
                  </a:moveTo>
                  <a:lnTo>
                    <a:pt x="750" y="264"/>
                  </a:lnTo>
                  <a:cubicBezTo>
                    <a:pt x="754" y="276"/>
                    <a:pt x="759" y="285"/>
                    <a:pt x="762" y="295"/>
                  </a:cubicBezTo>
                  <a:cubicBezTo>
                    <a:pt x="762" y="300"/>
                    <a:pt x="765" y="306"/>
                    <a:pt x="765" y="312"/>
                  </a:cubicBezTo>
                  <a:cubicBezTo>
                    <a:pt x="762" y="295"/>
                    <a:pt x="753" y="279"/>
                    <a:pt x="750" y="264"/>
                  </a:cubicBezTo>
                  <a:close/>
                  <a:moveTo>
                    <a:pt x="773" y="369"/>
                  </a:moveTo>
                  <a:cubicBezTo>
                    <a:pt x="775" y="378"/>
                    <a:pt x="775" y="388"/>
                    <a:pt x="776" y="396"/>
                  </a:cubicBezTo>
                  <a:cubicBezTo>
                    <a:pt x="775" y="404"/>
                    <a:pt x="775" y="412"/>
                    <a:pt x="774" y="420"/>
                  </a:cubicBezTo>
                  <a:lnTo>
                    <a:pt x="774" y="420"/>
                  </a:lnTo>
                  <a:cubicBezTo>
                    <a:pt x="775" y="402"/>
                    <a:pt x="775" y="385"/>
                    <a:pt x="773" y="369"/>
                  </a:cubicBezTo>
                  <a:close/>
                  <a:moveTo>
                    <a:pt x="725" y="590"/>
                  </a:moveTo>
                  <a:lnTo>
                    <a:pt x="725" y="590"/>
                  </a:lnTo>
                  <a:cubicBezTo>
                    <a:pt x="725" y="591"/>
                    <a:pt x="725" y="591"/>
                    <a:pt x="724" y="591"/>
                  </a:cubicBezTo>
                  <a:cubicBezTo>
                    <a:pt x="724" y="591"/>
                    <a:pt x="724" y="592"/>
                    <a:pt x="724" y="592"/>
                  </a:cubicBezTo>
                  <a:lnTo>
                    <a:pt x="724" y="592"/>
                  </a:lnTo>
                  <a:cubicBezTo>
                    <a:pt x="724" y="591"/>
                    <a:pt x="724" y="591"/>
                    <a:pt x="725" y="590"/>
                  </a:cubicBezTo>
                  <a:close/>
                  <a:moveTo>
                    <a:pt x="694" y="628"/>
                  </a:moveTo>
                  <a:lnTo>
                    <a:pt x="694" y="628"/>
                  </a:lnTo>
                  <a:cubicBezTo>
                    <a:pt x="692" y="631"/>
                    <a:pt x="690" y="634"/>
                    <a:pt x="688" y="637"/>
                  </a:cubicBezTo>
                  <a:lnTo>
                    <a:pt x="688" y="637"/>
                  </a:lnTo>
                  <a:cubicBezTo>
                    <a:pt x="690" y="634"/>
                    <a:pt x="692" y="631"/>
                    <a:pt x="694" y="628"/>
                  </a:cubicBezTo>
                  <a:close/>
                  <a:moveTo>
                    <a:pt x="671" y="659"/>
                  </a:moveTo>
                  <a:cubicBezTo>
                    <a:pt x="669" y="661"/>
                    <a:pt x="667" y="663"/>
                    <a:pt x="666" y="666"/>
                  </a:cubicBezTo>
                  <a:cubicBezTo>
                    <a:pt x="664" y="667"/>
                    <a:pt x="662" y="668"/>
                    <a:pt x="661" y="670"/>
                  </a:cubicBezTo>
                  <a:lnTo>
                    <a:pt x="661" y="670"/>
                  </a:lnTo>
                  <a:cubicBezTo>
                    <a:pt x="664" y="666"/>
                    <a:pt x="668" y="662"/>
                    <a:pt x="671" y="659"/>
                  </a:cubicBezTo>
                  <a:close/>
                  <a:moveTo>
                    <a:pt x="392" y="1"/>
                  </a:moveTo>
                  <a:cubicBezTo>
                    <a:pt x="322" y="1"/>
                    <a:pt x="257" y="19"/>
                    <a:pt x="196" y="55"/>
                  </a:cubicBezTo>
                  <a:cubicBezTo>
                    <a:pt x="181" y="65"/>
                    <a:pt x="170" y="75"/>
                    <a:pt x="157" y="85"/>
                  </a:cubicBezTo>
                  <a:cubicBezTo>
                    <a:pt x="144" y="97"/>
                    <a:pt x="130" y="105"/>
                    <a:pt x="117" y="115"/>
                  </a:cubicBezTo>
                  <a:lnTo>
                    <a:pt x="115" y="118"/>
                  </a:lnTo>
                  <a:lnTo>
                    <a:pt x="55" y="197"/>
                  </a:lnTo>
                  <a:lnTo>
                    <a:pt x="55" y="199"/>
                  </a:lnTo>
                  <a:cubicBezTo>
                    <a:pt x="55" y="200"/>
                    <a:pt x="15" y="289"/>
                    <a:pt x="15" y="292"/>
                  </a:cubicBezTo>
                  <a:lnTo>
                    <a:pt x="15" y="293"/>
                  </a:lnTo>
                  <a:cubicBezTo>
                    <a:pt x="15" y="295"/>
                    <a:pt x="1" y="395"/>
                    <a:pt x="1" y="396"/>
                  </a:cubicBezTo>
                  <a:cubicBezTo>
                    <a:pt x="1" y="399"/>
                    <a:pt x="15" y="500"/>
                    <a:pt x="15" y="501"/>
                  </a:cubicBezTo>
                  <a:cubicBezTo>
                    <a:pt x="22" y="516"/>
                    <a:pt x="27" y="530"/>
                    <a:pt x="34" y="546"/>
                  </a:cubicBezTo>
                  <a:lnTo>
                    <a:pt x="34" y="546"/>
                  </a:lnTo>
                  <a:cubicBezTo>
                    <a:pt x="36" y="551"/>
                    <a:pt x="47" y="583"/>
                    <a:pt x="55" y="594"/>
                  </a:cubicBezTo>
                  <a:cubicBezTo>
                    <a:pt x="55" y="596"/>
                    <a:pt x="114" y="671"/>
                    <a:pt x="115" y="673"/>
                  </a:cubicBezTo>
                  <a:lnTo>
                    <a:pt x="115" y="674"/>
                  </a:lnTo>
                  <a:lnTo>
                    <a:pt x="194" y="736"/>
                  </a:lnTo>
                  <a:lnTo>
                    <a:pt x="196" y="736"/>
                  </a:lnTo>
                  <a:lnTo>
                    <a:pt x="198" y="737"/>
                  </a:lnTo>
                  <a:cubicBezTo>
                    <a:pt x="200" y="737"/>
                    <a:pt x="289" y="776"/>
                    <a:pt x="292" y="776"/>
                  </a:cubicBezTo>
                  <a:lnTo>
                    <a:pt x="299" y="776"/>
                  </a:lnTo>
                  <a:cubicBezTo>
                    <a:pt x="300" y="776"/>
                    <a:pt x="399" y="790"/>
                    <a:pt x="402" y="790"/>
                  </a:cubicBezTo>
                  <a:lnTo>
                    <a:pt x="409" y="790"/>
                  </a:lnTo>
                  <a:cubicBezTo>
                    <a:pt x="415" y="790"/>
                    <a:pt x="509" y="779"/>
                    <a:pt x="514" y="776"/>
                  </a:cubicBezTo>
                  <a:lnTo>
                    <a:pt x="517" y="776"/>
                  </a:lnTo>
                  <a:cubicBezTo>
                    <a:pt x="518" y="776"/>
                    <a:pt x="608" y="737"/>
                    <a:pt x="610" y="737"/>
                  </a:cubicBezTo>
                  <a:lnTo>
                    <a:pt x="611" y="737"/>
                  </a:lnTo>
                  <a:cubicBezTo>
                    <a:pt x="614" y="737"/>
                    <a:pt x="690" y="676"/>
                    <a:pt x="690" y="676"/>
                  </a:cubicBezTo>
                  <a:cubicBezTo>
                    <a:pt x="699" y="668"/>
                    <a:pt x="729" y="627"/>
                    <a:pt x="729" y="626"/>
                  </a:cubicBezTo>
                  <a:lnTo>
                    <a:pt x="729" y="626"/>
                  </a:lnTo>
                  <a:cubicBezTo>
                    <a:pt x="729" y="626"/>
                    <a:pt x="727" y="630"/>
                    <a:pt x="722" y="637"/>
                  </a:cubicBezTo>
                  <a:cubicBezTo>
                    <a:pt x="762" y="585"/>
                    <a:pt x="746" y="611"/>
                    <a:pt x="772" y="551"/>
                  </a:cubicBezTo>
                  <a:cubicBezTo>
                    <a:pt x="779" y="532"/>
                    <a:pt x="787" y="521"/>
                    <a:pt x="790" y="504"/>
                  </a:cubicBezTo>
                  <a:lnTo>
                    <a:pt x="805" y="401"/>
                  </a:lnTo>
                  <a:cubicBezTo>
                    <a:pt x="805" y="399"/>
                    <a:pt x="790" y="299"/>
                    <a:pt x="790" y="295"/>
                  </a:cubicBezTo>
                  <a:lnTo>
                    <a:pt x="752" y="201"/>
                  </a:lnTo>
                  <a:lnTo>
                    <a:pt x="752" y="200"/>
                  </a:lnTo>
                  <a:cubicBezTo>
                    <a:pt x="752" y="200"/>
                    <a:pt x="752" y="199"/>
                    <a:pt x="749" y="199"/>
                  </a:cubicBezTo>
                  <a:cubicBezTo>
                    <a:pt x="724" y="154"/>
                    <a:pt x="691" y="118"/>
                    <a:pt x="648" y="90"/>
                  </a:cubicBezTo>
                  <a:cubicBezTo>
                    <a:pt x="636" y="75"/>
                    <a:pt x="613" y="71"/>
                    <a:pt x="597" y="62"/>
                  </a:cubicBezTo>
                  <a:cubicBezTo>
                    <a:pt x="588" y="57"/>
                    <a:pt x="577" y="51"/>
                    <a:pt x="567" y="47"/>
                  </a:cubicBezTo>
                  <a:cubicBezTo>
                    <a:pt x="548" y="39"/>
                    <a:pt x="537" y="25"/>
                    <a:pt x="517" y="19"/>
                  </a:cubicBezTo>
                  <a:cubicBezTo>
                    <a:pt x="515" y="19"/>
                    <a:pt x="513" y="19"/>
                    <a:pt x="512" y="19"/>
                  </a:cubicBezTo>
                  <a:cubicBezTo>
                    <a:pt x="509" y="19"/>
                    <a:pt x="506" y="19"/>
                    <a:pt x="502" y="19"/>
                  </a:cubicBezTo>
                  <a:cubicBezTo>
                    <a:pt x="501" y="19"/>
                    <a:pt x="497" y="18"/>
                    <a:pt x="495" y="15"/>
                  </a:cubicBezTo>
                  <a:cubicBezTo>
                    <a:pt x="461" y="11"/>
                    <a:pt x="428" y="6"/>
                    <a:pt x="392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3885;p54">
              <a:extLst>
                <a:ext uri="{FF2B5EF4-FFF2-40B4-BE49-F238E27FC236}">
                  <a16:creationId xmlns:a16="http://schemas.microsoft.com/office/drawing/2014/main" id="{EFD5CE71-B86E-494F-BCD8-CCB892572711}"/>
                </a:ext>
              </a:extLst>
            </p:cNvPr>
            <p:cNvSpPr/>
            <p:nvPr/>
          </p:nvSpPr>
          <p:spPr>
            <a:xfrm>
              <a:off x="5299575" y="2160375"/>
              <a:ext cx="311525" cy="175700"/>
            </a:xfrm>
            <a:custGeom>
              <a:avLst/>
              <a:gdLst/>
              <a:ahLst/>
              <a:cxnLst/>
              <a:rect l="l" t="t" r="r" b="b"/>
              <a:pathLst>
                <a:path w="12461" h="7028" extrusionOk="0">
                  <a:moveTo>
                    <a:pt x="5744" y="1"/>
                  </a:moveTo>
                  <a:cubicBezTo>
                    <a:pt x="5602" y="1"/>
                    <a:pt x="798" y="34"/>
                    <a:pt x="157" y="4554"/>
                  </a:cubicBezTo>
                  <a:cubicBezTo>
                    <a:pt x="1" y="5653"/>
                    <a:pt x="439" y="6872"/>
                    <a:pt x="1737" y="7011"/>
                  </a:cubicBezTo>
                  <a:cubicBezTo>
                    <a:pt x="1840" y="7022"/>
                    <a:pt x="1938" y="7027"/>
                    <a:pt x="2033" y="7027"/>
                  </a:cubicBezTo>
                  <a:cubicBezTo>
                    <a:pt x="3561" y="7027"/>
                    <a:pt x="4013" y="5643"/>
                    <a:pt x="4579" y="4958"/>
                  </a:cubicBezTo>
                  <a:lnTo>
                    <a:pt x="4579" y="4958"/>
                  </a:lnTo>
                  <a:cubicBezTo>
                    <a:pt x="4579" y="4959"/>
                    <a:pt x="4388" y="5762"/>
                    <a:pt x="5747" y="5913"/>
                  </a:cubicBezTo>
                  <a:cubicBezTo>
                    <a:pt x="5799" y="5919"/>
                    <a:pt x="5851" y="5922"/>
                    <a:pt x="5901" y="5922"/>
                  </a:cubicBezTo>
                  <a:cubicBezTo>
                    <a:pt x="7152" y="5922"/>
                    <a:pt x="7735" y="4196"/>
                    <a:pt x="7735" y="4106"/>
                  </a:cubicBezTo>
                  <a:cubicBezTo>
                    <a:pt x="7735" y="4104"/>
                    <a:pt x="7735" y="4103"/>
                    <a:pt x="7735" y="4103"/>
                  </a:cubicBezTo>
                  <a:cubicBezTo>
                    <a:pt x="7746" y="4103"/>
                    <a:pt x="8052" y="6400"/>
                    <a:pt x="9215" y="6400"/>
                  </a:cubicBezTo>
                  <a:cubicBezTo>
                    <a:pt x="9279" y="6400"/>
                    <a:pt x="9345" y="6393"/>
                    <a:pt x="9414" y="6379"/>
                  </a:cubicBezTo>
                  <a:cubicBezTo>
                    <a:pt x="10543" y="6141"/>
                    <a:pt x="10597" y="4980"/>
                    <a:pt x="10584" y="4604"/>
                  </a:cubicBezTo>
                  <a:lnTo>
                    <a:pt x="10584" y="4604"/>
                  </a:lnTo>
                  <a:cubicBezTo>
                    <a:pt x="10614" y="4955"/>
                    <a:pt x="10747" y="5968"/>
                    <a:pt x="11314" y="5968"/>
                  </a:cubicBezTo>
                  <a:cubicBezTo>
                    <a:pt x="11386" y="5968"/>
                    <a:pt x="11466" y="5951"/>
                    <a:pt x="11554" y="5914"/>
                  </a:cubicBezTo>
                  <a:cubicBezTo>
                    <a:pt x="12460" y="5532"/>
                    <a:pt x="11997" y="198"/>
                    <a:pt x="5987" y="198"/>
                  </a:cubicBezTo>
                  <a:cubicBezTo>
                    <a:pt x="5922" y="198"/>
                    <a:pt x="5855" y="199"/>
                    <a:pt x="5788" y="200"/>
                  </a:cubicBezTo>
                  <a:lnTo>
                    <a:pt x="5747" y="1"/>
                  </a:lnTo>
                  <a:cubicBezTo>
                    <a:pt x="5747" y="1"/>
                    <a:pt x="5746" y="1"/>
                    <a:pt x="5744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886;p54">
              <a:extLst>
                <a:ext uri="{FF2B5EF4-FFF2-40B4-BE49-F238E27FC236}">
                  <a16:creationId xmlns:a16="http://schemas.microsoft.com/office/drawing/2014/main" id="{92556657-11F5-4E28-BE3E-30AA60F7764C}"/>
                </a:ext>
              </a:extLst>
            </p:cNvPr>
            <p:cNvSpPr/>
            <p:nvPr/>
          </p:nvSpPr>
          <p:spPr>
            <a:xfrm>
              <a:off x="5423450" y="2144075"/>
              <a:ext cx="99825" cy="99825"/>
            </a:xfrm>
            <a:custGeom>
              <a:avLst/>
              <a:gdLst/>
              <a:ahLst/>
              <a:cxnLst/>
              <a:rect l="l" t="t" r="r" b="b"/>
              <a:pathLst>
                <a:path w="3993" h="3993" extrusionOk="0">
                  <a:moveTo>
                    <a:pt x="1997" y="1"/>
                  </a:moveTo>
                  <a:cubicBezTo>
                    <a:pt x="895" y="1"/>
                    <a:pt x="1" y="894"/>
                    <a:pt x="1" y="1996"/>
                  </a:cubicBezTo>
                  <a:cubicBezTo>
                    <a:pt x="1" y="3099"/>
                    <a:pt x="895" y="3992"/>
                    <a:pt x="1997" y="3992"/>
                  </a:cubicBezTo>
                  <a:cubicBezTo>
                    <a:pt x="3099" y="3992"/>
                    <a:pt x="3992" y="3099"/>
                    <a:pt x="3992" y="1996"/>
                  </a:cubicBezTo>
                  <a:cubicBezTo>
                    <a:pt x="3992" y="894"/>
                    <a:pt x="3099" y="1"/>
                    <a:pt x="1997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887;p54">
              <a:extLst>
                <a:ext uri="{FF2B5EF4-FFF2-40B4-BE49-F238E27FC236}">
                  <a16:creationId xmlns:a16="http://schemas.microsoft.com/office/drawing/2014/main" id="{BF89A62F-713C-43A9-AD2F-A2F8D1BE0DB9}"/>
                </a:ext>
              </a:extLst>
            </p:cNvPr>
            <p:cNvSpPr/>
            <p:nvPr/>
          </p:nvSpPr>
          <p:spPr>
            <a:xfrm>
              <a:off x="5492650" y="2172075"/>
              <a:ext cx="14925" cy="19175"/>
            </a:xfrm>
            <a:custGeom>
              <a:avLst/>
              <a:gdLst/>
              <a:ahLst/>
              <a:cxnLst/>
              <a:rect l="l" t="t" r="r" b="b"/>
              <a:pathLst>
                <a:path w="597" h="767" extrusionOk="0">
                  <a:moveTo>
                    <a:pt x="139" y="393"/>
                  </a:moveTo>
                  <a:lnTo>
                    <a:pt x="139" y="393"/>
                  </a:lnTo>
                  <a:cubicBezTo>
                    <a:pt x="139" y="393"/>
                    <a:pt x="139" y="393"/>
                    <a:pt x="139" y="393"/>
                  </a:cubicBezTo>
                  <a:lnTo>
                    <a:pt x="139" y="393"/>
                  </a:lnTo>
                  <a:cubicBezTo>
                    <a:pt x="139" y="393"/>
                    <a:pt x="139" y="394"/>
                    <a:pt x="139" y="394"/>
                  </a:cubicBezTo>
                  <a:lnTo>
                    <a:pt x="139" y="394"/>
                  </a:lnTo>
                  <a:cubicBezTo>
                    <a:pt x="139" y="394"/>
                    <a:pt x="139" y="393"/>
                    <a:pt x="139" y="393"/>
                  </a:cubicBezTo>
                  <a:close/>
                  <a:moveTo>
                    <a:pt x="254" y="0"/>
                  </a:moveTo>
                  <a:cubicBezTo>
                    <a:pt x="228" y="0"/>
                    <a:pt x="201" y="6"/>
                    <a:pt x="176" y="17"/>
                  </a:cubicBezTo>
                  <a:lnTo>
                    <a:pt x="176" y="17"/>
                  </a:lnTo>
                  <a:cubicBezTo>
                    <a:pt x="120" y="31"/>
                    <a:pt x="71" y="67"/>
                    <a:pt x="43" y="119"/>
                  </a:cubicBezTo>
                  <a:cubicBezTo>
                    <a:pt x="0" y="199"/>
                    <a:pt x="5" y="291"/>
                    <a:pt x="23" y="377"/>
                  </a:cubicBezTo>
                  <a:cubicBezTo>
                    <a:pt x="36" y="437"/>
                    <a:pt x="62" y="495"/>
                    <a:pt x="88" y="550"/>
                  </a:cubicBezTo>
                  <a:cubicBezTo>
                    <a:pt x="112" y="602"/>
                    <a:pt x="138" y="659"/>
                    <a:pt x="182" y="699"/>
                  </a:cubicBezTo>
                  <a:cubicBezTo>
                    <a:pt x="227" y="738"/>
                    <a:pt x="281" y="766"/>
                    <a:pt x="342" y="766"/>
                  </a:cubicBezTo>
                  <a:cubicBezTo>
                    <a:pt x="347" y="766"/>
                    <a:pt x="353" y="766"/>
                    <a:pt x="359" y="765"/>
                  </a:cubicBezTo>
                  <a:cubicBezTo>
                    <a:pt x="399" y="763"/>
                    <a:pt x="433" y="755"/>
                    <a:pt x="469" y="734"/>
                  </a:cubicBezTo>
                  <a:cubicBezTo>
                    <a:pt x="503" y="712"/>
                    <a:pt x="532" y="684"/>
                    <a:pt x="552" y="648"/>
                  </a:cubicBezTo>
                  <a:cubicBezTo>
                    <a:pt x="596" y="569"/>
                    <a:pt x="584" y="473"/>
                    <a:pt x="568" y="390"/>
                  </a:cubicBezTo>
                  <a:cubicBezTo>
                    <a:pt x="545" y="265"/>
                    <a:pt x="476" y="148"/>
                    <a:pt x="390" y="57"/>
                  </a:cubicBezTo>
                  <a:cubicBezTo>
                    <a:pt x="356" y="22"/>
                    <a:pt x="303" y="0"/>
                    <a:pt x="254" y="0"/>
                  </a:cubicBezTo>
                  <a:close/>
                </a:path>
              </a:pathLst>
            </a:custGeom>
            <a:solidFill>
              <a:srgbClr val="FEFDF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3888;p54">
              <a:extLst>
                <a:ext uri="{FF2B5EF4-FFF2-40B4-BE49-F238E27FC236}">
                  <a16:creationId xmlns:a16="http://schemas.microsoft.com/office/drawing/2014/main" id="{5DC9913C-FD8D-4C5F-A6CF-2DF4990022BB}"/>
                </a:ext>
              </a:extLst>
            </p:cNvPr>
            <p:cNvSpPr/>
            <p:nvPr/>
          </p:nvSpPr>
          <p:spPr>
            <a:xfrm>
              <a:off x="5474425" y="2034125"/>
              <a:ext cx="19150" cy="135975"/>
            </a:xfrm>
            <a:custGeom>
              <a:avLst/>
              <a:gdLst/>
              <a:ahLst/>
              <a:cxnLst/>
              <a:rect l="l" t="t" r="r" b="b"/>
              <a:pathLst>
                <a:path w="766" h="5439" extrusionOk="0">
                  <a:moveTo>
                    <a:pt x="361" y="0"/>
                  </a:moveTo>
                  <a:cubicBezTo>
                    <a:pt x="264" y="0"/>
                    <a:pt x="175" y="61"/>
                    <a:pt x="189" y="185"/>
                  </a:cubicBezTo>
                  <a:cubicBezTo>
                    <a:pt x="374" y="1855"/>
                    <a:pt x="322" y="3543"/>
                    <a:pt x="25" y="5196"/>
                  </a:cubicBezTo>
                  <a:cubicBezTo>
                    <a:pt x="0" y="5342"/>
                    <a:pt x="126" y="5438"/>
                    <a:pt x="239" y="5438"/>
                  </a:cubicBezTo>
                  <a:cubicBezTo>
                    <a:pt x="314" y="5438"/>
                    <a:pt x="384" y="5396"/>
                    <a:pt x="401" y="5299"/>
                  </a:cubicBezTo>
                  <a:cubicBezTo>
                    <a:pt x="702" y="3609"/>
                    <a:pt x="765" y="1891"/>
                    <a:pt x="576" y="185"/>
                  </a:cubicBezTo>
                  <a:cubicBezTo>
                    <a:pt x="563" y="62"/>
                    <a:pt x="458" y="0"/>
                    <a:pt x="361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889;p54">
              <a:extLst>
                <a:ext uri="{FF2B5EF4-FFF2-40B4-BE49-F238E27FC236}">
                  <a16:creationId xmlns:a16="http://schemas.microsoft.com/office/drawing/2014/main" id="{CD0672FB-C2E2-40C2-ABA6-F62E6154F947}"/>
                </a:ext>
              </a:extLst>
            </p:cNvPr>
            <p:cNvSpPr/>
            <p:nvPr/>
          </p:nvSpPr>
          <p:spPr>
            <a:xfrm>
              <a:off x="5486775" y="2050700"/>
              <a:ext cx="96300" cy="51350"/>
            </a:xfrm>
            <a:custGeom>
              <a:avLst/>
              <a:gdLst/>
              <a:ahLst/>
              <a:cxnLst/>
              <a:rect l="l" t="t" r="r" b="b"/>
              <a:pathLst>
                <a:path w="3852" h="2054" extrusionOk="0">
                  <a:moveTo>
                    <a:pt x="1926" y="1"/>
                  </a:moveTo>
                  <a:cubicBezTo>
                    <a:pt x="862" y="1"/>
                    <a:pt x="0" y="459"/>
                    <a:pt x="0" y="1027"/>
                  </a:cubicBezTo>
                  <a:cubicBezTo>
                    <a:pt x="0" y="1594"/>
                    <a:pt x="862" y="2053"/>
                    <a:pt x="1926" y="2053"/>
                  </a:cubicBezTo>
                  <a:cubicBezTo>
                    <a:pt x="2990" y="2053"/>
                    <a:pt x="3851" y="1594"/>
                    <a:pt x="3851" y="1027"/>
                  </a:cubicBezTo>
                  <a:cubicBezTo>
                    <a:pt x="3851" y="459"/>
                    <a:pt x="2990" y="1"/>
                    <a:pt x="1926" y="1"/>
                  </a:cubicBezTo>
                  <a:close/>
                </a:path>
              </a:pathLst>
            </a:custGeom>
            <a:solidFill>
              <a:srgbClr val="0E6B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90;p54">
              <a:extLst>
                <a:ext uri="{FF2B5EF4-FFF2-40B4-BE49-F238E27FC236}">
                  <a16:creationId xmlns:a16="http://schemas.microsoft.com/office/drawing/2014/main" id="{0D16B66B-50C4-4C66-A911-730F564DE7AB}"/>
                </a:ext>
              </a:extLst>
            </p:cNvPr>
            <p:cNvSpPr/>
            <p:nvPr/>
          </p:nvSpPr>
          <p:spPr>
            <a:xfrm>
              <a:off x="5420575" y="2520250"/>
              <a:ext cx="54900" cy="93250"/>
            </a:xfrm>
            <a:custGeom>
              <a:avLst/>
              <a:gdLst/>
              <a:ahLst/>
              <a:cxnLst/>
              <a:rect l="l" t="t" r="r" b="b"/>
              <a:pathLst>
                <a:path w="2196" h="3730" extrusionOk="0">
                  <a:moveTo>
                    <a:pt x="1198" y="2280"/>
                  </a:moveTo>
                  <a:cubicBezTo>
                    <a:pt x="1198" y="2288"/>
                    <a:pt x="1196" y="2296"/>
                    <a:pt x="1195" y="2303"/>
                  </a:cubicBezTo>
                  <a:lnTo>
                    <a:pt x="1195" y="2303"/>
                  </a:lnTo>
                  <a:cubicBezTo>
                    <a:pt x="1196" y="2296"/>
                    <a:pt x="1197" y="2288"/>
                    <a:pt x="1198" y="2280"/>
                  </a:cubicBezTo>
                  <a:close/>
                  <a:moveTo>
                    <a:pt x="1074" y="2528"/>
                  </a:moveTo>
                  <a:cubicBezTo>
                    <a:pt x="1072" y="2528"/>
                    <a:pt x="1057" y="2541"/>
                    <a:pt x="1020" y="2577"/>
                  </a:cubicBezTo>
                  <a:lnTo>
                    <a:pt x="1020" y="2577"/>
                  </a:lnTo>
                  <a:cubicBezTo>
                    <a:pt x="1023" y="2576"/>
                    <a:pt x="1026" y="2574"/>
                    <a:pt x="1029" y="2572"/>
                  </a:cubicBezTo>
                  <a:cubicBezTo>
                    <a:pt x="1053" y="2555"/>
                    <a:pt x="1077" y="2528"/>
                    <a:pt x="1074" y="2528"/>
                  </a:cubicBezTo>
                  <a:close/>
                  <a:moveTo>
                    <a:pt x="837" y="2674"/>
                  </a:moveTo>
                  <a:cubicBezTo>
                    <a:pt x="837" y="2674"/>
                    <a:pt x="837" y="2674"/>
                    <a:pt x="837" y="2674"/>
                  </a:cubicBezTo>
                  <a:cubicBezTo>
                    <a:pt x="837" y="2674"/>
                    <a:pt x="837" y="2674"/>
                    <a:pt x="837" y="2674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22"/>
                    <a:pt x="693" y="69"/>
                  </a:cubicBezTo>
                  <a:cubicBezTo>
                    <a:pt x="490" y="202"/>
                    <a:pt x="364" y="511"/>
                    <a:pt x="520" y="732"/>
                  </a:cubicBezTo>
                  <a:cubicBezTo>
                    <a:pt x="682" y="961"/>
                    <a:pt x="835" y="1198"/>
                    <a:pt x="964" y="1449"/>
                  </a:cubicBezTo>
                  <a:cubicBezTo>
                    <a:pt x="988" y="1497"/>
                    <a:pt x="1011" y="1545"/>
                    <a:pt x="1036" y="1593"/>
                  </a:cubicBezTo>
                  <a:cubicBezTo>
                    <a:pt x="1046" y="1616"/>
                    <a:pt x="1055" y="1639"/>
                    <a:pt x="1067" y="1662"/>
                  </a:cubicBezTo>
                  <a:lnTo>
                    <a:pt x="1067" y="1662"/>
                  </a:lnTo>
                  <a:cubicBezTo>
                    <a:pt x="1101" y="1753"/>
                    <a:pt x="1133" y="1844"/>
                    <a:pt x="1159" y="1937"/>
                  </a:cubicBezTo>
                  <a:cubicBezTo>
                    <a:pt x="1170" y="1975"/>
                    <a:pt x="1179" y="2013"/>
                    <a:pt x="1186" y="2052"/>
                  </a:cubicBezTo>
                  <a:cubicBezTo>
                    <a:pt x="1187" y="2056"/>
                    <a:pt x="1187" y="2059"/>
                    <a:pt x="1188" y="2063"/>
                  </a:cubicBezTo>
                  <a:lnTo>
                    <a:pt x="1188" y="2063"/>
                  </a:lnTo>
                  <a:cubicBezTo>
                    <a:pt x="1188" y="2062"/>
                    <a:pt x="1188" y="2060"/>
                    <a:pt x="1189" y="2059"/>
                  </a:cubicBezTo>
                  <a:lnTo>
                    <a:pt x="1189" y="2059"/>
                  </a:lnTo>
                  <a:cubicBezTo>
                    <a:pt x="1188" y="2061"/>
                    <a:pt x="1188" y="2062"/>
                    <a:pt x="1188" y="2063"/>
                  </a:cubicBezTo>
                  <a:lnTo>
                    <a:pt x="1188" y="2063"/>
                  </a:lnTo>
                  <a:cubicBezTo>
                    <a:pt x="1188" y="2063"/>
                    <a:pt x="1188" y="2063"/>
                    <a:pt x="1188" y="2063"/>
                  </a:cubicBezTo>
                  <a:lnTo>
                    <a:pt x="1188" y="2063"/>
                  </a:lnTo>
                  <a:cubicBezTo>
                    <a:pt x="1184" y="2084"/>
                    <a:pt x="1184" y="2101"/>
                    <a:pt x="1186" y="2114"/>
                  </a:cubicBezTo>
                  <a:lnTo>
                    <a:pt x="1186" y="2114"/>
                  </a:lnTo>
                  <a:cubicBezTo>
                    <a:pt x="1185" y="2096"/>
                    <a:pt x="1185" y="2079"/>
                    <a:pt x="1188" y="2063"/>
                  </a:cubicBezTo>
                  <a:lnTo>
                    <a:pt x="1188" y="2063"/>
                  </a:lnTo>
                  <a:cubicBezTo>
                    <a:pt x="1191" y="2080"/>
                    <a:pt x="1194" y="2097"/>
                    <a:pt x="1196" y="2114"/>
                  </a:cubicBezTo>
                  <a:cubicBezTo>
                    <a:pt x="1200" y="2131"/>
                    <a:pt x="1199" y="2139"/>
                    <a:pt x="1196" y="2139"/>
                  </a:cubicBezTo>
                  <a:cubicBezTo>
                    <a:pt x="1193" y="2139"/>
                    <a:pt x="1188" y="2130"/>
                    <a:pt x="1186" y="2114"/>
                  </a:cubicBezTo>
                  <a:lnTo>
                    <a:pt x="1186" y="2114"/>
                  </a:lnTo>
                  <a:cubicBezTo>
                    <a:pt x="1188" y="2166"/>
                    <a:pt x="1201" y="2223"/>
                    <a:pt x="1199" y="2273"/>
                  </a:cubicBezTo>
                  <a:cubicBezTo>
                    <a:pt x="1199" y="2273"/>
                    <a:pt x="1199" y="2273"/>
                    <a:pt x="1199" y="2273"/>
                  </a:cubicBezTo>
                  <a:lnTo>
                    <a:pt x="1199" y="2273"/>
                  </a:lnTo>
                  <a:cubicBezTo>
                    <a:pt x="1200" y="2269"/>
                    <a:pt x="1202" y="2265"/>
                    <a:pt x="1203" y="2260"/>
                  </a:cubicBezTo>
                  <a:lnTo>
                    <a:pt x="1203" y="2260"/>
                  </a:lnTo>
                  <a:cubicBezTo>
                    <a:pt x="1201" y="2267"/>
                    <a:pt x="1200" y="2273"/>
                    <a:pt x="1198" y="2280"/>
                  </a:cubicBezTo>
                  <a:lnTo>
                    <a:pt x="1198" y="2280"/>
                  </a:lnTo>
                  <a:cubicBezTo>
                    <a:pt x="1199" y="2278"/>
                    <a:pt x="1199" y="2276"/>
                    <a:pt x="1199" y="2273"/>
                  </a:cubicBezTo>
                  <a:lnTo>
                    <a:pt x="1199" y="2273"/>
                  </a:lnTo>
                  <a:cubicBezTo>
                    <a:pt x="1181" y="2329"/>
                    <a:pt x="1177" y="2349"/>
                    <a:pt x="1179" y="2349"/>
                  </a:cubicBezTo>
                  <a:cubicBezTo>
                    <a:pt x="1181" y="2349"/>
                    <a:pt x="1189" y="2328"/>
                    <a:pt x="1195" y="2303"/>
                  </a:cubicBezTo>
                  <a:lnTo>
                    <a:pt x="1195" y="2303"/>
                  </a:lnTo>
                  <a:cubicBezTo>
                    <a:pt x="1193" y="2313"/>
                    <a:pt x="1191" y="2323"/>
                    <a:pt x="1189" y="2332"/>
                  </a:cubicBezTo>
                  <a:cubicBezTo>
                    <a:pt x="1183" y="2355"/>
                    <a:pt x="1175" y="2378"/>
                    <a:pt x="1169" y="2402"/>
                  </a:cubicBezTo>
                  <a:lnTo>
                    <a:pt x="1169" y="2402"/>
                  </a:lnTo>
                  <a:cubicBezTo>
                    <a:pt x="1158" y="2422"/>
                    <a:pt x="1147" y="2444"/>
                    <a:pt x="1135" y="2465"/>
                  </a:cubicBezTo>
                  <a:cubicBezTo>
                    <a:pt x="1133" y="2468"/>
                    <a:pt x="1129" y="2473"/>
                    <a:pt x="1126" y="2479"/>
                  </a:cubicBezTo>
                  <a:lnTo>
                    <a:pt x="1126" y="2479"/>
                  </a:lnTo>
                  <a:cubicBezTo>
                    <a:pt x="1121" y="2484"/>
                    <a:pt x="1117" y="2488"/>
                    <a:pt x="1115" y="2491"/>
                  </a:cubicBezTo>
                  <a:cubicBezTo>
                    <a:pt x="1095" y="2512"/>
                    <a:pt x="1074" y="2532"/>
                    <a:pt x="1056" y="2551"/>
                  </a:cubicBezTo>
                  <a:cubicBezTo>
                    <a:pt x="1039" y="2565"/>
                    <a:pt x="1020" y="2580"/>
                    <a:pt x="1003" y="2595"/>
                  </a:cubicBezTo>
                  <a:cubicBezTo>
                    <a:pt x="1009" y="2589"/>
                    <a:pt x="1015" y="2583"/>
                    <a:pt x="1020" y="2577"/>
                  </a:cubicBezTo>
                  <a:lnTo>
                    <a:pt x="1020" y="2577"/>
                  </a:lnTo>
                  <a:cubicBezTo>
                    <a:pt x="981" y="2602"/>
                    <a:pt x="940" y="2625"/>
                    <a:pt x="898" y="2645"/>
                  </a:cubicBezTo>
                  <a:cubicBezTo>
                    <a:pt x="885" y="2651"/>
                    <a:pt x="871" y="2657"/>
                    <a:pt x="858" y="2663"/>
                  </a:cubicBezTo>
                  <a:lnTo>
                    <a:pt x="858" y="2663"/>
                  </a:lnTo>
                  <a:cubicBezTo>
                    <a:pt x="820" y="2677"/>
                    <a:pt x="781" y="2689"/>
                    <a:pt x="743" y="2701"/>
                  </a:cubicBezTo>
                  <a:cubicBezTo>
                    <a:pt x="670" y="2721"/>
                    <a:pt x="597" y="2736"/>
                    <a:pt x="524" y="2750"/>
                  </a:cubicBezTo>
                  <a:lnTo>
                    <a:pt x="524" y="2750"/>
                  </a:lnTo>
                  <a:lnTo>
                    <a:pt x="510" y="2752"/>
                  </a:lnTo>
                  <a:cubicBezTo>
                    <a:pt x="480" y="2754"/>
                    <a:pt x="451" y="2756"/>
                    <a:pt x="421" y="2759"/>
                  </a:cubicBezTo>
                  <a:cubicBezTo>
                    <a:pt x="394" y="2760"/>
                    <a:pt x="366" y="2762"/>
                    <a:pt x="342" y="2762"/>
                  </a:cubicBezTo>
                  <a:cubicBezTo>
                    <a:pt x="339" y="2761"/>
                    <a:pt x="336" y="2761"/>
                    <a:pt x="333" y="2761"/>
                  </a:cubicBezTo>
                  <a:cubicBezTo>
                    <a:pt x="1" y="2761"/>
                    <a:pt x="72" y="3728"/>
                    <a:pt x="342" y="3729"/>
                  </a:cubicBezTo>
                  <a:cubicBezTo>
                    <a:pt x="345" y="3729"/>
                    <a:pt x="348" y="3729"/>
                    <a:pt x="351" y="3729"/>
                  </a:cubicBezTo>
                  <a:cubicBezTo>
                    <a:pt x="698" y="3729"/>
                    <a:pt x="1048" y="3642"/>
                    <a:pt x="1360" y="3494"/>
                  </a:cubicBezTo>
                  <a:cubicBezTo>
                    <a:pt x="1612" y="3376"/>
                    <a:pt x="1837" y="3179"/>
                    <a:pt x="1980" y="2939"/>
                  </a:cubicBezTo>
                  <a:cubicBezTo>
                    <a:pt x="2181" y="2601"/>
                    <a:pt x="2195" y="2210"/>
                    <a:pt x="2128" y="1831"/>
                  </a:cubicBezTo>
                  <a:cubicBezTo>
                    <a:pt x="2025" y="1255"/>
                    <a:pt x="1689" y="713"/>
                    <a:pt x="1355" y="243"/>
                  </a:cubicBezTo>
                  <a:cubicBezTo>
                    <a:pt x="1256" y="101"/>
                    <a:pt x="1090" y="1"/>
                    <a:pt x="9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891;p54">
              <a:extLst>
                <a:ext uri="{FF2B5EF4-FFF2-40B4-BE49-F238E27FC236}">
                  <a16:creationId xmlns:a16="http://schemas.microsoft.com/office/drawing/2014/main" id="{B7AE5150-9CDD-49BD-9E2B-4E3D1A06432C}"/>
                </a:ext>
              </a:extLst>
            </p:cNvPr>
            <p:cNvSpPr/>
            <p:nvPr/>
          </p:nvSpPr>
          <p:spPr>
            <a:xfrm>
              <a:off x="5444650" y="2473325"/>
              <a:ext cx="52000" cy="120650"/>
            </a:xfrm>
            <a:custGeom>
              <a:avLst/>
              <a:gdLst/>
              <a:ahLst/>
              <a:cxnLst/>
              <a:rect l="l" t="t" r="r" b="b"/>
              <a:pathLst>
                <a:path w="2080" h="4826" extrusionOk="0">
                  <a:moveTo>
                    <a:pt x="917" y="2178"/>
                  </a:moveTo>
                  <a:lnTo>
                    <a:pt x="917" y="2178"/>
                  </a:lnTo>
                  <a:cubicBezTo>
                    <a:pt x="918" y="2184"/>
                    <a:pt x="919" y="2190"/>
                    <a:pt x="920" y="2196"/>
                  </a:cubicBezTo>
                  <a:cubicBezTo>
                    <a:pt x="919" y="2189"/>
                    <a:pt x="918" y="2183"/>
                    <a:pt x="917" y="2178"/>
                  </a:cubicBezTo>
                  <a:close/>
                  <a:moveTo>
                    <a:pt x="689" y="0"/>
                  </a:moveTo>
                  <a:cubicBezTo>
                    <a:pt x="327" y="0"/>
                    <a:pt x="0" y="487"/>
                    <a:pt x="325" y="839"/>
                  </a:cubicBezTo>
                  <a:cubicBezTo>
                    <a:pt x="346" y="862"/>
                    <a:pt x="366" y="888"/>
                    <a:pt x="387" y="911"/>
                  </a:cubicBezTo>
                  <a:lnTo>
                    <a:pt x="387" y="911"/>
                  </a:lnTo>
                  <a:cubicBezTo>
                    <a:pt x="390" y="915"/>
                    <a:pt x="393" y="920"/>
                    <a:pt x="397" y="925"/>
                  </a:cubicBezTo>
                  <a:cubicBezTo>
                    <a:pt x="425" y="967"/>
                    <a:pt x="454" y="1005"/>
                    <a:pt x="481" y="1047"/>
                  </a:cubicBezTo>
                  <a:cubicBezTo>
                    <a:pt x="549" y="1153"/>
                    <a:pt x="613" y="1262"/>
                    <a:pt x="669" y="1375"/>
                  </a:cubicBezTo>
                  <a:cubicBezTo>
                    <a:pt x="681" y="1399"/>
                    <a:pt x="738" y="1528"/>
                    <a:pt x="740" y="1528"/>
                  </a:cubicBezTo>
                  <a:cubicBezTo>
                    <a:pt x="740" y="1528"/>
                    <a:pt x="737" y="1519"/>
                    <a:pt x="728" y="1497"/>
                  </a:cubicBezTo>
                  <a:lnTo>
                    <a:pt x="728" y="1497"/>
                  </a:lnTo>
                  <a:cubicBezTo>
                    <a:pt x="761" y="1579"/>
                    <a:pt x="791" y="1662"/>
                    <a:pt x="818" y="1745"/>
                  </a:cubicBezTo>
                  <a:cubicBezTo>
                    <a:pt x="842" y="1828"/>
                    <a:pt x="867" y="1913"/>
                    <a:pt x="884" y="1996"/>
                  </a:cubicBezTo>
                  <a:cubicBezTo>
                    <a:pt x="893" y="2042"/>
                    <a:pt x="903" y="2085"/>
                    <a:pt x="910" y="2129"/>
                  </a:cubicBezTo>
                  <a:cubicBezTo>
                    <a:pt x="911" y="2140"/>
                    <a:pt x="913" y="2150"/>
                    <a:pt x="914" y="2161"/>
                  </a:cubicBezTo>
                  <a:lnTo>
                    <a:pt x="914" y="2161"/>
                  </a:lnTo>
                  <a:cubicBezTo>
                    <a:pt x="914" y="2161"/>
                    <a:pt x="916" y="2177"/>
                    <a:pt x="920" y="2208"/>
                  </a:cubicBezTo>
                  <a:cubicBezTo>
                    <a:pt x="926" y="2307"/>
                    <a:pt x="933" y="2401"/>
                    <a:pt x="931" y="2500"/>
                  </a:cubicBezTo>
                  <a:cubicBezTo>
                    <a:pt x="931" y="2550"/>
                    <a:pt x="927" y="2602"/>
                    <a:pt x="924" y="2652"/>
                  </a:cubicBezTo>
                  <a:cubicBezTo>
                    <a:pt x="924" y="2652"/>
                    <a:pt x="924" y="2652"/>
                    <a:pt x="924" y="2652"/>
                  </a:cubicBezTo>
                  <a:cubicBezTo>
                    <a:pt x="924" y="2652"/>
                    <a:pt x="913" y="2751"/>
                    <a:pt x="915" y="2751"/>
                  </a:cubicBezTo>
                  <a:cubicBezTo>
                    <a:pt x="915" y="2751"/>
                    <a:pt x="916" y="2745"/>
                    <a:pt x="918" y="2731"/>
                  </a:cubicBezTo>
                  <a:lnTo>
                    <a:pt x="918" y="2731"/>
                  </a:lnTo>
                  <a:cubicBezTo>
                    <a:pt x="848" y="3241"/>
                    <a:pt x="613" y="3685"/>
                    <a:pt x="308" y="4095"/>
                  </a:cubicBezTo>
                  <a:cubicBezTo>
                    <a:pt x="152" y="4306"/>
                    <a:pt x="273" y="4637"/>
                    <a:pt x="481" y="4759"/>
                  </a:cubicBezTo>
                  <a:cubicBezTo>
                    <a:pt x="559" y="4805"/>
                    <a:pt x="638" y="4825"/>
                    <a:pt x="714" y="4825"/>
                  </a:cubicBezTo>
                  <a:cubicBezTo>
                    <a:pt x="880" y="4825"/>
                    <a:pt x="1035" y="4729"/>
                    <a:pt x="1143" y="4586"/>
                  </a:cubicBezTo>
                  <a:cubicBezTo>
                    <a:pt x="1801" y="3706"/>
                    <a:pt x="2079" y="2595"/>
                    <a:pt x="1764" y="1527"/>
                  </a:cubicBezTo>
                  <a:cubicBezTo>
                    <a:pt x="1616" y="1033"/>
                    <a:pt x="1363" y="532"/>
                    <a:pt x="1010" y="151"/>
                  </a:cubicBezTo>
                  <a:cubicBezTo>
                    <a:pt x="911" y="45"/>
                    <a:pt x="799" y="0"/>
                    <a:pt x="6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892;p54">
              <a:extLst>
                <a:ext uri="{FF2B5EF4-FFF2-40B4-BE49-F238E27FC236}">
                  <a16:creationId xmlns:a16="http://schemas.microsoft.com/office/drawing/2014/main" id="{43F00413-1276-473F-AD3B-C6F381F1D156}"/>
                </a:ext>
              </a:extLst>
            </p:cNvPr>
            <p:cNvSpPr/>
            <p:nvPr/>
          </p:nvSpPr>
          <p:spPr>
            <a:xfrm>
              <a:off x="5023611" y="1536989"/>
              <a:ext cx="478025" cy="391625"/>
            </a:xfrm>
            <a:custGeom>
              <a:avLst/>
              <a:gdLst/>
              <a:ahLst/>
              <a:cxnLst/>
              <a:rect l="l" t="t" r="r" b="b"/>
              <a:pathLst>
                <a:path w="19121" h="15665" extrusionOk="0">
                  <a:moveTo>
                    <a:pt x="13192" y="1"/>
                  </a:moveTo>
                  <a:cubicBezTo>
                    <a:pt x="6033" y="1"/>
                    <a:pt x="365" y="3919"/>
                    <a:pt x="365" y="3919"/>
                  </a:cubicBezTo>
                  <a:lnTo>
                    <a:pt x="1" y="4470"/>
                  </a:lnTo>
                  <a:lnTo>
                    <a:pt x="2659" y="15665"/>
                  </a:lnTo>
                  <a:lnTo>
                    <a:pt x="19120" y="973"/>
                  </a:lnTo>
                  <a:cubicBezTo>
                    <a:pt x="17091" y="276"/>
                    <a:pt x="15089" y="1"/>
                    <a:pt x="131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93;p54">
              <a:extLst>
                <a:ext uri="{FF2B5EF4-FFF2-40B4-BE49-F238E27FC236}">
                  <a16:creationId xmlns:a16="http://schemas.microsoft.com/office/drawing/2014/main" id="{E69FC0BD-F132-444C-9BE7-5DCA6A28361A}"/>
                </a:ext>
              </a:extLst>
            </p:cNvPr>
            <p:cNvSpPr/>
            <p:nvPr/>
          </p:nvSpPr>
          <p:spPr>
            <a:xfrm>
              <a:off x="5301675" y="1531500"/>
              <a:ext cx="205500" cy="151100"/>
            </a:xfrm>
            <a:custGeom>
              <a:avLst/>
              <a:gdLst/>
              <a:ahLst/>
              <a:cxnLst/>
              <a:rect l="l" t="t" r="r" b="b"/>
              <a:pathLst>
                <a:path w="8220" h="6044" extrusionOk="0">
                  <a:moveTo>
                    <a:pt x="2301" y="0"/>
                  </a:moveTo>
                  <a:cubicBezTo>
                    <a:pt x="1514" y="0"/>
                    <a:pt x="745" y="47"/>
                    <a:pt x="0" y="132"/>
                  </a:cubicBezTo>
                  <a:cubicBezTo>
                    <a:pt x="108" y="1796"/>
                    <a:pt x="626" y="4223"/>
                    <a:pt x="2534" y="6044"/>
                  </a:cubicBezTo>
                  <a:lnTo>
                    <a:pt x="8220" y="970"/>
                  </a:lnTo>
                  <a:cubicBezTo>
                    <a:pt x="6195" y="274"/>
                    <a:pt x="4196" y="0"/>
                    <a:pt x="2301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3894;p54">
              <a:extLst>
                <a:ext uri="{FF2B5EF4-FFF2-40B4-BE49-F238E27FC236}">
                  <a16:creationId xmlns:a16="http://schemas.microsoft.com/office/drawing/2014/main" id="{2E58E067-4E3B-40F3-8637-D57BF19306CC}"/>
                </a:ext>
              </a:extLst>
            </p:cNvPr>
            <p:cNvSpPr/>
            <p:nvPr/>
          </p:nvSpPr>
          <p:spPr>
            <a:xfrm>
              <a:off x="5056436" y="1558739"/>
              <a:ext cx="445150" cy="238025"/>
            </a:xfrm>
            <a:custGeom>
              <a:avLst/>
              <a:gdLst/>
              <a:ahLst/>
              <a:cxnLst/>
              <a:rect l="l" t="t" r="r" b="b"/>
              <a:pathLst>
                <a:path w="17806" h="9521" extrusionOk="0">
                  <a:moveTo>
                    <a:pt x="17476" y="1"/>
                  </a:moveTo>
                  <a:lnTo>
                    <a:pt x="1" y="9131"/>
                  </a:lnTo>
                  <a:lnTo>
                    <a:pt x="92" y="9520"/>
                  </a:lnTo>
                  <a:lnTo>
                    <a:pt x="17370" y="492"/>
                  </a:lnTo>
                  <a:lnTo>
                    <a:pt x="17806" y="104"/>
                  </a:lnTo>
                  <a:cubicBezTo>
                    <a:pt x="17694" y="67"/>
                    <a:pt x="17585" y="37"/>
                    <a:pt x="174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3895;p54">
              <a:extLst>
                <a:ext uri="{FF2B5EF4-FFF2-40B4-BE49-F238E27FC236}">
                  <a16:creationId xmlns:a16="http://schemas.microsoft.com/office/drawing/2014/main" id="{2BAB3BB5-84B9-4EAC-9F6A-6EF7B5DC2AFB}"/>
                </a:ext>
              </a:extLst>
            </p:cNvPr>
            <p:cNvSpPr/>
            <p:nvPr/>
          </p:nvSpPr>
          <p:spPr>
            <a:xfrm>
              <a:off x="4915625" y="1549300"/>
              <a:ext cx="121525" cy="187675"/>
            </a:xfrm>
            <a:custGeom>
              <a:avLst/>
              <a:gdLst/>
              <a:ahLst/>
              <a:cxnLst/>
              <a:rect l="l" t="t" r="r" b="b"/>
              <a:pathLst>
                <a:path w="4861" h="7507" extrusionOk="0">
                  <a:moveTo>
                    <a:pt x="1657" y="1"/>
                  </a:moveTo>
                  <a:cubicBezTo>
                    <a:pt x="1343" y="1"/>
                    <a:pt x="1005" y="330"/>
                    <a:pt x="734" y="1141"/>
                  </a:cubicBezTo>
                  <a:cubicBezTo>
                    <a:pt x="0" y="3344"/>
                    <a:pt x="1570" y="7267"/>
                    <a:pt x="1570" y="7267"/>
                  </a:cubicBezTo>
                  <a:cubicBezTo>
                    <a:pt x="1612" y="7379"/>
                    <a:pt x="1671" y="7507"/>
                    <a:pt x="1802" y="7507"/>
                  </a:cubicBezTo>
                  <a:cubicBezTo>
                    <a:pt x="2012" y="7507"/>
                    <a:pt x="2410" y="7175"/>
                    <a:pt x="3225" y="5911"/>
                  </a:cubicBezTo>
                  <a:cubicBezTo>
                    <a:pt x="4547" y="3857"/>
                    <a:pt x="4860" y="1018"/>
                    <a:pt x="3969" y="668"/>
                  </a:cubicBezTo>
                  <a:cubicBezTo>
                    <a:pt x="3891" y="638"/>
                    <a:pt x="3817" y="624"/>
                    <a:pt x="3746" y="624"/>
                  </a:cubicBezTo>
                  <a:cubicBezTo>
                    <a:pt x="2995" y="624"/>
                    <a:pt x="2589" y="2151"/>
                    <a:pt x="2589" y="2151"/>
                  </a:cubicBezTo>
                  <a:cubicBezTo>
                    <a:pt x="2664" y="974"/>
                    <a:pt x="2197" y="1"/>
                    <a:pt x="1657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3896;p54">
              <a:extLst>
                <a:ext uri="{FF2B5EF4-FFF2-40B4-BE49-F238E27FC236}">
                  <a16:creationId xmlns:a16="http://schemas.microsoft.com/office/drawing/2014/main" id="{70816D97-E070-4E6F-B2FF-929EDE510B05}"/>
                </a:ext>
              </a:extLst>
            </p:cNvPr>
            <p:cNvSpPr/>
            <p:nvPr/>
          </p:nvSpPr>
          <p:spPr>
            <a:xfrm>
              <a:off x="4886600" y="1516975"/>
              <a:ext cx="166950" cy="202650"/>
            </a:xfrm>
            <a:custGeom>
              <a:avLst/>
              <a:gdLst/>
              <a:ahLst/>
              <a:cxnLst/>
              <a:rect l="l" t="t" r="r" b="b"/>
              <a:pathLst>
                <a:path w="6678" h="8106" extrusionOk="0">
                  <a:moveTo>
                    <a:pt x="3854" y="1402"/>
                  </a:moveTo>
                  <a:cubicBezTo>
                    <a:pt x="4198" y="2391"/>
                    <a:pt x="4191" y="3810"/>
                    <a:pt x="3895" y="4309"/>
                  </a:cubicBezTo>
                  <a:cubicBezTo>
                    <a:pt x="3834" y="4410"/>
                    <a:pt x="3789" y="4428"/>
                    <a:pt x="3762" y="4428"/>
                  </a:cubicBezTo>
                  <a:cubicBezTo>
                    <a:pt x="3753" y="4428"/>
                    <a:pt x="3746" y="4426"/>
                    <a:pt x="3741" y="4425"/>
                  </a:cubicBezTo>
                  <a:cubicBezTo>
                    <a:pt x="3446" y="4353"/>
                    <a:pt x="3250" y="3838"/>
                    <a:pt x="3267" y="3176"/>
                  </a:cubicBezTo>
                  <a:cubicBezTo>
                    <a:pt x="3283" y="2561"/>
                    <a:pt x="3472" y="1888"/>
                    <a:pt x="3854" y="1402"/>
                  </a:cubicBezTo>
                  <a:close/>
                  <a:moveTo>
                    <a:pt x="2883" y="390"/>
                  </a:moveTo>
                  <a:cubicBezTo>
                    <a:pt x="3096" y="390"/>
                    <a:pt x="3284" y="483"/>
                    <a:pt x="3455" y="674"/>
                  </a:cubicBezTo>
                  <a:cubicBezTo>
                    <a:pt x="3539" y="767"/>
                    <a:pt x="3615" y="879"/>
                    <a:pt x="3684" y="1008"/>
                  </a:cubicBezTo>
                  <a:cubicBezTo>
                    <a:pt x="3159" y="1574"/>
                    <a:pt x="2897" y="2412"/>
                    <a:pt x="2880" y="3168"/>
                  </a:cubicBezTo>
                  <a:cubicBezTo>
                    <a:pt x="2858" y="4043"/>
                    <a:pt x="3161" y="4684"/>
                    <a:pt x="3649" y="4803"/>
                  </a:cubicBezTo>
                  <a:cubicBezTo>
                    <a:pt x="3681" y="4810"/>
                    <a:pt x="3720" y="4816"/>
                    <a:pt x="3763" y="4816"/>
                  </a:cubicBezTo>
                  <a:cubicBezTo>
                    <a:pt x="3899" y="4816"/>
                    <a:pt x="4078" y="4758"/>
                    <a:pt x="4228" y="4508"/>
                  </a:cubicBezTo>
                  <a:cubicBezTo>
                    <a:pt x="4590" y="3902"/>
                    <a:pt x="4610" y="2223"/>
                    <a:pt x="4153" y="1100"/>
                  </a:cubicBezTo>
                  <a:cubicBezTo>
                    <a:pt x="4356" y="935"/>
                    <a:pt x="4594" y="814"/>
                    <a:pt x="4869" y="763"/>
                  </a:cubicBezTo>
                  <a:cubicBezTo>
                    <a:pt x="4942" y="749"/>
                    <a:pt x="5011" y="742"/>
                    <a:pt x="5075" y="742"/>
                  </a:cubicBezTo>
                  <a:cubicBezTo>
                    <a:pt x="5281" y="742"/>
                    <a:pt x="5440" y="814"/>
                    <a:pt x="5557" y="961"/>
                  </a:cubicBezTo>
                  <a:cubicBezTo>
                    <a:pt x="6229" y="1796"/>
                    <a:pt x="5547" y="4595"/>
                    <a:pt x="4975" y="5927"/>
                  </a:cubicBezTo>
                  <a:cubicBezTo>
                    <a:pt x="4418" y="7225"/>
                    <a:pt x="3169" y="7591"/>
                    <a:pt x="2739" y="7678"/>
                  </a:cubicBezTo>
                  <a:cubicBezTo>
                    <a:pt x="2077" y="5792"/>
                    <a:pt x="866" y="1240"/>
                    <a:pt x="2466" y="495"/>
                  </a:cubicBezTo>
                  <a:cubicBezTo>
                    <a:pt x="2615" y="425"/>
                    <a:pt x="2752" y="390"/>
                    <a:pt x="2883" y="390"/>
                  </a:cubicBezTo>
                  <a:close/>
                  <a:moveTo>
                    <a:pt x="2888" y="1"/>
                  </a:moveTo>
                  <a:cubicBezTo>
                    <a:pt x="2701" y="1"/>
                    <a:pt x="2505" y="48"/>
                    <a:pt x="2301" y="142"/>
                  </a:cubicBezTo>
                  <a:cubicBezTo>
                    <a:pt x="0" y="1216"/>
                    <a:pt x="2329" y="7687"/>
                    <a:pt x="2430" y="7963"/>
                  </a:cubicBezTo>
                  <a:lnTo>
                    <a:pt x="2481" y="8105"/>
                  </a:lnTo>
                  <a:lnTo>
                    <a:pt x="2632" y="8088"/>
                  </a:lnTo>
                  <a:cubicBezTo>
                    <a:pt x="2711" y="8081"/>
                    <a:pt x="4564" y="7869"/>
                    <a:pt x="5332" y="6079"/>
                  </a:cubicBezTo>
                  <a:cubicBezTo>
                    <a:pt x="5920" y="4710"/>
                    <a:pt x="6678" y="1732"/>
                    <a:pt x="5861" y="717"/>
                  </a:cubicBezTo>
                  <a:cubicBezTo>
                    <a:pt x="5719" y="541"/>
                    <a:pt x="5476" y="354"/>
                    <a:pt x="5076" y="354"/>
                  </a:cubicBezTo>
                  <a:cubicBezTo>
                    <a:pt x="4990" y="354"/>
                    <a:pt x="4897" y="362"/>
                    <a:pt x="4796" y="382"/>
                  </a:cubicBezTo>
                  <a:cubicBezTo>
                    <a:pt x="4485" y="440"/>
                    <a:pt x="4213" y="566"/>
                    <a:pt x="3979" y="741"/>
                  </a:cubicBezTo>
                  <a:cubicBezTo>
                    <a:pt x="3909" y="619"/>
                    <a:pt x="3829" y="509"/>
                    <a:pt x="3743" y="412"/>
                  </a:cubicBezTo>
                  <a:cubicBezTo>
                    <a:pt x="3495" y="138"/>
                    <a:pt x="3206" y="1"/>
                    <a:pt x="288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3897;p54">
              <a:extLst>
                <a:ext uri="{FF2B5EF4-FFF2-40B4-BE49-F238E27FC236}">
                  <a16:creationId xmlns:a16="http://schemas.microsoft.com/office/drawing/2014/main" id="{C88A1F11-22BB-46AE-BBBA-3F02BAB5C357}"/>
                </a:ext>
              </a:extLst>
            </p:cNvPr>
            <p:cNvSpPr/>
            <p:nvPr/>
          </p:nvSpPr>
          <p:spPr>
            <a:xfrm>
              <a:off x="4678850" y="1629400"/>
              <a:ext cx="632800" cy="916050"/>
            </a:xfrm>
            <a:custGeom>
              <a:avLst/>
              <a:gdLst/>
              <a:ahLst/>
              <a:cxnLst/>
              <a:rect l="l" t="t" r="r" b="b"/>
              <a:pathLst>
                <a:path w="25312" h="36642" extrusionOk="0">
                  <a:moveTo>
                    <a:pt x="14379" y="1"/>
                  </a:moveTo>
                  <a:cubicBezTo>
                    <a:pt x="14376" y="1"/>
                    <a:pt x="1" y="9043"/>
                    <a:pt x="8590" y="36641"/>
                  </a:cubicBezTo>
                  <a:lnTo>
                    <a:pt x="25311" y="32213"/>
                  </a:lnTo>
                  <a:lnTo>
                    <a:pt x="14379" y="1"/>
                  </a:ln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98;p54">
              <a:extLst>
                <a:ext uri="{FF2B5EF4-FFF2-40B4-BE49-F238E27FC236}">
                  <a16:creationId xmlns:a16="http://schemas.microsoft.com/office/drawing/2014/main" id="{83CC76E1-7161-433D-8BBF-2611A779331B}"/>
                </a:ext>
              </a:extLst>
            </p:cNvPr>
            <p:cNvSpPr/>
            <p:nvPr/>
          </p:nvSpPr>
          <p:spPr>
            <a:xfrm>
              <a:off x="4889325" y="1618223"/>
              <a:ext cx="311225" cy="485225"/>
            </a:xfrm>
            <a:custGeom>
              <a:avLst/>
              <a:gdLst/>
              <a:ahLst/>
              <a:cxnLst/>
              <a:rect l="l" t="t" r="r" b="b"/>
              <a:pathLst>
                <a:path w="12449" h="19409" extrusionOk="0">
                  <a:moveTo>
                    <a:pt x="5957" y="1"/>
                  </a:moveTo>
                  <a:cubicBezTo>
                    <a:pt x="5957" y="1"/>
                    <a:pt x="2837" y="1964"/>
                    <a:pt x="372" y="6854"/>
                  </a:cubicBezTo>
                  <a:cubicBezTo>
                    <a:pt x="0" y="11259"/>
                    <a:pt x="908" y="16364"/>
                    <a:pt x="6272" y="18588"/>
                  </a:cubicBezTo>
                  <a:cubicBezTo>
                    <a:pt x="7654" y="19161"/>
                    <a:pt x="8962" y="19409"/>
                    <a:pt x="10192" y="19409"/>
                  </a:cubicBezTo>
                  <a:cubicBezTo>
                    <a:pt x="10976" y="19409"/>
                    <a:pt x="11729" y="19308"/>
                    <a:pt x="12448" y="19126"/>
                  </a:cubicBezTo>
                  <a:lnTo>
                    <a:pt x="5957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99;p54">
              <a:extLst>
                <a:ext uri="{FF2B5EF4-FFF2-40B4-BE49-F238E27FC236}">
                  <a16:creationId xmlns:a16="http://schemas.microsoft.com/office/drawing/2014/main" id="{16F2C547-7F73-407E-A19A-3A51F7966A18}"/>
                </a:ext>
              </a:extLst>
            </p:cNvPr>
            <p:cNvSpPr/>
            <p:nvPr/>
          </p:nvSpPr>
          <p:spPr>
            <a:xfrm>
              <a:off x="4945075" y="2185675"/>
              <a:ext cx="32700" cy="68150"/>
            </a:xfrm>
            <a:custGeom>
              <a:avLst/>
              <a:gdLst/>
              <a:ahLst/>
              <a:cxnLst/>
              <a:rect l="l" t="t" r="r" b="b"/>
              <a:pathLst>
                <a:path w="1308" h="2726" extrusionOk="0">
                  <a:moveTo>
                    <a:pt x="420" y="0"/>
                  </a:moveTo>
                  <a:cubicBezTo>
                    <a:pt x="387" y="0"/>
                    <a:pt x="354" y="5"/>
                    <a:pt x="322" y="15"/>
                  </a:cubicBezTo>
                  <a:cubicBezTo>
                    <a:pt x="115" y="82"/>
                    <a:pt x="0" y="279"/>
                    <a:pt x="51" y="492"/>
                  </a:cubicBezTo>
                  <a:cubicBezTo>
                    <a:pt x="204" y="1140"/>
                    <a:pt x="357" y="1791"/>
                    <a:pt x="509" y="2440"/>
                  </a:cubicBezTo>
                  <a:cubicBezTo>
                    <a:pt x="549" y="2603"/>
                    <a:pt x="719" y="2725"/>
                    <a:pt x="886" y="2725"/>
                  </a:cubicBezTo>
                  <a:cubicBezTo>
                    <a:pt x="920" y="2725"/>
                    <a:pt x="954" y="2720"/>
                    <a:pt x="987" y="2709"/>
                  </a:cubicBezTo>
                  <a:cubicBezTo>
                    <a:pt x="1193" y="2644"/>
                    <a:pt x="1308" y="2444"/>
                    <a:pt x="1257" y="2234"/>
                  </a:cubicBezTo>
                  <a:cubicBezTo>
                    <a:pt x="1104" y="1584"/>
                    <a:pt x="951" y="935"/>
                    <a:pt x="799" y="286"/>
                  </a:cubicBezTo>
                  <a:cubicBezTo>
                    <a:pt x="759" y="122"/>
                    <a:pt x="588" y="0"/>
                    <a:pt x="420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900;p54">
              <a:extLst>
                <a:ext uri="{FF2B5EF4-FFF2-40B4-BE49-F238E27FC236}">
                  <a16:creationId xmlns:a16="http://schemas.microsoft.com/office/drawing/2014/main" id="{2C02AF30-69E4-483B-B9E0-8CD2AD1CAEA2}"/>
                </a:ext>
              </a:extLst>
            </p:cNvPr>
            <p:cNvSpPr/>
            <p:nvPr/>
          </p:nvSpPr>
          <p:spPr>
            <a:xfrm>
              <a:off x="5011475" y="2126950"/>
              <a:ext cx="27075" cy="46900"/>
            </a:xfrm>
            <a:custGeom>
              <a:avLst/>
              <a:gdLst/>
              <a:ahLst/>
              <a:cxnLst/>
              <a:rect l="l" t="t" r="r" b="b"/>
              <a:pathLst>
                <a:path w="1083" h="1876" extrusionOk="0">
                  <a:moveTo>
                    <a:pt x="418" y="1"/>
                  </a:moveTo>
                  <a:cubicBezTo>
                    <a:pt x="383" y="1"/>
                    <a:pt x="350" y="6"/>
                    <a:pt x="317" y="16"/>
                  </a:cubicBezTo>
                  <a:cubicBezTo>
                    <a:pt x="109" y="84"/>
                    <a:pt x="0" y="280"/>
                    <a:pt x="46" y="492"/>
                  </a:cubicBezTo>
                  <a:lnTo>
                    <a:pt x="288" y="1589"/>
                  </a:lnTo>
                  <a:cubicBezTo>
                    <a:pt x="324" y="1754"/>
                    <a:pt x="497" y="1875"/>
                    <a:pt x="665" y="1875"/>
                  </a:cubicBezTo>
                  <a:cubicBezTo>
                    <a:pt x="699" y="1875"/>
                    <a:pt x="733" y="1870"/>
                    <a:pt x="766" y="1860"/>
                  </a:cubicBezTo>
                  <a:cubicBezTo>
                    <a:pt x="973" y="1791"/>
                    <a:pt x="1082" y="1594"/>
                    <a:pt x="1035" y="1382"/>
                  </a:cubicBezTo>
                  <a:lnTo>
                    <a:pt x="794" y="286"/>
                  </a:lnTo>
                  <a:cubicBezTo>
                    <a:pt x="759" y="121"/>
                    <a:pt x="585" y="1"/>
                    <a:pt x="41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3901;p54">
              <a:extLst>
                <a:ext uri="{FF2B5EF4-FFF2-40B4-BE49-F238E27FC236}">
                  <a16:creationId xmlns:a16="http://schemas.microsoft.com/office/drawing/2014/main" id="{BF7FDB05-BAF3-404E-9058-4239C641CD8A}"/>
                </a:ext>
              </a:extLst>
            </p:cNvPr>
            <p:cNvSpPr/>
            <p:nvPr/>
          </p:nvSpPr>
          <p:spPr>
            <a:xfrm>
              <a:off x="5027925" y="2255450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4" y="1"/>
                    <a:pt x="341" y="6"/>
                    <a:pt x="310" y="16"/>
                  </a:cubicBezTo>
                  <a:cubicBezTo>
                    <a:pt x="98" y="86"/>
                    <a:pt x="0" y="280"/>
                    <a:pt x="39" y="492"/>
                  </a:cubicBezTo>
                  <a:cubicBezTo>
                    <a:pt x="129" y="969"/>
                    <a:pt x="218" y="1443"/>
                    <a:pt x="308" y="1921"/>
                  </a:cubicBezTo>
                  <a:cubicBezTo>
                    <a:pt x="339" y="2085"/>
                    <a:pt x="518" y="2205"/>
                    <a:pt x="686" y="2205"/>
                  </a:cubicBezTo>
                  <a:cubicBezTo>
                    <a:pt x="719" y="2205"/>
                    <a:pt x="753" y="2200"/>
                    <a:pt x="784" y="2190"/>
                  </a:cubicBezTo>
                  <a:cubicBezTo>
                    <a:pt x="998" y="2121"/>
                    <a:pt x="1097" y="1928"/>
                    <a:pt x="1055" y="1714"/>
                  </a:cubicBezTo>
                  <a:cubicBezTo>
                    <a:pt x="965" y="1237"/>
                    <a:pt x="876" y="763"/>
                    <a:pt x="786" y="287"/>
                  </a:cubicBezTo>
                  <a:cubicBezTo>
                    <a:pt x="755" y="121"/>
                    <a:pt x="575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3902;p54">
              <a:extLst>
                <a:ext uri="{FF2B5EF4-FFF2-40B4-BE49-F238E27FC236}">
                  <a16:creationId xmlns:a16="http://schemas.microsoft.com/office/drawing/2014/main" id="{69C7122B-0CB3-45E4-8891-CF15B7CA6B4F}"/>
                </a:ext>
              </a:extLst>
            </p:cNvPr>
            <p:cNvSpPr/>
            <p:nvPr/>
          </p:nvSpPr>
          <p:spPr>
            <a:xfrm>
              <a:off x="4983600" y="2313225"/>
              <a:ext cx="27425" cy="55150"/>
            </a:xfrm>
            <a:custGeom>
              <a:avLst/>
              <a:gdLst/>
              <a:ahLst/>
              <a:cxnLst/>
              <a:rect l="l" t="t" r="r" b="b"/>
              <a:pathLst>
                <a:path w="1097" h="2206" extrusionOk="0">
                  <a:moveTo>
                    <a:pt x="408" y="1"/>
                  </a:moveTo>
                  <a:cubicBezTo>
                    <a:pt x="375" y="1"/>
                    <a:pt x="342" y="5"/>
                    <a:pt x="311" y="15"/>
                  </a:cubicBezTo>
                  <a:cubicBezTo>
                    <a:pt x="98" y="84"/>
                    <a:pt x="0" y="278"/>
                    <a:pt x="40" y="493"/>
                  </a:cubicBezTo>
                  <a:cubicBezTo>
                    <a:pt x="129" y="968"/>
                    <a:pt x="220" y="1444"/>
                    <a:pt x="308" y="1920"/>
                  </a:cubicBezTo>
                  <a:cubicBezTo>
                    <a:pt x="341" y="2086"/>
                    <a:pt x="521" y="2206"/>
                    <a:pt x="688" y="2206"/>
                  </a:cubicBezTo>
                  <a:cubicBezTo>
                    <a:pt x="722" y="2206"/>
                    <a:pt x="755" y="2201"/>
                    <a:pt x="786" y="2191"/>
                  </a:cubicBezTo>
                  <a:cubicBezTo>
                    <a:pt x="999" y="2121"/>
                    <a:pt x="1097" y="1927"/>
                    <a:pt x="1057" y="1714"/>
                  </a:cubicBezTo>
                  <a:cubicBezTo>
                    <a:pt x="966" y="1238"/>
                    <a:pt x="877" y="763"/>
                    <a:pt x="787" y="286"/>
                  </a:cubicBezTo>
                  <a:cubicBezTo>
                    <a:pt x="756" y="120"/>
                    <a:pt x="576" y="1"/>
                    <a:pt x="40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3903;p54">
              <a:extLst>
                <a:ext uri="{FF2B5EF4-FFF2-40B4-BE49-F238E27FC236}">
                  <a16:creationId xmlns:a16="http://schemas.microsoft.com/office/drawing/2014/main" id="{A670410F-8BAC-450D-83AD-7ED23E58133A}"/>
                </a:ext>
              </a:extLst>
            </p:cNvPr>
            <p:cNvSpPr/>
            <p:nvPr/>
          </p:nvSpPr>
          <p:spPr>
            <a:xfrm>
              <a:off x="5098575" y="2181550"/>
              <a:ext cx="28625" cy="55425"/>
            </a:xfrm>
            <a:custGeom>
              <a:avLst/>
              <a:gdLst/>
              <a:ahLst/>
              <a:cxnLst/>
              <a:rect l="l" t="t" r="r" b="b"/>
              <a:pathLst>
                <a:path w="1145" h="2217" extrusionOk="0">
                  <a:moveTo>
                    <a:pt x="415" y="0"/>
                  </a:moveTo>
                  <a:cubicBezTo>
                    <a:pt x="381" y="0"/>
                    <a:pt x="348" y="5"/>
                    <a:pt x="316" y="15"/>
                  </a:cubicBezTo>
                  <a:cubicBezTo>
                    <a:pt x="107" y="83"/>
                    <a:pt x="0" y="279"/>
                    <a:pt x="45" y="492"/>
                  </a:cubicBezTo>
                  <a:cubicBezTo>
                    <a:pt x="148" y="973"/>
                    <a:pt x="250" y="1451"/>
                    <a:pt x="352" y="1931"/>
                  </a:cubicBezTo>
                  <a:cubicBezTo>
                    <a:pt x="387" y="2096"/>
                    <a:pt x="562" y="2217"/>
                    <a:pt x="729" y="2217"/>
                  </a:cubicBezTo>
                  <a:cubicBezTo>
                    <a:pt x="763" y="2217"/>
                    <a:pt x="797" y="2212"/>
                    <a:pt x="829" y="2201"/>
                  </a:cubicBezTo>
                  <a:cubicBezTo>
                    <a:pt x="1038" y="2133"/>
                    <a:pt x="1144" y="1939"/>
                    <a:pt x="1098" y="1725"/>
                  </a:cubicBezTo>
                  <a:cubicBezTo>
                    <a:pt x="997" y="1245"/>
                    <a:pt x="895" y="766"/>
                    <a:pt x="793" y="286"/>
                  </a:cubicBezTo>
                  <a:cubicBezTo>
                    <a:pt x="757" y="120"/>
                    <a:pt x="582" y="0"/>
                    <a:pt x="415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904;p54">
              <a:extLst>
                <a:ext uri="{FF2B5EF4-FFF2-40B4-BE49-F238E27FC236}">
                  <a16:creationId xmlns:a16="http://schemas.microsoft.com/office/drawing/2014/main" id="{200B728F-0188-4ACC-8776-B23240DEE47A}"/>
                </a:ext>
              </a:extLst>
            </p:cNvPr>
            <p:cNvSpPr/>
            <p:nvPr/>
          </p:nvSpPr>
          <p:spPr>
            <a:xfrm>
              <a:off x="5110050" y="2316375"/>
              <a:ext cx="30650" cy="48850"/>
            </a:xfrm>
            <a:custGeom>
              <a:avLst/>
              <a:gdLst/>
              <a:ahLst/>
              <a:cxnLst/>
              <a:rect l="l" t="t" r="r" b="b"/>
              <a:pathLst>
                <a:path w="1226" h="1954" extrusionOk="0">
                  <a:moveTo>
                    <a:pt x="436" y="1"/>
                  </a:moveTo>
                  <a:cubicBezTo>
                    <a:pt x="402" y="1"/>
                    <a:pt x="368" y="6"/>
                    <a:pt x="334" y="17"/>
                  </a:cubicBezTo>
                  <a:cubicBezTo>
                    <a:pt x="136" y="80"/>
                    <a:pt x="0" y="286"/>
                    <a:pt x="63" y="494"/>
                  </a:cubicBezTo>
                  <a:cubicBezTo>
                    <a:pt x="181" y="884"/>
                    <a:pt x="300" y="1277"/>
                    <a:pt x="416" y="1666"/>
                  </a:cubicBezTo>
                  <a:cubicBezTo>
                    <a:pt x="465" y="1827"/>
                    <a:pt x="622" y="1954"/>
                    <a:pt x="790" y="1954"/>
                  </a:cubicBezTo>
                  <a:cubicBezTo>
                    <a:pt x="824" y="1954"/>
                    <a:pt x="859" y="1948"/>
                    <a:pt x="893" y="1937"/>
                  </a:cubicBezTo>
                  <a:cubicBezTo>
                    <a:pt x="1088" y="1874"/>
                    <a:pt x="1226" y="1669"/>
                    <a:pt x="1162" y="1462"/>
                  </a:cubicBezTo>
                  <a:cubicBezTo>
                    <a:pt x="1045" y="1070"/>
                    <a:pt x="926" y="678"/>
                    <a:pt x="810" y="288"/>
                  </a:cubicBezTo>
                  <a:cubicBezTo>
                    <a:pt x="761" y="127"/>
                    <a:pt x="604" y="1"/>
                    <a:pt x="436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3905;p54">
              <a:extLst>
                <a:ext uri="{FF2B5EF4-FFF2-40B4-BE49-F238E27FC236}">
                  <a16:creationId xmlns:a16="http://schemas.microsoft.com/office/drawing/2014/main" id="{9D9AB4CC-6F14-45F9-82E2-8CAC5C2482A2}"/>
                </a:ext>
              </a:extLst>
            </p:cNvPr>
            <p:cNvSpPr/>
            <p:nvPr/>
          </p:nvSpPr>
          <p:spPr>
            <a:xfrm>
              <a:off x="5173500" y="2245000"/>
              <a:ext cx="28800" cy="42600"/>
            </a:xfrm>
            <a:custGeom>
              <a:avLst/>
              <a:gdLst/>
              <a:ahLst/>
              <a:cxnLst/>
              <a:rect l="l" t="t" r="r" b="b"/>
              <a:pathLst>
                <a:path w="1152" h="1704" extrusionOk="0">
                  <a:moveTo>
                    <a:pt x="402" y="0"/>
                  </a:moveTo>
                  <a:cubicBezTo>
                    <a:pt x="369" y="0"/>
                    <a:pt x="336" y="5"/>
                    <a:pt x="307" y="14"/>
                  </a:cubicBezTo>
                  <a:cubicBezTo>
                    <a:pt x="214" y="46"/>
                    <a:pt x="122" y="103"/>
                    <a:pt x="76" y="192"/>
                  </a:cubicBezTo>
                  <a:cubicBezTo>
                    <a:pt x="28" y="279"/>
                    <a:pt x="0" y="392"/>
                    <a:pt x="36" y="491"/>
                  </a:cubicBezTo>
                  <a:cubicBezTo>
                    <a:pt x="148" y="801"/>
                    <a:pt x="258" y="1109"/>
                    <a:pt x="370" y="1419"/>
                  </a:cubicBezTo>
                  <a:cubicBezTo>
                    <a:pt x="405" y="1516"/>
                    <a:pt x="458" y="1598"/>
                    <a:pt x="548" y="1651"/>
                  </a:cubicBezTo>
                  <a:cubicBezTo>
                    <a:pt x="604" y="1683"/>
                    <a:pt x="679" y="1703"/>
                    <a:pt x="751" y="1703"/>
                  </a:cubicBezTo>
                  <a:cubicBezTo>
                    <a:pt x="784" y="1703"/>
                    <a:pt x="816" y="1699"/>
                    <a:pt x="846" y="1689"/>
                  </a:cubicBezTo>
                  <a:cubicBezTo>
                    <a:pt x="939" y="1659"/>
                    <a:pt x="1031" y="1602"/>
                    <a:pt x="1078" y="1512"/>
                  </a:cubicBezTo>
                  <a:cubicBezTo>
                    <a:pt x="1124" y="1424"/>
                    <a:pt x="1151" y="1311"/>
                    <a:pt x="1117" y="1214"/>
                  </a:cubicBezTo>
                  <a:cubicBezTo>
                    <a:pt x="1007" y="903"/>
                    <a:pt x="895" y="594"/>
                    <a:pt x="784" y="285"/>
                  </a:cubicBezTo>
                  <a:cubicBezTo>
                    <a:pt x="750" y="189"/>
                    <a:pt x="695" y="106"/>
                    <a:pt x="607" y="54"/>
                  </a:cubicBezTo>
                  <a:cubicBezTo>
                    <a:pt x="550" y="21"/>
                    <a:pt x="474" y="0"/>
                    <a:pt x="402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3906;p54">
              <a:extLst>
                <a:ext uri="{FF2B5EF4-FFF2-40B4-BE49-F238E27FC236}">
                  <a16:creationId xmlns:a16="http://schemas.microsoft.com/office/drawing/2014/main" id="{BEF6756F-5931-42B9-83E3-AC210D4631BE}"/>
                </a:ext>
              </a:extLst>
            </p:cNvPr>
            <p:cNvSpPr/>
            <p:nvPr/>
          </p:nvSpPr>
          <p:spPr>
            <a:xfrm>
              <a:off x="4932500" y="2396775"/>
              <a:ext cx="28725" cy="42625"/>
            </a:xfrm>
            <a:custGeom>
              <a:avLst/>
              <a:gdLst/>
              <a:ahLst/>
              <a:cxnLst/>
              <a:rect l="l" t="t" r="r" b="b"/>
              <a:pathLst>
                <a:path w="1149" h="1705" extrusionOk="0">
                  <a:moveTo>
                    <a:pt x="403" y="1"/>
                  </a:moveTo>
                  <a:cubicBezTo>
                    <a:pt x="369" y="1"/>
                    <a:pt x="336" y="5"/>
                    <a:pt x="306" y="16"/>
                  </a:cubicBezTo>
                  <a:cubicBezTo>
                    <a:pt x="213" y="46"/>
                    <a:pt x="121" y="103"/>
                    <a:pt x="74" y="192"/>
                  </a:cubicBezTo>
                  <a:cubicBezTo>
                    <a:pt x="28" y="281"/>
                    <a:pt x="0" y="395"/>
                    <a:pt x="35" y="491"/>
                  </a:cubicBezTo>
                  <a:cubicBezTo>
                    <a:pt x="145" y="801"/>
                    <a:pt x="257" y="1109"/>
                    <a:pt x="367" y="1420"/>
                  </a:cubicBezTo>
                  <a:cubicBezTo>
                    <a:pt x="402" y="1516"/>
                    <a:pt x="456" y="1599"/>
                    <a:pt x="545" y="1651"/>
                  </a:cubicBezTo>
                  <a:cubicBezTo>
                    <a:pt x="601" y="1684"/>
                    <a:pt x="676" y="1704"/>
                    <a:pt x="747" y="1704"/>
                  </a:cubicBezTo>
                  <a:cubicBezTo>
                    <a:pt x="781" y="1704"/>
                    <a:pt x="815" y="1700"/>
                    <a:pt x="845" y="1690"/>
                  </a:cubicBezTo>
                  <a:cubicBezTo>
                    <a:pt x="938" y="1660"/>
                    <a:pt x="1029" y="1602"/>
                    <a:pt x="1075" y="1513"/>
                  </a:cubicBezTo>
                  <a:cubicBezTo>
                    <a:pt x="1123" y="1424"/>
                    <a:pt x="1148" y="1313"/>
                    <a:pt x="1115" y="1214"/>
                  </a:cubicBezTo>
                  <a:cubicBezTo>
                    <a:pt x="1004" y="904"/>
                    <a:pt x="893" y="596"/>
                    <a:pt x="782" y="285"/>
                  </a:cubicBezTo>
                  <a:cubicBezTo>
                    <a:pt x="747" y="189"/>
                    <a:pt x="694" y="106"/>
                    <a:pt x="604" y="54"/>
                  </a:cubicBezTo>
                  <a:cubicBezTo>
                    <a:pt x="548" y="21"/>
                    <a:pt x="474" y="1"/>
                    <a:pt x="403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907;p54">
              <a:extLst>
                <a:ext uri="{FF2B5EF4-FFF2-40B4-BE49-F238E27FC236}">
                  <a16:creationId xmlns:a16="http://schemas.microsoft.com/office/drawing/2014/main" id="{C6403793-76E7-4DBB-85D0-52C1BC08D599}"/>
                </a:ext>
              </a:extLst>
            </p:cNvPr>
            <p:cNvSpPr/>
            <p:nvPr/>
          </p:nvSpPr>
          <p:spPr>
            <a:xfrm>
              <a:off x="4895725" y="2280600"/>
              <a:ext cx="27525" cy="48925"/>
            </a:xfrm>
            <a:custGeom>
              <a:avLst/>
              <a:gdLst/>
              <a:ahLst/>
              <a:cxnLst/>
              <a:rect l="l" t="t" r="r" b="b"/>
              <a:pathLst>
                <a:path w="1101" h="1957" extrusionOk="0">
                  <a:moveTo>
                    <a:pt x="419" y="1"/>
                  </a:moveTo>
                  <a:cubicBezTo>
                    <a:pt x="385" y="1"/>
                    <a:pt x="351" y="6"/>
                    <a:pt x="319" y="16"/>
                  </a:cubicBezTo>
                  <a:cubicBezTo>
                    <a:pt x="110" y="83"/>
                    <a:pt x="1" y="280"/>
                    <a:pt x="48" y="493"/>
                  </a:cubicBezTo>
                  <a:lnTo>
                    <a:pt x="306" y="1670"/>
                  </a:lnTo>
                  <a:cubicBezTo>
                    <a:pt x="342" y="1836"/>
                    <a:pt x="516" y="1956"/>
                    <a:pt x="684" y="1956"/>
                  </a:cubicBezTo>
                  <a:cubicBezTo>
                    <a:pt x="718" y="1956"/>
                    <a:pt x="751" y="1951"/>
                    <a:pt x="783" y="1941"/>
                  </a:cubicBezTo>
                  <a:cubicBezTo>
                    <a:pt x="991" y="1872"/>
                    <a:pt x="1100" y="1676"/>
                    <a:pt x="1054" y="1464"/>
                  </a:cubicBezTo>
                  <a:lnTo>
                    <a:pt x="796" y="287"/>
                  </a:lnTo>
                  <a:cubicBezTo>
                    <a:pt x="761" y="121"/>
                    <a:pt x="587" y="1"/>
                    <a:pt x="419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908;p54">
              <a:extLst>
                <a:ext uri="{FF2B5EF4-FFF2-40B4-BE49-F238E27FC236}">
                  <a16:creationId xmlns:a16="http://schemas.microsoft.com/office/drawing/2014/main" id="{185EA16D-8472-454E-8E8C-490508F7BDEC}"/>
                </a:ext>
              </a:extLst>
            </p:cNvPr>
            <p:cNvSpPr/>
            <p:nvPr/>
          </p:nvSpPr>
          <p:spPr>
            <a:xfrm>
              <a:off x="5062350" y="2385900"/>
              <a:ext cx="26600" cy="38350"/>
            </a:xfrm>
            <a:custGeom>
              <a:avLst/>
              <a:gdLst/>
              <a:ahLst/>
              <a:cxnLst/>
              <a:rect l="l" t="t" r="r" b="b"/>
              <a:pathLst>
                <a:path w="1064" h="1534" extrusionOk="0">
                  <a:moveTo>
                    <a:pt x="398" y="1"/>
                  </a:moveTo>
                  <a:cubicBezTo>
                    <a:pt x="365" y="1"/>
                    <a:pt x="332" y="5"/>
                    <a:pt x="303" y="15"/>
                  </a:cubicBezTo>
                  <a:cubicBezTo>
                    <a:pt x="210" y="45"/>
                    <a:pt x="118" y="102"/>
                    <a:pt x="72" y="193"/>
                  </a:cubicBezTo>
                  <a:cubicBezTo>
                    <a:pt x="25" y="281"/>
                    <a:pt x="0" y="390"/>
                    <a:pt x="32" y="491"/>
                  </a:cubicBezTo>
                  <a:lnTo>
                    <a:pt x="286" y="1249"/>
                  </a:lnTo>
                  <a:cubicBezTo>
                    <a:pt x="317" y="1343"/>
                    <a:pt x="375" y="1428"/>
                    <a:pt x="462" y="1480"/>
                  </a:cubicBezTo>
                  <a:cubicBezTo>
                    <a:pt x="519" y="1513"/>
                    <a:pt x="595" y="1534"/>
                    <a:pt x="667" y="1534"/>
                  </a:cubicBezTo>
                  <a:cubicBezTo>
                    <a:pt x="700" y="1534"/>
                    <a:pt x="732" y="1529"/>
                    <a:pt x="762" y="1520"/>
                  </a:cubicBezTo>
                  <a:cubicBezTo>
                    <a:pt x="855" y="1490"/>
                    <a:pt x="946" y="1432"/>
                    <a:pt x="992" y="1342"/>
                  </a:cubicBezTo>
                  <a:cubicBezTo>
                    <a:pt x="1040" y="1253"/>
                    <a:pt x="1064" y="1143"/>
                    <a:pt x="1032" y="1043"/>
                  </a:cubicBezTo>
                  <a:lnTo>
                    <a:pt x="780" y="286"/>
                  </a:lnTo>
                  <a:cubicBezTo>
                    <a:pt x="747" y="190"/>
                    <a:pt x="690" y="107"/>
                    <a:pt x="602" y="54"/>
                  </a:cubicBezTo>
                  <a:cubicBezTo>
                    <a:pt x="546" y="21"/>
                    <a:pt x="470" y="1"/>
                    <a:pt x="398" y="1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3909;p54">
              <a:extLst>
                <a:ext uri="{FF2B5EF4-FFF2-40B4-BE49-F238E27FC236}">
                  <a16:creationId xmlns:a16="http://schemas.microsoft.com/office/drawing/2014/main" id="{FD8B969C-FAF4-48C0-AB4A-EFCD8D46A0EE}"/>
                </a:ext>
              </a:extLst>
            </p:cNvPr>
            <p:cNvSpPr/>
            <p:nvPr/>
          </p:nvSpPr>
          <p:spPr>
            <a:xfrm>
              <a:off x="5192750" y="2360725"/>
              <a:ext cx="24375" cy="40375"/>
            </a:xfrm>
            <a:custGeom>
              <a:avLst/>
              <a:gdLst/>
              <a:ahLst/>
              <a:cxnLst/>
              <a:rect l="l" t="t" r="r" b="b"/>
              <a:pathLst>
                <a:path w="975" h="1615" extrusionOk="0">
                  <a:moveTo>
                    <a:pt x="389" y="0"/>
                  </a:moveTo>
                  <a:cubicBezTo>
                    <a:pt x="356" y="0"/>
                    <a:pt x="323" y="5"/>
                    <a:pt x="294" y="14"/>
                  </a:cubicBezTo>
                  <a:cubicBezTo>
                    <a:pt x="201" y="46"/>
                    <a:pt x="109" y="103"/>
                    <a:pt x="62" y="192"/>
                  </a:cubicBezTo>
                  <a:cubicBezTo>
                    <a:pt x="11" y="287"/>
                    <a:pt x="0" y="386"/>
                    <a:pt x="23" y="492"/>
                  </a:cubicBezTo>
                  <a:cubicBezTo>
                    <a:pt x="83" y="771"/>
                    <a:pt x="145" y="1051"/>
                    <a:pt x="204" y="1330"/>
                  </a:cubicBezTo>
                  <a:cubicBezTo>
                    <a:pt x="224" y="1422"/>
                    <a:pt x="302" y="1515"/>
                    <a:pt x="381" y="1561"/>
                  </a:cubicBezTo>
                  <a:cubicBezTo>
                    <a:pt x="437" y="1594"/>
                    <a:pt x="513" y="1615"/>
                    <a:pt x="586" y="1615"/>
                  </a:cubicBezTo>
                  <a:cubicBezTo>
                    <a:pt x="619" y="1615"/>
                    <a:pt x="651" y="1610"/>
                    <a:pt x="681" y="1601"/>
                  </a:cubicBezTo>
                  <a:cubicBezTo>
                    <a:pt x="774" y="1569"/>
                    <a:pt x="864" y="1512"/>
                    <a:pt x="912" y="1423"/>
                  </a:cubicBezTo>
                  <a:cubicBezTo>
                    <a:pt x="962" y="1329"/>
                    <a:pt x="975" y="1230"/>
                    <a:pt x="950" y="1124"/>
                  </a:cubicBezTo>
                  <a:cubicBezTo>
                    <a:pt x="890" y="844"/>
                    <a:pt x="828" y="565"/>
                    <a:pt x="770" y="285"/>
                  </a:cubicBezTo>
                  <a:cubicBezTo>
                    <a:pt x="750" y="193"/>
                    <a:pt x="671" y="100"/>
                    <a:pt x="592" y="54"/>
                  </a:cubicBezTo>
                  <a:cubicBezTo>
                    <a:pt x="536" y="21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FFFFFF">
                <a:alpha val="3408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3910;p54">
              <a:extLst>
                <a:ext uri="{FF2B5EF4-FFF2-40B4-BE49-F238E27FC236}">
                  <a16:creationId xmlns:a16="http://schemas.microsoft.com/office/drawing/2014/main" id="{C104FC45-6158-4871-9476-A8CF660D4F10}"/>
                </a:ext>
              </a:extLst>
            </p:cNvPr>
            <p:cNvSpPr/>
            <p:nvPr/>
          </p:nvSpPr>
          <p:spPr>
            <a:xfrm>
              <a:off x="4916125" y="1755750"/>
              <a:ext cx="179425" cy="157150"/>
            </a:xfrm>
            <a:custGeom>
              <a:avLst/>
              <a:gdLst/>
              <a:ahLst/>
              <a:cxnLst/>
              <a:rect l="l" t="t" r="r" b="b"/>
              <a:pathLst>
                <a:path w="7177" h="6286" extrusionOk="0">
                  <a:moveTo>
                    <a:pt x="3587" y="0"/>
                  </a:moveTo>
                  <a:cubicBezTo>
                    <a:pt x="3085" y="0"/>
                    <a:pt x="2576" y="120"/>
                    <a:pt x="2103" y="374"/>
                  </a:cubicBezTo>
                  <a:cubicBezTo>
                    <a:pt x="575" y="1194"/>
                    <a:pt x="0" y="3099"/>
                    <a:pt x="819" y="4627"/>
                  </a:cubicBezTo>
                  <a:cubicBezTo>
                    <a:pt x="1384" y="5684"/>
                    <a:pt x="2468" y="6285"/>
                    <a:pt x="3588" y="6285"/>
                  </a:cubicBezTo>
                  <a:cubicBezTo>
                    <a:pt x="4090" y="6285"/>
                    <a:pt x="4598" y="6165"/>
                    <a:pt x="5071" y="5911"/>
                  </a:cubicBezTo>
                  <a:cubicBezTo>
                    <a:pt x="6602" y="5093"/>
                    <a:pt x="7177" y="3188"/>
                    <a:pt x="6357" y="1659"/>
                  </a:cubicBezTo>
                  <a:cubicBezTo>
                    <a:pt x="5791" y="601"/>
                    <a:pt x="4707" y="0"/>
                    <a:pt x="35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3911;p54">
              <a:extLst>
                <a:ext uri="{FF2B5EF4-FFF2-40B4-BE49-F238E27FC236}">
                  <a16:creationId xmlns:a16="http://schemas.microsoft.com/office/drawing/2014/main" id="{69BDD369-BD25-4B6E-813C-9F558A328898}"/>
                </a:ext>
              </a:extLst>
            </p:cNvPr>
            <p:cNvSpPr/>
            <p:nvPr/>
          </p:nvSpPr>
          <p:spPr>
            <a:xfrm>
              <a:off x="4964425" y="1755825"/>
              <a:ext cx="131125" cy="149925"/>
            </a:xfrm>
            <a:custGeom>
              <a:avLst/>
              <a:gdLst/>
              <a:ahLst/>
              <a:cxnLst/>
              <a:rect l="l" t="t" r="r" b="b"/>
              <a:pathLst>
                <a:path w="5245" h="5997" extrusionOk="0">
                  <a:moveTo>
                    <a:pt x="1654" y="0"/>
                  </a:moveTo>
                  <a:cubicBezTo>
                    <a:pt x="1153" y="0"/>
                    <a:pt x="645" y="120"/>
                    <a:pt x="172" y="373"/>
                  </a:cubicBezTo>
                  <a:cubicBezTo>
                    <a:pt x="114" y="404"/>
                    <a:pt x="58" y="440"/>
                    <a:pt x="0" y="476"/>
                  </a:cubicBezTo>
                  <a:lnTo>
                    <a:pt x="2960" y="5997"/>
                  </a:lnTo>
                  <a:cubicBezTo>
                    <a:pt x="3022" y="5968"/>
                    <a:pt x="3082" y="5942"/>
                    <a:pt x="3142" y="5911"/>
                  </a:cubicBezTo>
                  <a:cubicBezTo>
                    <a:pt x="4670" y="5090"/>
                    <a:pt x="5245" y="3185"/>
                    <a:pt x="4426" y="1657"/>
                  </a:cubicBezTo>
                  <a:cubicBezTo>
                    <a:pt x="3859" y="601"/>
                    <a:pt x="2775" y="0"/>
                    <a:pt x="1654" y="0"/>
                  </a:cubicBezTo>
                  <a:close/>
                </a:path>
              </a:pathLst>
            </a:custGeom>
            <a:solidFill>
              <a:srgbClr val="0D024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3912;p54">
              <a:extLst>
                <a:ext uri="{FF2B5EF4-FFF2-40B4-BE49-F238E27FC236}">
                  <a16:creationId xmlns:a16="http://schemas.microsoft.com/office/drawing/2014/main" id="{86F0E0DA-08E7-4939-9092-67EBCB6EED83}"/>
                </a:ext>
              </a:extLst>
            </p:cNvPr>
            <p:cNvSpPr/>
            <p:nvPr/>
          </p:nvSpPr>
          <p:spPr>
            <a:xfrm>
              <a:off x="4988500" y="1918025"/>
              <a:ext cx="81375" cy="81350"/>
            </a:xfrm>
            <a:custGeom>
              <a:avLst/>
              <a:gdLst/>
              <a:ahLst/>
              <a:cxnLst/>
              <a:rect l="l" t="t" r="r" b="b"/>
              <a:pathLst>
                <a:path w="3255" h="3254" extrusionOk="0">
                  <a:moveTo>
                    <a:pt x="1627" y="0"/>
                  </a:moveTo>
                  <a:cubicBezTo>
                    <a:pt x="727" y="0"/>
                    <a:pt x="1" y="729"/>
                    <a:pt x="1" y="1627"/>
                  </a:cubicBezTo>
                  <a:cubicBezTo>
                    <a:pt x="1" y="2527"/>
                    <a:pt x="727" y="3254"/>
                    <a:pt x="1627" y="3254"/>
                  </a:cubicBezTo>
                  <a:cubicBezTo>
                    <a:pt x="2526" y="3254"/>
                    <a:pt x="3254" y="2526"/>
                    <a:pt x="3254" y="1627"/>
                  </a:cubicBezTo>
                  <a:cubicBezTo>
                    <a:pt x="3254" y="729"/>
                    <a:pt x="2526" y="0"/>
                    <a:pt x="1627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1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5047163" y="1979614"/>
            <a:ext cx="4618591" cy="185443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" name="TextBox 6"/>
          <p:cNvSpPr txBox="1"/>
          <p:nvPr/>
        </p:nvSpPr>
        <p:spPr>
          <a:xfrm>
            <a:off x="5180717" y="2155758"/>
            <a:ext cx="44021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ใช้ความสัมพันธ์ของการคูณและการหาร</a:t>
            </a:r>
          </a:p>
        </p:txBody>
      </p:sp>
      <p:sp>
        <p:nvSpPr>
          <p:cNvPr id="153" name="Rectangle 152"/>
          <p:cNvSpPr/>
          <p:nvPr/>
        </p:nvSpPr>
        <p:spPr>
          <a:xfrm>
            <a:off x="5747785" y="2600861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9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× </a:t>
            </a: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13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54" name="Rectangle 153"/>
          <p:cNvSpPr/>
          <p:nvPr/>
        </p:nvSpPr>
        <p:spPr>
          <a:xfrm>
            <a:off x="5747784" y="3099210"/>
            <a:ext cx="329472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623888" algn="l"/>
                <a:tab pos="1074738" algn="l"/>
                <a:tab pos="1800225" algn="l"/>
                <a:tab pos="21478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	</a:t>
            </a: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9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 ×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 13	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=	</a:t>
            </a:r>
            <a:r>
              <a:rPr lang="en-US" sz="3000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117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1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6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6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6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750894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8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8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8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13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41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4" grpId="0"/>
      <p:bldP spid="6" grpId="0"/>
      <p:bldP spid="151" grpId="0" animBg="1"/>
      <p:bldP spid="7" grpId="0"/>
      <p:bldP spid="153" grpId="0"/>
      <p:bldP spid="154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473100" y="199022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หาตัวตั้ง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188746" y="1940397"/>
            <a:ext cx="127631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4 = 18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312256" y="1955213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477107" y="3234797"/>
            <a:ext cx="468000" cy="468000"/>
            <a:chOff x="1239484" y="1722687"/>
            <a:chExt cx="468000" cy="468000"/>
          </a:xfrm>
        </p:grpSpPr>
        <p:sp>
          <p:nvSpPr>
            <p:cNvPr id="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9" name="TextBox 88"/>
          <p:cNvSpPr txBox="1"/>
          <p:nvPr/>
        </p:nvSpPr>
        <p:spPr>
          <a:xfrm>
            <a:off x="4174319" y="3184970"/>
            <a:ext cx="12987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6 = 37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3316263" y="3199786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482719" y="4527477"/>
            <a:ext cx="468000" cy="468000"/>
            <a:chOff x="1239484" y="1722687"/>
            <a:chExt cx="468000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94" name="TextBox 93"/>
          <p:cNvSpPr txBox="1"/>
          <p:nvPr/>
        </p:nvSpPr>
        <p:spPr>
          <a:xfrm>
            <a:off x="4174319" y="4477650"/>
            <a:ext cx="12811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 = 19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5" name="Rectangle 94"/>
          <p:cNvSpPr/>
          <p:nvPr/>
        </p:nvSpPr>
        <p:spPr>
          <a:xfrm>
            <a:off x="3321875" y="4492466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518337" y="1912158"/>
            <a:ext cx="4732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72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3423043" y="3147079"/>
            <a:ext cx="641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222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427677" y="4426965"/>
            <a:ext cx="70309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152</a:t>
            </a:r>
          </a:p>
        </p:txBody>
      </p: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74107" y="1990224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9" name="TextBox 38"/>
          <p:cNvSpPr txBox="1"/>
          <p:nvPr/>
        </p:nvSpPr>
        <p:spPr>
          <a:xfrm>
            <a:off x="8289753" y="1940397"/>
            <a:ext cx="12907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7 = 43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7413263" y="1955213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78114" y="3234797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0" name="TextBox 49"/>
          <p:cNvSpPr txBox="1"/>
          <p:nvPr/>
        </p:nvSpPr>
        <p:spPr>
          <a:xfrm>
            <a:off x="8275326" y="3184970"/>
            <a:ext cx="13340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 = 56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7417270" y="3199786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83726" y="4527477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8275326" y="4477650"/>
            <a:ext cx="13163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9 = 24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7422882" y="4492466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7572056" y="1912158"/>
            <a:ext cx="5677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511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517638" y="3147079"/>
            <a:ext cx="6543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280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7528684" y="4426965"/>
            <a:ext cx="70309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216</a:t>
            </a:r>
          </a:p>
        </p:txBody>
      </p:sp>
      <p:sp>
        <p:nvSpPr>
          <p:cNvPr id="6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6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6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6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7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567202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96" grpId="0"/>
      <p:bldP spid="97" grpId="0"/>
      <p:bldP spid="57" grpId="0"/>
      <p:bldP spid="58" grpId="0"/>
      <p:bldP spid="59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372296" y="1821290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23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07347" y="188534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หาตัวหาร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172297" y="1899658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11354" y="3205684"/>
            <a:ext cx="468000" cy="468000"/>
            <a:chOff x="1239484" y="1722687"/>
            <a:chExt cx="468000" cy="468000"/>
          </a:xfrm>
        </p:grpSpPr>
        <p:sp>
          <p:nvSpPr>
            <p:cNvPr id="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16966" y="4598998"/>
            <a:ext cx="468000" cy="468000"/>
            <a:chOff x="1239484" y="1722687"/>
            <a:chExt cx="468000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4284447" y="1856603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3405863" y="3104486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64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4321978" y="3182854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4431723" y="3139799"/>
            <a:ext cx="3465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370187" y="4525969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210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35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4286302" y="4604337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4394444" y="4561282"/>
            <a:ext cx="349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</a:t>
            </a:r>
          </a:p>
        </p:txBody>
      </p:sp>
      <p:grpSp>
        <p:nvGrpSpPr>
          <p:cNvPr id="5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6330" y="1842025"/>
            <a:ext cx="468000" cy="468000"/>
            <a:chOff x="1239484" y="1722687"/>
            <a:chExt cx="468000" cy="468000"/>
          </a:xfrm>
        </p:grpSpPr>
        <p:sp>
          <p:nvSpPr>
            <p:cNvPr id="5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7299551" y="1768996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294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42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8215666" y="1847364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8338235" y="1804309"/>
            <a:ext cx="320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5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3859" y="3195481"/>
            <a:ext cx="468000" cy="468000"/>
            <a:chOff x="1239484" y="1722687"/>
            <a:chExt cx="468000" cy="468000"/>
          </a:xfrm>
        </p:grpSpPr>
        <p:sp>
          <p:nvSpPr>
            <p:cNvPr id="5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7297080" y="3122452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464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58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Rectangle 60"/>
          <p:cNvSpPr/>
          <p:nvPr/>
        </p:nvSpPr>
        <p:spPr>
          <a:xfrm>
            <a:off x="8213195" y="3200820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8322139" y="3157765"/>
            <a:ext cx="348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3943" y="4596532"/>
            <a:ext cx="468000" cy="468000"/>
            <a:chOff x="1239484" y="1722687"/>
            <a:chExt cx="468000" cy="468000"/>
          </a:xfrm>
        </p:grpSpPr>
        <p:sp>
          <p:nvSpPr>
            <p:cNvPr id="6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7297164" y="4523503"/>
            <a:ext cx="326923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152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    = 76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7" name="Rectangle 66"/>
          <p:cNvSpPr/>
          <p:nvPr/>
        </p:nvSpPr>
        <p:spPr>
          <a:xfrm>
            <a:off x="8256824" y="4601871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8371378" y="4558816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300233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8" grpId="0"/>
      <p:bldP spid="50" grpId="0"/>
      <p:bldP spid="56" grpId="0"/>
      <p:bldP spid="62" grpId="0"/>
      <p:bldP spid="68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607347" y="188534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หาตัวตั้งหรือตัวหาร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4188746" y="1853312"/>
            <a:ext cx="12907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7 = 43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Rectangle 69"/>
          <p:cNvSpPr/>
          <p:nvPr/>
        </p:nvSpPr>
        <p:spPr>
          <a:xfrm>
            <a:off x="3312256" y="1868128"/>
            <a:ext cx="827314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454216" y="1825073"/>
            <a:ext cx="6014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301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46330" y="1842025"/>
            <a:ext cx="468000" cy="468000"/>
            <a:chOff x="1239484" y="1722687"/>
            <a:chExt cx="468000" cy="468000"/>
          </a:xfrm>
        </p:grpSpPr>
        <p:sp>
          <p:nvSpPr>
            <p:cNvPr id="7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7299551" y="1768996"/>
            <a:ext cx="286535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212 ÷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	= 53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8215666" y="1847364"/>
            <a:ext cx="554465" cy="50301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8327816" y="1804309"/>
            <a:ext cx="3417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6744" y="2578657"/>
            <a:ext cx="4455276" cy="3615628"/>
          </a:xfrm>
          <a:prstGeom prst="rect">
            <a:avLst/>
          </a:prstGeom>
        </p:spPr>
      </p:pic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9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9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9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9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98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0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0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0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0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0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25702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2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2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2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2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2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82" grpId="0"/>
      <p:bldP spid="89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4537" y="2645730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การหาค่าของตัวไม่ทราบค่าในประโยคสัญลักษณ์แสดงการหาร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อาจทำได้โดยใช้ความสัมพันธ์ของการคูณและการหาร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34628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ปัญหาการหาร 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8.8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7695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481831" y="-3204856"/>
            <a:ext cx="687451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665282" y="679836"/>
            <a:ext cx="832825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ป้ามีดอกบัว 54 ดอก จัดเป็นกำ กำละ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3 ดอก ป้าจัดดอกบัวทั้งหมดกี่กำ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89811" y="1500253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685072" y="1538911"/>
            <a:ext cx="28248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ป้าจัดดอกบัวทั้งหมดกี่กำ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274582" y="2055008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685072" y="2093666"/>
            <a:ext cx="52004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ป้ามีดอกบัว 54 ดอก จัดเป็นกำ กำละ 3 ดอก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289811" y="2656518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0898" y="2656518"/>
            <a:ext cx="71913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ดอกบัว 54 ดอก กำละ 3 ดอก หาจำนวนกำจาก 54 หารด้วย 3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274582" y="3183524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600386" y="3200335"/>
            <a:ext cx="17796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54 ÷ 3 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= </a:t>
            </a:r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274581" y="376858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384700"/>
              </p:ext>
            </p:extLst>
          </p:nvPr>
        </p:nvGraphicFramePr>
        <p:xfrm>
          <a:off x="2660865" y="3799275"/>
          <a:ext cx="529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4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ป้ามีดอกบัว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3" name="Table 1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3019164"/>
              </p:ext>
            </p:extLst>
          </p:nvPr>
        </p:nvGraphicFramePr>
        <p:xfrm>
          <a:off x="2662968" y="4262036"/>
          <a:ext cx="529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4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จัดเป็นกำ กำละ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4" name="Table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9918487"/>
              </p:ext>
            </p:extLst>
          </p:nvPr>
        </p:nvGraphicFramePr>
        <p:xfrm>
          <a:off x="2660865" y="4736538"/>
          <a:ext cx="529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7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7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จัดดอกบัวได้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 ÷ 3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74581" y="525288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solidFill>
                  <a:srgbClr val="0070C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454785" y="5280689"/>
            <a:ext cx="32736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ป้าจัดดอกบัวทั้งหมด ๑๘ กำ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8702439" y="4230259"/>
            <a:ext cx="2048946" cy="1430828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7559451" y="4838953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9106616" y="4305578"/>
            <a:ext cx="2048717" cy="1103206"/>
            <a:chOff x="8763573" y="3442310"/>
            <a:chExt cx="2048717" cy="1103206"/>
          </a:xfrm>
        </p:grpSpPr>
        <p:sp>
          <p:nvSpPr>
            <p:cNvPr id="180" name="TextBox 179"/>
            <p:cNvSpPr txBox="1"/>
            <p:nvPr/>
          </p:nvSpPr>
          <p:spPr>
            <a:xfrm>
              <a:off x="9237579" y="3991518"/>
              <a:ext cx="149955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8</a:t>
              </a: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8763573" y="3582184"/>
              <a:ext cx="33695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9237580" y="3586558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4		</a:t>
              </a:r>
            </a:p>
          </p:txBody>
        </p:sp>
        <p:grpSp>
          <p:nvGrpSpPr>
            <p:cNvPr id="183" name="Group 182"/>
            <p:cNvGrpSpPr/>
            <p:nvPr/>
          </p:nvGrpSpPr>
          <p:grpSpPr>
            <a:xfrm>
              <a:off x="9200664" y="4464524"/>
              <a:ext cx="720000" cy="36288"/>
              <a:chOff x="7669380" y="4183383"/>
              <a:chExt cx="324938" cy="36288"/>
            </a:xfrm>
          </p:grpSpPr>
          <p:cxnSp>
            <p:nvCxnSpPr>
              <p:cNvPr id="188" name="Straight Connector 187"/>
              <p:cNvCxnSpPr/>
              <p:nvPr/>
            </p:nvCxnSpPr>
            <p:spPr>
              <a:xfrm>
                <a:off x="7670318" y="4183383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Connector 188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" name="Group 183"/>
            <p:cNvGrpSpPr/>
            <p:nvPr/>
          </p:nvGrpSpPr>
          <p:grpSpPr>
            <a:xfrm flipV="1">
              <a:off x="8835597" y="3720562"/>
              <a:ext cx="1104710" cy="372168"/>
              <a:chOff x="6811148" y="2979136"/>
              <a:chExt cx="1104710" cy="372168"/>
            </a:xfrm>
          </p:grpSpPr>
          <p:cxnSp>
            <p:nvCxnSpPr>
              <p:cNvPr id="186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86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" name="Arc 186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85" name="TextBox 184"/>
            <p:cNvSpPr txBox="1"/>
            <p:nvPr/>
          </p:nvSpPr>
          <p:spPr>
            <a:xfrm>
              <a:off x="9486703" y="3442310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</a:t>
              </a:r>
            </a:p>
          </p:txBody>
        </p:sp>
      </p:grpSp>
      <p:grpSp>
        <p:nvGrpSpPr>
          <p:cNvPr id="190" name="Group 189"/>
          <p:cNvGrpSpPr/>
          <p:nvPr/>
        </p:nvGrpSpPr>
        <p:grpSpPr>
          <a:xfrm>
            <a:off x="2804637" y="5951169"/>
            <a:ext cx="5751803" cy="629673"/>
            <a:chOff x="1563471" y="1718218"/>
            <a:chExt cx="2397840" cy="629673"/>
          </a:xfrm>
        </p:grpSpPr>
        <p:grpSp>
          <p:nvGrpSpPr>
            <p:cNvPr id="19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0598"/>
              <a:ext cx="2264464" cy="597293"/>
              <a:chOff x="1518475" y="3214838"/>
              <a:chExt cx="8631355" cy="2826965"/>
            </a:xfrm>
          </p:grpSpPr>
          <p:sp>
            <p:nvSpPr>
              <p:cNvPr id="19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428425" y="320398"/>
                <a:ext cx="2826965" cy="8615845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2" name="Rectangle 191"/>
            <p:cNvSpPr/>
            <p:nvPr/>
          </p:nvSpPr>
          <p:spPr>
            <a:xfrm>
              <a:off x="1563471" y="1718218"/>
              <a:ext cx="239784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18 </a:t>
              </a:r>
              <a:r>
                <a:rPr lang="th-TH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เป็นคำตอบที่ถูกต้อง เพราะ 3 × 18 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= 54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9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9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9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9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9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0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0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0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0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20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20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387565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7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7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9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9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9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7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87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155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25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5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85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155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205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25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3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555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65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98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3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5" grpId="0"/>
      <p:bldP spid="156" grpId="0"/>
      <p:bldP spid="174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300403" y="-3214208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86273" y="709184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น้ามีดอกมะลิซ้อน 140 ดอก นำทั้งหมดมาทำเข็มกลัดติดเสื้อ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อันละ 5 ดอก </a:t>
            </a:r>
            <a:r>
              <a:rPr lang="th-TH" alt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น้าทำเข็มกลัดติดเสื้อได้กี่อัน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89811" y="1500253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685072" y="1538911"/>
            <a:ext cx="316464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น้าทำเข็มกลัดติดเสื้อได้กี่อัน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274582" y="1924382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685072" y="1963040"/>
            <a:ext cx="830067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น้ามีดอกมะลิซ้อน 140 ดอก นำทั้งหมดมาทำเข็มกลัดติดเสื้อ อันละ 5 ดอก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289811" y="2424290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0898" y="2424290"/>
            <a:ext cx="569899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ดอกมะลิซ้อน 140 ดอก ทำเข็มกลัดอันละ 5 ดอก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หาจำนวนเข็มกลัดที่ทำได้จาก 140 หารด้วย 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1274582" y="3270608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600386" y="3287419"/>
            <a:ext cx="18918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140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274581" y="376858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932198"/>
              </p:ext>
            </p:extLst>
          </p:nvPr>
        </p:nvGraphicFramePr>
        <p:xfrm>
          <a:off x="2181896" y="3799275"/>
          <a:ext cx="62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น้ามีดอกมะลิซ้อน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3" name="Table 1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7585776"/>
              </p:ext>
            </p:extLst>
          </p:nvPr>
        </p:nvGraphicFramePr>
        <p:xfrm>
          <a:off x="2183999" y="4262036"/>
          <a:ext cx="62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นำมาทำเข็มกลัดติดเสื้ออันละ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4" name="Table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1617519"/>
              </p:ext>
            </p:extLst>
          </p:nvPr>
        </p:nvGraphicFramePr>
        <p:xfrm>
          <a:off x="2181896" y="4736538"/>
          <a:ext cx="624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7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ทำเข็มกลัดติดเสื้อได้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 ÷ 5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อัน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74581" y="525288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149984" y="5280689"/>
            <a:ext cx="36327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น้าทำเข็มกลัดติดเสื้อได้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๒๘ อัน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8814119" y="4185621"/>
            <a:ext cx="2048946" cy="1430828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7772729" y="4794315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966746" y="4289968"/>
            <a:ext cx="2053526" cy="1088692"/>
            <a:chOff x="8966746" y="4289968"/>
            <a:chExt cx="2053526" cy="1088692"/>
          </a:xfrm>
        </p:grpSpPr>
        <p:grpSp>
          <p:nvGrpSpPr>
            <p:cNvPr id="4" name="Group 3"/>
            <p:cNvGrpSpPr/>
            <p:nvPr/>
          </p:nvGrpSpPr>
          <p:grpSpPr>
            <a:xfrm>
              <a:off x="8966746" y="4415328"/>
              <a:ext cx="2053526" cy="963332"/>
              <a:chOff x="8966746" y="4415328"/>
              <a:chExt cx="2053526" cy="963332"/>
            </a:xfrm>
          </p:grpSpPr>
          <p:sp>
            <p:nvSpPr>
              <p:cNvPr id="180" name="TextBox 179"/>
              <p:cNvSpPr txBox="1"/>
              <p:nvPr/>
            </p:nvSpPr>
            <p:spPr>
              <a:xfrm>
                <a:off x="9445561" y="4824662"/>
                <a:ext cx="1499559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kumimoji="0" lang="th-TH" sz="3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	2	8</a:t>
                </a:r>
              </a:p>
            </p:txBody>
          </p:sp>
          <p:sp>
            <p:nvSpPr>
              <p:cNvPr id="181" name="TextBox 180"/>
              <p:cNvSpPr txBox="1"/>
              <p:nvPr/>
            </p:nvSpPr>
            <p:spPr>
              <a:xfrm>
                <a:off x="8966746" y="4415328"/>
                <a:ext cx="346570" cy="5539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sp>
            <p:nvSpPr>
              <p:cNvPr id="182" name="TextBox 181"/>
              <p:cNvSpPr txBox="1"/>
              <p:nvPr/>
            </p:nvSpPr>
            <p:spPr>
              <a:xfrm>
                <a:off x="9445562" y="4419702"/>
                <a:ext cx="1574710" cy="5539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363538" algn="l"/>
                    <a:tab pos="711200" algn="l"/>
                    <a:tab pos="1074738" algn="l"/>
                  </a:tabLst>
                  <a:defRPr/>
                </a:pPr>
                <a:r>
                  <a:rPr lang="th-TH" sz="3000" dirty="0">
                    <a:solidFill>
                      <a:prstClr val="black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	4	0</a:t>
                </a:r>
                <a:endPara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endParaRPr>
              </a:p>
            </p:txBody>
          </p:sp>
          <p:grpSp>
            <p:nvGrpSpPr>
              <p:cNvPr id="183" name="Group 182"/>
              <p:cNvGrpSpPr/>
              <p:nvPr/>
            </p:nvGrpSpPr>
            <p:grpSpPr>
              <a:xfrm>
                <a:off x="9771503" y="5297668"/>
                <a:ext cx="720000" cy="36288"/>
                <a:chOff x="7669380" y="4183383"/>
                <a:chExt cx="324938" cy="36288"/>
              </a:xfrm>
            </p:grpSpPr>
            <p:cxnSp>
              <p:nvCxnSpPr>
                <p:cNvPr id="188" name="Straight Connector 187"/>
                <p:cNvCxnSpPr/>
                <p:nvPr/>
              </p:nvCxnSpPr>
              <p:spPr>
                <a:xfrm>
                  <a:off x="7670318" y="4183383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9" name="Straight Connector 188"/>
                <p:cNvCxnSpPr/>
                <p:nvPr/>
              </p:nvCxnSpPr>
              <p:spPr>
                <a:xfrm>
                  <a:off x="7669380" y="4219671"/>
                  <a:ext cx="324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" name="Group 183"/>
              <p:cNvGrpSpPr/>
              <p:nvPr/>
            </p:nvGrpSpPr>
            <p:grpSpPr>
              <a:xfrm flipV="1">
                <a:off x="9043579" y="4553706"/>
                <a:ext cx="1428710" cy="372168"/>
                <a:chOff x="6811148" y="2979136"/>
                <a:chExt cx="1428710" cy="372168"/>
              </a:xfrm>
            </p:grpSpPr>
            <p:cxnSp>
              <p:nvCxnSpPr>
                <p:cNvPr id="186" name="ตัวเชื่อมต่อตรง 46">
                  <a:extLst>
                    <a:ext uri="{FF2B5EF4-FFF2-40B4-BE49-F238E27FC236}">
                      <a16:creationId xmlns:a16="http://schemas.microsoft.com/office/drawing/2014/main" id="{EB031990-F07A-44FD-85BA-8DD4D09700AC}"/>
                    </a:ext>
                  </a:extLst>
                </p:cNvPr>
                <p:cNvCxnSpPr/>
                <p:nvPr/>
              </p:nvCxnSpPr>
              <p:spPr>
                <a:xfrm>
                  <a:off x="7051858" y="2998771"/>
                  <a:ext cx="118800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7" name="Arc 186"/>
                <p:cNvSpPr/>
                <p:nvPr/>
              </p:nvSpPr>
              <p:spPr>
                <a:xfrm>
                  <a:off x="6811148" y="2979136"/>
                  <a:ext cx="346258" cy="372168"/>
                </a:xfrm>
                <a:prstGeom prst="arc">
                  <a:avLst>
                    <a:gd name="adj1" fmla="val 17742790"/>
                    <a:gd name="adj2" fmla="val 4021350"/>
                  </a:avLst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p:grpSp>
        </p:grpSp>
        <p:sp>
          <p:nvSpPr>
            <p:cNvPr id="185" name="TextBox 184"/>
            <p:cNvSpPr txBox="1"/>
            <p:nvPr/>
          </p:nvSpPr>
          <p:spPr>
            <a:xfrm>
              <a:off x="10055138" y="4289968"/>
              <a:ext cx="32092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190" name="Group 189"/>
          <p:cNvGrpSpPr/>
          <p:nvPr/>
        </p:nvGrpSpPr>
        <p:grpSpPr>
          <a:xfrm>
            <a:off x="2919673" y="5951169"/>
            <a:ext cx="5682641" cy="629673"/>
            <a:chOff x="1611428" y="1718218"/>
            <a:chExt cx="2279399" cy="629673"/>
          </a:xfrm>
        </p:grpSpPr>
        <p:grpSp>
          <p:nvGrpSpPr>
            <p:cNvPr id="19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0598"/>
              <a:ext cx="2264464" cy="597293"/>
              <a:chOff x="1518475" y="3214838"/>
              <a:chExt cx="8631355" cy="2826965"/>
            </a:xfrm>
          </p:grpSpPr>
          <p:sp>
            <p:nvSpPr>
              <p:cNvPr id="19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428425" y="320398"/>
                <a:ext cx="2826965" cy="8615845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2" name="Rectangle 191"/>
            <p:cNvSpPr/>
            <p:nvPr/>
          </p:nvSpPr>
          <p:spPr>
            <a:xfrm>
              <a:off x="1633953" y="1718218"/>
              <a:ext cx="225687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8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เป็นคำตอบที่ถูกต้อง เพราะ 5 × 28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= 140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086934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36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46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92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2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93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3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17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27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55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6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9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2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5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6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65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95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651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3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5" grpId="0"/>
      <p:bldP spid="156" grpId="0"/>
      <p:bldP spid="17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300403" y="-2778783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86273" y="1144609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ลุงมีกุหลาบสีแดง 900 ดอก จัดเป็นช่อเพื่อนำไปขาย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ช่อละ 9 ดอก ลุงจัดกุหลาบได้ทั้งหมดกี่ช่อ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1986274" y="23298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4312078" y="2346668"/>
            <a:ext cx="19399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900 ÷ 9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986273" y="28278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017717"/>
              </p:ext>
            </p:extLst>
          </p:nvPr>
        </p:nvGraphicFramePr>
        <p:xfrm>
          <a:off x="2893588" y="2858524"/>
          <a:ext cx="633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ลุงมีกุหลาบสีแดง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3" name="Table 1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5277893"/>
              </p:ext>
            </p:extLst>
          </p:nvPr>
        </p:nvGraphicFramePr>
        <p:xfrm>
          <a:off x="2895691" y="3321285"/>
          <a:ext cx="633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จัดเป็นช่อเพื่อนำไปขาย ช่อละ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4" name="Table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2211216"/>
              </p:ext>
            </p:extLst>
          </p:nvPr>
        </p:nvGraphicFramePr>
        <p:xfrm>
          <a:off x="2893588" y="3795787"/>
          <a:ext cx="63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6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58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ลุงจัดกุหลาบได้ทั้งหมด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 ÷ 9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ช่อ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986273" y="43121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861676" y="4339938"/>
            <a:ext cx="37128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ลุงจัดกุหลาบได้ทั้งหมด ๑๐๐ ช่อ</a:t>
            </a:r>
          </a:p>
        </p:txBody>
      </p:sp>
      <p:grpSp>
        <p:nvGrpSpPr>
          <p:cNvPr id="190" name="Group 189"/>
          <p:cNvGrpSpPr/>
          <p:nvPr/>
        </p:nvGrpSpPr>
        <p:grpSpPr>
          <a:xfrm>
            <a:off x="3410711" y="5204030"/>
            <a:ext cx="6115099" cy="629673"/>
            <a:chOff x="1611428" y="1718218"/>
            <a:chExt cx="2287514" cy="629673"/>
          </a:xfrm>
        </p:grpSpPr>
        <p:grpSp>
          <p:nvGrpSpPr>
            <p:cNvPr id="19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0598"/>
              <a:ext cx="2264464" cy="597293"/>
              <a:chOff x="1518475" y="3214838"/>
              <a:chExt cx="8631355" cy="2826965"/>
            </a:xfrm>
          </p:grpSpPr>
          <p:sp>
            <p:nvSpPr>
              <p:cNvPr id="19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428425" y="320398"/>
                <a:ext cx="2826965" cy="8615845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2" name="Rectangle 191"/>
            <p:cNvSpPr/>
            <p:nvPr/>
          </p:nvSpPr>
          <p:spPr>
            <a:xfrm>
              <a:off x="1625842" y="1718218"/>
              <a:ext cx="227310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100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เป็นคำตอบที่ถูกต้อง เพราะ 9 × 100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= 900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129574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14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24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2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62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2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2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62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99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0" grpId="0"/>
      <p:bldP spid="151" grpId="0"/>
      <p:bldP spid="152" grpId="0"/>
      <p:bldP spid="155" grpId="0"/>
      <p:bldP spid="156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แม่ค้ามีมะม่วง 280 ผล ต้องการจัดใส่กล่อง 8 กล่อง กล่องละเท่าๆ กัน แม่ค้าจะจัดมะม่วงได้กล่องละกี่ผล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5786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595468"/>
            <a:ext cx="19415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28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÷ 8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30766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2478340"/>
              </p:ext>
            </p:extLst>
          </p:nvPr>
        </p:nvGraphicFramePr>
        <p:xfrm>
          <a:off x="3001516" y="3107324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แม่ค้ามีมะม่วง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183560"/>
              </p:ext>
            </p:extLst>
          </p:nvPr>
        </p:nvGraphicFramePr>
        <p:xfrm>
          <a:off x="3003619" y="3570085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ต้องการจัดใส่กล่อง กล่องละเท่าๆ 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703994"/>
              </p:ext>
            </p:extLst>
          </p:nvPr>
        </p:nvGraphicFramePr>
        <p:xfrm>
          <a:off x="3001516" y="4044587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58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แม่ค้าจะจัดมะม่วงได้กล่องละ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280 ÷ 8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5609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588738"/>
            <a:ext cx="42210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แม่ค้าจะจัดมะม่วงได้กล่องละ ๓๕ ผล</a:t>
            </a: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056767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ใบบัวเดินรอบสนามฟุตบอล 4 รอบ ได้ระยะทาง 1,600 เมตร ถ้าแต่ละรอบใบบัวเดินได้ระยะทางเท่ากัน ใบบัวเดินรอบสนามฟุตบอลรอบละกี่เมตร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5786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595468"/>
            <a:ext cx="21146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1,600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4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30766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0705763"/>
              </p:ext>
            </p:extLst>
          </p:nvPr>
        </p:nvGraphicFramePr>
        <p:xfrm>
          <a:off x="3001516" y="3107324"/>
          <a:ext cx="774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ใบบัวเดินรอบสนามฟุตบอลได้ระยะทาง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9313635"/>
              </p:ext>
            </p:extLst>
          </p:nvPr>
        </p:nvGraphicFramePr>
        <p:xfrm>
          <a:off x="3003619" y="3570085"/>
          <a:ext cx="774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ใบบัวเดินรอบสนามฟุตบอล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694913"/>
              </p:ext>
            </p:extLst>
          </p:nvPr>
        </p:nvGraphicFramePr>
        <p:xfrm>
          <a:off x="3001516" y="4044587"/>
          <a:ext cx="774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1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56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ใบบัวเดินรอบสนามฟุตบอลรอบละ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1,600 ÷ 4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5609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588738"/>
            <a:ext cx="51956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ใบบัวเดินรอบสนามฟุตบอลรอบละ ๔๐๐ เมตร</a:t>
            </a: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162970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พ่อค้ามีลูกโป่ง 738 ลูก มัดเป็นพวง พวงละ 9 ลูก พ่อค้าจะได้ลูกโป่งทั้งหมดกี่พวง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5786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595468"/>
            <a:ext cx="19223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738 ÷ 9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30766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138809"/>
              </p:ext>
            </p:extLst>
          </p:nvPr>
        </p:nvGraphicFramePr>
        <p:xfrm>
          <a:off x="3001516" y="3107324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พ่อค้ามีลูกโป่ง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738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ลูก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147593"/>
              </p:ext>
            </p:extLst>
          </p:nvPr>
        </p:nvGraphicFramePr>
        <p:xfrm>
          <a:off x="3003619" y="3570085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มัดเป็นพวง พวงละ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ลูก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492187"/>
              </p:ext>
            </p:extLst>
          </p:nvPr>
        </p:nvGraphicFramePr>
        <p:xfrm>
          <a:off x="3001516" y="4044587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7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58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พ่อค้าจะได้ลูกโป่งทั้งหมด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738 ÷ 9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พวง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5609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588738"/>
            <a:ext cx="39340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พ่อค้าจะได้ลูกโป่งทั้งหมด ๘๒ พวง</a:t>
            </a: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4974095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ขุนมีเหรียญสิบบาท 470 เหรียญ จัดวางซ้อนกันเป็นกอง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กองละ 5 เหรียญ ขุนจะจัดเหรียญบสิบบาทได้ทั้งหมดกี่กอง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5786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595468"/>
            <a:ext cx="19175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470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30766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7999657"/>
              </p:ext>
            </p:extLst>
          </p:nvPr>
        </p:nvGraphicFramePr>
        <p:xfrm>
          <a:off x="3001516" y="3107324"/>
          <a:ext cx="75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ขุนมีเหรียญสิบบาท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เหรียญ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360094"/>
              </p:ext>
            </p:extLst>
          </p:nvPr>
        </p:nvGraphicFramePr>
        <p:xfrm>
          <a:off x="3003619" y="3570085"/>
          <a:ext cx="74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9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จัดวางซ้อนกันเป็นกอง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กองละ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เหรียญ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5214841"/>
              </p:ext>
            </p:extLst>
          </p:nvPr>
        </p:nvGraphicFramePr>
        <p:xfrm>
          <a:off x="3001516" y="4044587"/>
          <a:ext cx="74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58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ขุนจะจัดเหรียญสิบบาทได้ทั้งหมด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470 ÷ 5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5609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588738"/>
            <a:ext cx="47820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ขุนจะจัดเหรียญสิบบาทได้ทั้งหมด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๙๔ กอง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780567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ครูจัดนักเรียน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301 คน นั่งในห้องประชุมโดยจัดเป็นแถว แถวละเท่าๆ กัน 7 แถว ครูจัดนักเรียนนั่งในห้องประชุมแถวละกี่คน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5786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595468"/>
            <a:ext cx="18614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301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7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30766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323993"/>
              </p:ext>
            </p:extLst>
          </p:nvPr>
        </p:nvGraphicFramePr>
        <p:xfrm>
          <a:off x="3001516" y="3107324"/>
          <a:ext cx="82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7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ครูจัดนักเรียน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7628222"/>
              </p:ext>
            </p:extLst>
          </p:nvPr>
        </p:nvGraphicFramePr>
        <p:xfrm>
          <a:off x="3003619" y="3570085"/>
          <a:ext cx="82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7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นั่งในห้องประชุมโดยจัดเป็นแถว แถวละเท่าๆ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กัน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536439"/>
              </p:ext>
            </p:extLst>
          </p:nvPr>
        </p:nvGraphicFramePr>
        <p:xfrm>
          <a:off x="3001516" y="4044587"/>
          <a:ext cx="824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56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ครูจัดนักเรียนนั่งในห้องประชุมแถวละ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301 ÷ 7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5609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588738"/>
            <a:ext cx="51491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ครูจัดนักเรียนนั่งในห้องประชุมแถวละ ๔๓ คน</a:t>
            </a:r>
          </a:p>
        </p:txBody>
      </p:sp>
      <p:sp>
        <p:nvSpPr>
          <p:cNvPr id="4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890656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543985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770743" y="1416251"/>
            <a:ext cx="859773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ครูมีลูกปัด 1,136 เม็ด แบ่งให้นักเรียน 8 คน คนละเท่าๆ กัน นักเรียนจะได้ลูกปัดคนละกี่เม็ด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57865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595468"/>
            <a:ext cx="20762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1,136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8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307663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672318"/>
              </p:ext>
            </p:extLst>
          </p:nvPr>
        </p:nvGraphicFramePr>
        <p:xfrm>
          <a:off x="3001516" y="3107324"/>
          <a:ext cx="763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ครูมีลูกปัด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1,136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7453818"/>
              </p:ext>
            </p:extLst>
          </p:nvPr>
        </p:nvGraphicFramePr>
        <p:xfrm>
          <a:off x="3003619" y="3570085"/>
          <a:ext cx="759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9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แบ่งให้นักเรีย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 คนละเท่าๆ กัน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5209616"/>
              </p:ext>
            </p:extLst>
          </p:nvPr>
        </p:nvGraphicFramePr>
        <p:xfrm>
          <a:off x="3001516" y="4044587"/>
          <a:ext cx="759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6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นักเรียนจะได้ลูกปัดคนละ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1,136 ÷ 8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5609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588738"/>
            <a:ext cx="41264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นักเรียนจะได้ลูกปัดคนละ ๑๔๒ เม็ด</a:t>
            </a: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414134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44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45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46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47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48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  <p:bldP spid="47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38834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ปัญหาการหาร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8.9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092185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4" name="Table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2920964"/>
              </p:ext>
            </p:extLst>
          </p:nvPr>
        </p:nvGraphicFramePr>
        <p:xfrm>
          <a:off x="2123836" y="4388202"/>
          <a:ext cx="64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จัดขนมชั้นใส่กล่อง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 ÷ 9 ได้</a:t>
                      </a:r>
                      <a:r>
                        <a:rPr lang="th-TH" sz="3000" b="0" baseline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94 เศษ 4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314915" y="-3446436"/>
            <a:ext cx="1021283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73411" y="448953"/>
            <a:ext cx="7877939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แม่ค้ามีขนมชั้น 850 ชิ้น ต้องการจัดใส่กล่อง กล่องละ 9 ชิ้น แม่ค้าจัดขนมชั้นใส่กล่องได้กี่กล่องและเหลือขนมชั้นกี่ชิ้น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89811" y="126802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685072" y="1306687"/>
            <a:ext cx="61350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แม่ค้าจัดขนมชั้นใส่กล่องได้กี่กล่องและเหลือขนมชั้นกี่ชิ้น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1274582" y="1750214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685072" y="1788872"/>
            <a:ext cx="67201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แม่ค้ามีขนมชั้น 850 ชิ้น ต้องการจัดใส่กล่อง กล่องละ 9 ชิ้น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289811" y="2351724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0898" y="2351724"/>
            <a:ext cx="38523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หาคำตอบได้จาก 850 หารด้วย 9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274582" y="2878730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600386" y="2895541"/>
            <a:ext cx="19495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850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9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274581" y="346379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7017428"/>
              </p:ext>
            </p:extLst>
          </p:nvPr>
        </p:nvGraphicFramePr>
        <p:xfrm>
          <a:off x="2123836" y="3450939"/>
          <a:ext cx="54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4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แม่ค้ามีขนมชั้น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3" name="Table 1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9363428"/>
              </p:ext>
            </p:extLst>
          </p:nvPr>
        </p:nvGraphicFramePr>
        <p:xfrm>
          <a:off x="2125939" y="3913700"/>
          <a:ext cx="547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4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จัดใส่กล่อง กล่องละ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74581" y="529642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149983" y="5324235"/>
            <a:ext cx="69749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แม่ค้าจัดขนมชั้นใส่กล่องได้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๙๔ กล่อง และเหลือขนมชั้น ๔ ชิ้น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19043453" flipV="1">
            <a:off x="7071521" y="4273879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90" name="Group 189"/>
          <p:cNvGrpSpPr/>
          <p:nvPr/>
        </p:nvGrpSpPr>
        <p:grpSpPr>
          <a:xfrm>
            <a:off x="2031519" y="5938266"/>
            <a:ext cx="7381783" cy="610394"/>
            <a:chOff x="1221209" y="1737497"/>
            <a:chExt cx="3077354" cy="610394"/>
          </a:xfrm>
        </p:grpSpPr>
        <p:grpSp>
          <p:nvGrpSpPr>
            <p:cNvPr id="19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221209" y="1750598"/>
              <a:ext cx="3077354" cy="597293"/>
              <a:chOff x="31094" y="3214838"/>
              <a:chExt cx="11729811" cy="2826965"/>
            </a:xfrm>
          </p:grpSpPr>
          <p:sp>
            <p:nvSpPr>
              <p:cNvPr id="19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79167" y="-1179388"/>
                <a:ext cx="2811370" cy="11613728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482517" y="-1236585"/>
                <a:ext cx="2826965" cy="11729811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2" name="Rectangle 191"/>
            <p:cNvSpPr/>
            <p:nvPr/>
          </p:nvSpPr>
          <p:spPr>
            <a:xfrm>
              <a:off x="1326264" y="1737497"/>
              <a:ext cx="289239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94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เศษ 4 เป็นคำตอบที่ถูกต้องเพราะ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(9 × 94) + 4 </a:t>
              </a:r>
              <a:r>
                <a:rPr kumimoji="0" lang="en-US" sz="30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= 850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020487" y="3401292"/>
            <a:ext cx="2544493" cy="1430828"/>
            <a:chOff x="8660535" y="4095262"/>
            <a:chExt cx="2544493" cy="1430828"/>
          </a:xfrm>
        </p:grpSpPr>
        <p:sp>
          <p:nvSpPr>
            <p:cNvPr id="44" name="รูปแบบอิสระ: รูปร่าง 128">
              <a:extLst>
                <a:ext uri="{FF2B5EF4-FFF2-40B4-BE49-F238E27FC236}">
                  <a16:creationId xmlns:a16="http://schemas.microsoft.com/office/drawing/2014/main" id="{59AFF42A-B79A-4682-9EEA-50E8F04E1901}"/>
                </a:ext>
              </a:extLst>
            </p:cNvPr>
            <p:cNvSpPr/>
            <p:nvPr/>
          </p:nvSpPr>
          <p:spPr>
            <a:xfrm>
              <a:off x="8660535" y="4095262"/>
              <a:ext cx="2544493" cy="1430828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45" name="Group 44"/>
            <p:cNvGrpSpPr/>
            <p:nvPr/>
          </p:nvGrpSpPr>
          <p:grpSpPr>
            <a:xfrm>
              <a:off x="8711565" y="4199609"/>
              <a:ext cx="2053526" cy="1088692"/>
              <a:chOff x="8966746" y="4289968"/>
              <a:chExt cx="2053526" cy="1088692"/>
            </a:xfrm>
          </p:grpSpPr>
          <p:grpSp>
            <p:nvGrpSpPr>
              <p:cNvPr id="46" name="Group 45"/>
              <p:cNvGrpSpPr/>
              <p:nvPr/>
            </p:nvGrpSpPr>
            <p:grpSpPr>
              <a:xfrm>
                <a:off x="8966746" y="4415328"/>
                <a:ext cx="2053526" cy="963332"/>
                <a:chOff x="8966746" y="4415328"/>
                <a:chExt cx="2053526" cy="963332"/>
              </a:xfrm>
            </p:grpSpPr>
            <p:sp>
              <p:nvSpPr>
                <p:cNvPr id="48" name="TextBox 47"/>
                <p:cNvSpPr txBox="1"/>
                <p:nvPr/>
              </p:nvSpPr>
              <p:spPr>
                <a:xfrm>
                  <a:off x="9445561" y="4824662"/>
                  <a:ext cx="1499559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	9	4</a:t>
                  </a:r>
                </a:p>
              </p:txBody>
            </p:sp>
            <p:sp>
              <p:nvSpPr>
                <p:cNvPr id="49" name="TextBox 48"/>
                <p:cNvSpPr txBox="1"/>
                <p:nvPr/>
              </p:nvSpPr>
              <p:spPr>
                <a:xfrm>
                  <a:off x="8966746" y="4415328"/>
                  <a:ext cx="346570" cy="55399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9</a:t>
                  </a:r>
                </a:p>
              </p:txBody>
            </p:sp>
            <p:sp>
              <p:nvSpPr>
                <p:cNvPr id="50" name="TextBox 49"/>
                <p:cNvSpPr txBox="1"/>
                <p:nvPr/>
              </p:nvSpPr>
              <p:spPr>
                <a:xfrm>
                  <a:off x="9445562" y="4419702"/>
                  <a:ext cx="1574710" cy="55399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363538" algn="l"/>
                      <a:tab pos="711200" algn="l"/>
                      <a:tab pos="1074738" algn="l"/>
                    </a:tabLst>
                    <a:defRPr/>
                  </a:pPr>
                  <a:r>
                    <a:rPr kumimoji="0" lang="th-TH" sz="3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mPrasanmit" panose="02000000000000000000" pitchFamily="2" charset="-34"/>
                      <a:ea typeface="+mn-ea"/>
                      <a:cs typeface="CmPrasanmit" panose="02000000000000000000" pitchFamily="2" charset="-34"/>
                    </a:rPr>
                    <a:t>8	5	0</a:t>
                  </a:r>
                </a:p>
              </p:txBody>
            </p:sp>
            <p:grpSp>
              <p:nvGrpSpPr>
                <p:cNvPr id="51" name="Group 50"/>
                <p:cNvGrpSpPr/>
                <p:nvPr/>
              </p:nvGrpSpPr>
              <p:grpSpPr>
                <a:xfrm>
                  <a:off x="9771503" y="5297668"/>
                  <a:ext cx="720000" cy="36288"/>
                  <a:chOff x="7669380" y="4183383"/>
                  <a:chExt cx="324938" cy="36288"/>
                </a:xfrm>
              </p:grpSpPr>
              <p:cxnSp>
                <p:nvCxnSpPr>
                  <p:cNvPr id="55" name="Straight Connector 54"/>
                  <p:cNvCxnSpPr/>
                  <p:nvPr/>
                </p:nvCxnSpPr>
                <p:spPr>
                  <a:xfrm>
                    <a:off x="7670318" y="4183383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" name="Straight Connector 55"/>
                  <p:cNvCxnSpPr/>
                  <p:nvPr/>
                </p:nvCxnSpPr>
                <p:spPr>
                  <a:xfrm>
                    <a:off x="7669380" y="4219671"/>
                    <a:ext cx="32400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2" name="Group 51"/>
                <p:cNvGrpSpPr/>
                <p:nvPr/>
              </p:nvGrpSpPr>
              <p:grpSpPr>
                <a:xfrm flipV="1">
                  <a:off x="9043579" y="4553706"/>
                  <a:ext cx="1428710" cy="372168"/>
                  <a:chOff x="6811148" y="2979136"/>
                  <a:chExt cx="1428710" cy="372168"/>
                </a:xfrm>
              </p:grpSpPr>
              <p:cxnSp>
                <p:nvCxnSpPr>
                  <p:cNvPr id="53" name="ตัวเชื่อมต่อตรง 46">
                    <a:extLst>
                      <a:ext uri="{FF2B5EF4-FFF2-40B4-BE49-F238E27FC236}">
                        <a16:creationId xmlns:a16="http://schemas.microsoft.com/office/drawing/2014/main" id="{EB031990-F07A-44FD-85BA-8DD4D09700AC}"/>
                      </a:ext>
                    </a:extLst>
                  </p:cNvPr>
                  <p:cNvCxnSpPr/>
                  <p:nvPr/>
                </p:nvCxnSpPr>
                <p:spPr>
                  <a:xfrm>
                    <a:off x="7051858" y="2998771"/>
                    <a:ext cx="118800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4" name="Arc 53"/>
                  <p:cNvSpPr/>
                  <p:nvPr/>
                </p:nvSpPr>
                <p:spPr>
                  <a:xfrm>
                    <a:off x="6811148" y="2979136"/>
                    <a:ext cx="346258" cy="372168"/>
                  </a:xfrm>
                  <a:prstGeom prst="arc">
                    <a:avLst>
                      <a:gd name="adj1" fmla="val 17742790"/>
                      <a:gd name="adj2" fmla="val 4021350"/>
                    </a:avLst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</p:grpSp>
          </p:grpSp>
          <p:sp>
            <p:nvSpPr>
              <p:cNvPr id="47" name="TextBox 46"/>
              <p:cNvSpPr txBox="1"/>
              <p:nvPr/>
            </p:nvSpPr>
            <p:spPr>
              <a:xfrm>
                <a:off x="10055138" y="4289968"/>
                <a:ext cx="320922" cy="49244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mPrasanmit" panose="02000000000000000000" pitchFamily="2" charset="-34"/>
                    <a:ea typeface="+mn-ea"/>
                    <a:cs typeface="CmPrasanmit" panose="02000000000000000000" pitchFamily="2" charset="-34"/>
                  </a:rPr>
                  <a:t>4</a:t>
                </a:r>
              </a:p>
            </p:txBody>
          </p:sp>
        </p:grpSp>
        <p:sp>
          <p:nvSpPr>
            <p:cNvPr id="4" name="TextBox 3"/>
            <p:cNvSpPr txBox="1"/>
            <p:nvPr/>
          </p:nvSpPr>
          <p:spPr>
            <a:xfrm>
              <a:off x="10229814" y="4733630"/>
              <a:ext cx="88838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000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เศษ 4</a:t>
              </a:r>
            </a:p>
          </p:txBody>
        </p:sp>
      </p:grpSp>
      <p:graphicFrame>
        <p:nvGraphicFramePr>
          <p:cNvPr id="59" name="Table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725819"/>
              </p:ext>
            </p:extLst>
          </p:nvPr>
        </p:nvGraphicFramePr>
        <p:xfrm>
          <a:off x="2146898" y="4845023"/>
          <a:ext cx="7075678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5678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แม่ค้าจัดขนมชั้นได้</a:t>
                      </a:r>
                      <a:r>
                        <a:rPr lang="th-TH" sz="3000" b="0" baseline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94 กล่อง และเหลือขนมชั้น 4 ชิ้น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6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6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6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7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773185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41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4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34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2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12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4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64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92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2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32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62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92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97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27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57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67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6400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3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5" grpId="0"/>
      <p:bldP spid="156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แม่ค้าจัดปากกา 365 ด้าม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ใส่กล่อง กล่องละ 6 ด้าม แม่ค้าจัดปากกาได้ทั้งหมดกี่กล่องและเหลือปากกากี่ด้าม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43351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450328"/>
            <a:ext cx="19527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365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29314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1477508"/>
              </p:ext>
            </p:extLst>
          </p:nvPr>
        </p:nvGraphicFramePr>
        <p:xfrm>
          <a:off x="3001516" y="2962184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แม่ค้าจัดปากกา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ด้าม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7459709"/>
              </p:ext>
            </p:extLst>
          </p:nvPr>
        </p:nvGraphicFramePr>
        <p:xfrm>
          <a:off x="3003619" y="3424945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ใส่กล่อง กล่องละ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ด้าม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0669173"/>
              </p:ext>
            </p:extLst>
          </p:nvPr>
        </p:nvGraphicFramePr>
        <p:xfrm>
          <a:off x="3001516" y="3899447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แม่ค้าจัดปากกาได้ทั้งหมด  365 ÷ 6 ได้ 60 เศษ 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8512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879025"/>
            <a:ext cx="68611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แม่ค้าจัดปากกาได้ทั้งหมด ๖๐ กล่อง และเหลือปากกา ๕ ด้าม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0" name="Table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9165720"/>
              </p:ext>
            </p:extLst>
          </p:nvPr>
        </p:nvGraphicFramePr>
        <p:xfrm>
          <a:off x="2977805" y="4380829"/>
          <a:ext cx="7617624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17624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แม่ค้าจัดปากกาได้ทั้งหมด 60 กล่อง และเหลือปากกา 5 ด้าม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18300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1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พนักงานจัดแชมพู 2,530 ขวด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ใส่กล่อง กล่องละ 4 ขวด พนักงานจัดแชมพูได้ทั้งหมดกี่กล่องและเหลือแชมพูกี่ขวด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43351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450328"/>
            <a:ext cx="21515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2,530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29314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5704328"/>
              </p:ext>
            </p:extLst>
          </p:nvPr>
        </p:nvGraphicFramePr>
        <p:xfrm>
          <a:off x="3001516" y="2962184"/>
          <a:ext cx="71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พนักงานจัดแชมพู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2,530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8309194"/>
              </p:ext>
            </p:extLst>
          </p:nvPr>
        </p:nvGraphicFramePr>
        <p:xfrm>
          <a:off x="3003619" y="3424945"/>
          <a:ext cx="71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ใส่กล่อง กล่องละ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1787537"/>
              </p:ext>
            </p:extLst>
          </p:nvPr>
        </p:nvGraphicFramePr>
        <p:xfrm>
          <a:off x="3001516" y="3899447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พนักงานจัดแชมพูได้ทั้งหมด  2,530 ÷ 4 ได้ 632 เศษ 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8512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879025"/>
            <a:ext cx="71945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พนักงานจัดแชมพูได้ทั้งหมด ๖๓๒ กล่อง และเหลือแชมพู ๒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0" name="Table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8586493"/>
              </p:ext>
            </p:extLst>
          </p:nvPr>
        </p:nvGraphicFramePr>
        <p:xfrm>
          <a:off x="2977804" y="4380829"/>
          <a:ext cx="7878881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78881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พนักงานจัดแชมพูได้ทั้งหมด 632 กล่อง และเหลือแชมพู 2 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252015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1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" name="Table 1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489860"/>
              </p:ext>
            </p:extLst>
          </p:nvPr>
        </p:nvGraphicFramePr>
        <p:xfrm>
          <a:off x="2125939" y="3913700"/>
          <a:ext cx="56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4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จัดใส่ถุง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ถุง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59" name="Table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0003034"/>
              </p:ext>
            </p:extLst>
          </p:nvPr>
        </p:nvGraphicFramePr>
        <p:xfrm>
          <a:off x="2146898" y="4845023"/>
          <a:ext cx="7075678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5678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แต่ละถุงมีมะนาว 150 ผล และเหลือมะนาว 5 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4" name="Table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7852084"/>
              </p:ext>
            </p:extLst>
          </p:nvPr>
        </p:nvGraphicFramePr>
        <p:xfrm>
          <a:off x="2123836" y="4388202"/>
          <a:ext cx="64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แต่ละถุงมีมะนาว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1,055 ÷ 7 ได้</a:t>
                      </a:r>
                      <a:r>
                        <a:rPr lang="th-TH" sz="3000" b="0" baseline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150 เศษ 5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314915" y="-3446436"/>
            <a:ext cx="1021283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73411" y="448953"/>
            <a:ext cx="7877939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ชาวสวนเก็บมะนาวได้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1,055 ผล จัดใส่ถุง 7 ถุง ถุงละเท่าๆ กัน แต่ละถุงมีมะนาวกี่ผล และเหลือมะนาวกี่ผล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89811" y="126802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685072" y="1306687"/>
            <a:ext cx="48381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แต่ละถุงมีมะนาวกี่ผล และเหลือมะนาวกี่ผล</a:t>
            </a:r>
            <a:endParaRPr lang="th-TH" alt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274582" y="1750214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685072" y="1788872"/>
            <a:ext cx="70134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ชาวสวนเก็บมะนาวได้ 1,055 ผล จัดใส่ถุง 7 ถุง ถุงละเท่าๆ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289811" y="2351724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0898" y="2351724"/>
            <a:ext cx="40014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หาคำตอบได้จาก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1,055 หารด้วย 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1274582" y="2878730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3600386" y="2895541"/>
            <a:ext cx="20986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1,055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7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274581" y="346379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3692339"/>
              </p:ext>
            </p:extLst>
          </p:nvPr>
        </p:nvGraphicFramePr>
        <p:xfrm>
          <a:off x="2123836" y="3450939"/>
          <a:ext cx="56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4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ชาวบ้านเก็บมะนาวได้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1,055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62388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74581" y="529642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149983" y="5324235"/>
            <a:ext cx="57278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แต่ละถุงมีมะนาว ๑๕๐ ผล และเหลือมะนาว ๕ ผล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19043453" flipV="1">
            <a:off x="7273727" y="4247847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90" name="Group 189"/>
          <p:cNvGrpSpPr/>
          <p:nvPr/>
        </p:nvGrpSpPr>
        <p:grpSpPr>
          <a:xfrm>
            <a:off x="2031519" y="5938266"/>
            <a:ext cx="7819831" cy="610394"/>
            <a:chOff x="1221209" y="1737497"/>
            <a:chExt cx="3077354" cy="610394"/>
          </a:xfrm>
        </p:grpSpPr>
        <p:grpSp>
          <p:nvGrpSpPr>
            <p:cNvPr id="19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221209" y="1750598"/>
              <a:ext cx="3077354" cy="597293"/>
              <a:chOff x="31094" y="3214838"/>
              <a:chExt cx="11729811" cy="2826965"/>
            </a:xfrm>
          </p:grpSpPr>
          <p:sp>
            <p:nvSpPr>
              <p:cNvPr id="19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79167" y="-1179388"/>
                <a:ext cx="2811370" cy="11613728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482517" y="-1236585"/>
                <a:ext cx="2826965" cy="11729811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2" name="Rectangle 191"/>
            <p:cNvSpPr/>
            <p:nvPr/>
          </p:nvSpPr>
          <p:spPr>
            <a:xfrm>
              <a:off x="1333787" y="1737497"/>
              <a:ext cx="2877356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150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เศษ 5 เป็นคำตอบที่ถูกต้องเพราะ (7 × 150) + 5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= 1,055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8227483" y="3400678"/>
            <a:ext cx="2851953" cy="1430828"/>
            <a:chOff x="8227483" y="3400678"/>
            <a:chExt cx="2851953" cy="1430828"/>
          </a:xfrm>
        </p:grpSpPr>
        <p:sp>
          <p:nvSpPr>
            <p:cNvPr id="44" name="รูปแบบอิสระ: รูปร่าง 128">
              <a:extLst>
                <a:ext uri="{FF2B5EF4-FFF2-40B4-BE49-F238E27FC236}">
                  <a16:creationId xmlns:a16="http://schemas.microsoft.com/office/drawing/2014/main" id="{59AFF42A-B79A-4682-9EEA-50E8F04E1901}"/>
                </a:ext>
              </a:extLst>
            </p:cNvPr>
            <p:cNvSpPr/>
            <p:nvPr/>
          </p:nvSpPr>
          <p:spPr>
            <a:xfrm>
              <a:off x="8227483" y="3400678"/>
              <a:ext cx="2544493" cy="1430828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8757328" y="4039719"/>
              <a:ext cx="149955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	1	5	0</a:t>
              </a: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8291337" y="3630385"/>
              <a:ext cx="320922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8757329" y="3634759"/>
              <a:ext cx="157471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363538" algn="l"/>
                  <a:tab pos="711200" algn="l"/>
                  <a:tab pos="1074738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	0	5	5</a:t>
              </a: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9083270" y="4512725"/>
              <a:ext cx="1008000" cy="36288"/>
              <a:chOff x="7669380" y="4183383"/>
              <a:chExt cx="324938" cy="36288"/>
            </a:xfrm>
          </p:grpSpPr>
          <p:cxnSp>
            <p:nvCxnSpPr>
              <p:cNvPr id="55" name="Straight Connector 54"/>
              <p:cNvCxnSpPr/>
              <p:nvPr/>
            </p:nvCxnSpPr>
            <p:spPr>
              <a:xfrm>
                <a:off x="7670318" y="4183383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/>
              <p:cNvCxnSpPr/>
              <p:nvPr/>
            </p:nvCxnSpPr>
            <p:spPr>
              <a:xfrm>
                <a:off x="7669380" y="4219671"/>
                <a:ext cx="324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Group 51"/>
            <p:cNvGrpSpPr/>
            <p:nvPr/>
          </p:nvGrpSpPr>
          <p:grpSpPr>
            <a:xfrm flipV="1">
              <a:off x="8355346" y="3768763"/>
              <a:ext cx="1788710" cy="372168"/>
              <a:chOff x="6811148" y="2979136"/>
              <a:chExt cx="1788710" cy="372168"/>
            </a:xfrm>
          </p:grpSpPr>
          <p:cxnSp>
            <p:nvCxnSpPr>
              <p:cNvPr id="53" name="ตัวเชื่อมต่อตรง 46">
                <a:extLst>
                  <a:ext uri="{FF2B5EF4-FFF2-40B4-BE49-F238E27FC236}">
                    <a16:creationId xmlns:a16="http://schemas.microsoft.com/office/drawing/2014/main" id="{EB031990-F07A-44FD-85BA-8DD4D09700AC}"/>
                  </a:ext>
                </a:extLst>
              </p:cNvPr>
              <p:cNvCxnSpPr/>
              <p:nvPr/>
            </p:nvCxnSpPr>
            <p:spPr>
              <a:xfrm>
                <a:off x="7051858" y="2998771"/>
                <a:ext cx="15480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Arc 53"/>
              <p:cNvSpPr/>
              <p:nvPr/>
            </p:nvSpPr>
            <p:spPr>
              <a:xfrm>
                <a:off x="6811148" y="2979136"/>
                <a:ext cx="346258" cy="372168"/>
              </a:xfrm>
              <a:prstGeom prst="arc">
                <a:avLst>
                  <a:gd name="adj1" fmla="val 17742790"/>
                  <a:gd name="adj2" fmla="val 4021350"/>
                </a:avLst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47" name="TextBox 46"/>
            <p:cNvSpPr txBox="1"/>
            <p:nvPr/>
          </p:nvSpPr>
          <p:spPr>
            <a:xfrm>
              <a:off x="9369310" y="3505025"/>
              <a:ext cx="316112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  <p:sp>
          <p:nvSpPr>
            <p:cNvPr id="4" name="TextBox 3"/>
            <p:cNvSpPr txBox="1"/>
            <p:nvPr/>
          </p:nvSpPr>
          <p:spPr>
            <a:xfrm>
              <a:off x="10186243" y="4039046"/>
              <a:ext cx="89319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เศษ 5</a:t>
              </a:r>
            </a:p>
          </p:txBody>
        </p:sp>
      </p:grp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6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449293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32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42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1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11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84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9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36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46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74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84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4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3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44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3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74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79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9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3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39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49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6085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3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0" grpId="0"/>
      <p:bldP spid="151" grpId="0"/>
      <p:bldP spid="152" grpId="0"/>
      <p:bldP spid="155" grpId="0"/>
      <p:bldP spid="156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กระดาษสี 4,005 แผ่น จัดเป็นห่อ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ห่อละเท่าๆ กัน ได้ทั้งหมด 8 ห่อ จะได้กระดาษสีห่อละกี่แผ่นและเหลือกระดาษสีกี่แผ่น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43351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450328"/>
            <a:ext cx="21643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4,00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÷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29314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106431"/>
              </p:ext>
            </p:extLst>
          </p:nvPr>
        </p:nvGraphicFramePr>
        <p:xfrm>
          <a:off x="3001516" y="2962184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กระดาษสี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4,005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แผ่น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6845905"/>
              </p:ext>
            </p:extLst>
          </p:nvPr>
        </p:nvGraphicFramePr>
        <p:xfrm>
          <a:off x="3003619" y="3424945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จัดเป็นก่อ ห่อละเท่าๆ กันได้ทั้งหมด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ห่อ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1899127"/>
              </p:ext>
            </p:extLst>
          </p:nvPr>
        </p:nvGraphicFramePr>
        <p:xfrm>
          <a:off x="3001516" y="3899447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จะได้กระดาษสีห่อละ 4,005 ÷ 8 ได้ 500 เศษ 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8512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879025"/>
            <a:ext cx="67938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จะได้กระดาษสีห่อละ ๕๐๐ แผ่น และเหลือกระดาษสี ๕ แผ่น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0" name="Table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713288"/>
              </p:ext>
            </p:extLst>
          </p:nvPr>
        </p:nvGraphicFramePr>
        <p:xfrm>
          <a:off x="2977805" y="4380829"/>
          <a:ext cx="7617624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17624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จะได้กระดาษสีห่อละ 500 แผ่น และเหลือกระดาษสี 5 แผ่น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3051877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24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จัดขนม 1,500 ชิ้น ใส่กล่อง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9 กล่อง กล่องละเท่าๆ กัน ต้องจัดขนมกล่องละกี่ชิ้น และเหลือขนมกี่ชิ้น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094202" y="2433517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ประโยคสัญลักษณ์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4420006" y="2450328"/>
            <a:ext cx="21162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,500 ÷ 9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29314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3735801"/>
              </p:ext>
            </p:extLst>
          </p:nvPr>
        </p:nvGraphicFramePr>
        <p:xfrm>
          <a:off x="3001516" y="2962184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จัดขนม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0301269"/>
              </p:ext>
            </p:extLst>
          </p:nvPr>
        </p:nvGraphicFramePr>
        <p:xfrm>
          <a:off x="3003619" y="3424945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ใส่กล่อง กล่องละเท่าๆ 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7" name="Table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7736045"/>
              </p:ext>
            </p:extLst>
          </p:nvPr>
        </p:nvGraphicFramePr>
        <p:xfrm>
          <a:off x="3001516" y="3899447"/>
          <a:ext cx="698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84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ต้องจัดขนมกล่องละ 1,500 ÷ 9 ได้ 166 เศษ 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8" name="TextBox 37"/>
          <p:cNvSpPr txBox="1"/>
          <p:nvPr/>
        </p:nvSpPr>
        <p:spPr>
          <a:xfrm>
            <a:off x="2094201" y="48512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969604" y="4879025"/>
            <a:ext cx="57727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ต้องจัดขนมกล่องละ ๑๖๖ ชิ้น และเหลือขนม ๖ ชิ้น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0" name="Table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5424886"/>
              </p:ext>
            </p:extLst>
          </p:nvPr>
        </p:nvGraphicFramePr>
        <p:xfrm>
          <a:off x="2977805" y="4380829"/>
          <a:ext cx="7617624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617624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ต้องจัดขนมกล่องละ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166 ชิ้น และเหลือขนม 6 ชิ้น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5608591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55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5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85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155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3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4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5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1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3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4" grpId="0"/>
      <p:bldP spid="38" grpId="0"/>
      <p:bldP spid="39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300403" y="-3214208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86273" y="709184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พ่อค้ามีส้ม 106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ผล จัดใส่กล่อง 4 กล่อง กล่องละเท่าๆ กัน แล้วเหลือส้ม 2 ผล พ่อค้าจัดส้มใส่กล่องได้กล่องละกี่ผล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289811" y="1616365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685072" y="1655023"/>
            <a:ext cx="39437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พ่อค้าจัดส้มใส่กล่องได้กล่องละกี่ผล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274582" y="2069522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685072" y="2108180"/>
            <a:ext cx="87543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พ่อค้ามีส้ม 106 ผล จัดใส่กล่อง 4 กล่อง กล่องละเท่าๆ กัน แล้วเหลือส้ม 2 ผล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289811" y="259750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769605"/>
              </p:ext>
            </p:extLst>
          </p:nvPr>
        </p:nvGraphicFramePr>
        <p:xfrm>
          <a:off x="2197126" y="2628189"/>
          <a:ext cx="62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พ่อค้ามีส้ม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3" name="Table 1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59580"/>
              </p:ext>
            </p:extLst>
          </p:nvPr>
        </p:nvGraphicFramePr>
        <p:xfrm>
          <a:off x="2199229" y="3090950"/>
          <a:ext cx="62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จัดใส่กล่องแล้วเหลือส้ม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154" name="Table 1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737942"/>
              </p:ext>
            </p:extLst>
          </p:nvPr>
        </p:nvGraphicFramePr>
        <p:xfrm>
          <a:off x="2197126" y="3565452"/>
          <a:ext cx="624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7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มีส้มอยู่ในกล่อง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106 – 2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104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89811" y="499619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165214" y="5024001"/>
            <a:ext cx="43909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พ่อค้าจัดส้มใส่กล่องได้กล่องละ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๒๖ ผล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90" name="Group 189"/>
          <p:cNvGrpSpPr/>
          <p:nvPr/>
        </p:nvGrpSpPr>
        <p:grpSpPr>
          <a:xfrm>
            <a:off x="2266530" y="5646369"/>
            <a:ext cx="7196789" cy="629673"/>
            <a:chOff x="1611428" y="1718218"/>
            <a:chExt cx="2264464" cy="629673"/>
          </a:xfrm>
        </p:grpSpPr>
        <p:grpSp>
          <p:nvGrpSpPr>
            <p:cNvPr id="19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0598"/>
              <a:ext cx="2264464" cy="597293"/>
              <a:chOff x="1518475" y="3214838"/>
              <a:chExt cx="8631355" cy="2826965"/>
            </a:xfrm>
          </p:grpSpPr>
          <p:sp>
            <p:nvSpPr>
              <p:cNvPr id="19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428425" y="320398"/>
                <a:ext cx="2826965" cy="8615845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2" name="Rectangle 191"/>
            <p:cNvSpPr/>
            <p:nvPr/>
          </p:nvSpPr>
          <p:spPr>
            <a:xfrm>
              <a:off x="1792915" y="1718218"/>
              <a:ext cx="1938952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</a:t>
              </a:r>
              <a:r>
                <a:rPr lang="en-US" sz="3000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6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เป็นคำตอบที่ถูกต้อง เพราะ (4 × 28) + 2 </a:t>
              </a: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= 106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5658605"/>
              </p:ext>
            </p:extLst>
          </p:nvPr>
        </p:nvGraphicFramePr>
        <p:xfrm>
          <a:off x="2179126" y="4040109"/>
          <a:ext cx="626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จัดส้มกล่องละเท่าๆ 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252"/>
              </p:ext>
            </p:extLst>
          </p:nvPr>
        </p:nvGraphicFramePr>
        <p:xfrm>
          <a:off x="2177023" y="4514611"/>
          <a:ext cx="624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7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มีส้มกล่องละ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104 ÷ 4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</a:t>
                      </a:r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104192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41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1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11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2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125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42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3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725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2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32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3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625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72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23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3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52" grpId="0"/>
      <p:bldP spid="155" grpId="0"/>
      <p:bldP spid="156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แม่ค้ามีลูกปัด 1,860 เม็ด จัดใส่ถุง 7 ถุง ถุงละเท่าๆ กัน เหลือลูกปัด 5 เม็ด แม่ค้าจัดลูกปัดใส่ถุงได้ถุงละกี่เม็ด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094201" y="242349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9225428"/>
              </p:ext>
            </p:extLst>
          </p:nvPr>
        </p:nvGraphicFramePr>
        <p:xfrm>
          <a:off x="3001516" y="2454185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แม่ค้ามีลูกปัด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1,860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242553"/>
              </p:ext>
            </p:extLst>
          </p:nvPr>
        </p:nvGraphicFramePr>
        <p:xfrm>
          <a:off x="3003619" y="2916946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จัดใส่ถุง เหลือลูกปัด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9290241"/>
              </p:ext>
            </p:extLst>
          </p:nvPr>
        </p:nvGraphicFramePr>
        <p:xfrm>
          <a:off x="3016030" y="3408735"/>
          <a:ext cx="718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6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7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มีลูกปัดอยู่ในถุง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1,860 – 5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1,855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189826"/>
              </p:ext>
            </p:extLst>
          </p:nvPr>
        </p:nvGraphicFramePr>
        <p:xfrm>
          <a:off x="2997691" y="3934011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จัดใส่ถุง ถุงละเท่าๆ 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ถุง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4956530"/>
              </p:ext>
            </p:extLst>
          </p:nvPr>
        </p:nvGraphicFramePr>
        <p:xfrm>
          <a:off x="3010102" y="4425800"/>
          <a:ext cx="718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68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1674000">
                  <a:extLst>
                    <a:ext uri="{9D8B030D-6E8A-4147-A177-3AD203B41FA5}">
                      <a16:colId xmlns:a16="http://schemas.microsoft.com/office/drawing/2014/main" val="143655793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แม่ค้าจัดลูกปัดใส่ถุงได้ถุงละ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1,855 ÷ 7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เม็ด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0" name="TextBox 49"/>
          <p:cNvSpPr txBox="1"/>
          <p:nvPr/>
        </p:nvSpPr>
        <p:spPr>
          <a:xfrm>
            <a:off x="2123229" y="48947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2998632" y="4922567"/>
            <a:ext cx="43588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แม่ค้าจัดลูกปัดใส่ถุงได้ถุงละ ๒๖๕ เม็ด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5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6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6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931051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50" grpId="0"/>
      <p:bldP spid="51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543985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เขียนประโยคสัญลักษณ์และแสดงวิธีหาคำตอบ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1524001" y="1416251"/>
            <a:ext cx="859773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พ่อค้ามีขนมปังอบเนย 178 ชิ้น บรรจุใส่กล่อง กล่องละ 4 ชิ้น พ่อค้าบรรจุขนมปังอบเนยได้ทั้งหมดกี่กล่อง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และเหลือขนมปังอบเนยกี่ชิ้น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847459" y="242349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226066"/>
              </p:ext>
            </p:extLst>
          </p:nvPr>
        </p:nvGraphicFramePr>
        <p:xfrm>
          <a:off x="2754774" y="2454185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พ่อค้ามีขนมปังอบเนย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3405634"/>
              </p:ext>
            </p:extLst>
          </p:nvPr>
        </p:nvGraphicFramePr>
        <p:xfrm>
          <a:off x="2756877" y="2916946"/>
          <a:ext cx="720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บรรจุใส่กล่อง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กล่องละ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990207"/>
              </p:ext>
            </p:extLst>
          </p:nvPr>
        </p:nvGraphicFramePr>
        <p:xfrm>
          <a:off x="2769288" y="3408735"/>
          <a:ext cx="718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8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พ่อค้าบรรจุขนมปังอบเนยได้ทั้งหมด 178 ÷ 4 ได้ 44 เศษ 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51" name="Table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7086835"/>
              </p:ext>
            </p:extLst>
          </p:nvPr>
        </p:nvGraphicFramePr>
        <p:xfrm>
          <a:off x="2750949" y="3934011"/>
          <a:ext cx="7200000" cy="1005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ดังนั้น  พ่อค้าบรรจุขนมปังอบเนยได้ทั้งหมด 44 กล่อง</a:t>
                      </a:r>
                    </a:p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	เหลือขนมปังอบเนย 2 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3" name="TextBox 52"/>
          <p:cNvSpPr txBox="1"/>
          <p:nvPr/>
        </p:nvSpPr>
        <p:spPr>
          <a:xfrm>
            <a:off x="1876487" y="48947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2751890" y="4922567"/>
            <a:ext cx="81692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พ่อค้าบรรจุขนมปังอบเนยได้ทั้งหมด ๔๔ กล่อง เหลือขนมปังอบเนย ๒ ชิ้น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6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6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6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6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6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76244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30" grpId="0"/>
      <p:bldP spid="53" grpId="0"/>
      <p:bldP spid="54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105979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สร้างโจทย์ปัญหาการหาร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8.10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401368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1369" y="564532"/>
            <a:ext cx="7735380" cy="2724530"/>
          </a:xfrm>
          <a:prstGeom prst="rect">
            <a:avLst/>
          </a:prstGeom>
        </p:spPr>
      </p:pic>
      <p:sp>
        <p:nvSpPr>
          <p:cNvPr id="57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065019" y="46193"/>
            <a:ext cx="650216" cy="7275519"/>
          </a:xfrm>
          <a:prstGeom prst="round2SameRect">
            <a:avLst>
              <a:gd name="adj1" fmla="val 50000"/>
              <a:gd name="adj2" fmla="val 4561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282069" y="3289062"/>
            <a:ext cx="7050620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สร้างโจทย์ปัญหาจากประโยคสัญลักษณ์ 120 ÷ 8 </a:t>
            </a:r>
            <a:r>
              <a:rPr kumimoji="0" lang="en-US" alt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= </a:t>
            </a:r>
            <a:r>
              <a:rPr kumimoji="0" lang="en-US" alt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61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916954" y="4078843"/>
            <a:ext cx="4983802" cy="1599275"/>
            <a:chOff x="3999489" y="1009085"/>
            <a:chExt cx="1960467" cy="596636"/>
          </a:xfrm>
        </p:grpSpPr>
        <p:sp>
          <p:nvSpPr>
            <p:cNvPr id="63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4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2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1418218" y="4405927"/>
            <a:ext cx="4226691" cy="105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ลูกเสือ 120 คน จัดเป็น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8 กอง กองละเท่าๆ กัน แต่ละกองมีลูกเสือกี่คน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66" name="กลุ่ม 84">
            <a:extLst>
              <a:ext uri="{FF2B5EF4-FFF2-40B4-BE49-F238E27FC236}">
                <a16:creationId xmlns:a16="http://schemas.microsoft.com/office/drawing/2014/main" id="{334AA7B7-CD28-48E2-BD38-1FED191BFA26}"/>
              </a:ext>
            </a:extLst>
          </p:cNvPr>
          <p:cNvGrpSpPr/>
          <p:nvPr/>
        </p:nvGrpSpPr>
        <p:grpSpPr>
          <a:xfrm>
            <a:off x="6193754" y="4182043"/>
            <a:ext cx="4779512" cy="1657636"/>
            <a:chOff x="3999489" y="1009085"/>
            <a:chExt cx="1960467" cy="596636"/>
          </a:xfrm>
        </p:grpSpPr>
        <p:sp>
          <p:nvSpPr>
            <p:cNvPr id="68" name="รูปแบบอิสระ: รูปร่าง 86">
              <a:extLst>
                <a:ext uri="{FF2B5EF4-FFF2-40B4-BE49-F238E27FC236}">
                  <a16:creationId xmlns:a16="http://schemas.microsoft.com/office/drawing/2014/main" id="{069B052C-CA89-47A8-8822-5350DEEE9129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Google Shape;1128;p31">
              <a:extLst>
                <a:ext uri="{FF2B5EF4-FFF2-40B4-BE49-F238E27FC236}">
                  <a16:creationId xmlns:a16="http://schemas.microsoft.com/office/drawing/2014/main" id="{1CA540BA-E96D-4372-8ADD-20637D000D40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C00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7" name="Google Shape;1130;p31">
            <a:extLst>
              <a:ext uri="{FF2B5EF4-FFF2-40B4-BE49-F238E27FC236}">
                <a16:creationId xmlns:a16="http://schemas.microsoft.com/office/drawing/2014/main" id="{5812F7E8-8D79-4A3A-BE5E-3E1208F66978}"/>
              </a:ext>
            </a:extLst>
          </p:cNvPr>
          <p:cNvSpPr txBox="1"/>
          <p:nvPr/>
        </p:nvSpPr>
        <p:spPr>
          <a:xfrm flipH="1">
            <a:off x="6634681" y="4743916"/>
            <a:ext cx="4164031" cy="8219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ลูกเสือ 120 คน จัดเป็นกอง กองละ 8 คน จัดลูกเสือได้ทั้งหมดกี่กอง</a:t>
            </a:r>
          </a:p>
        </p:txBody>
      </p:sp>
      <p:sp>
        <p:nvSpPr>
          <p:cNvPr id="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7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7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7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7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8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684710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8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8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67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72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0"/>
      <p:bldP spid="62" grpId="0"/>
      <p:bldP spid="6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776220" y="-2743769"/>
            <a:ext cx="650216" cy="7275519"/>
          </a:xfrm>
          <a:prstGeom prst="round2SameRect">
            <a:avLst>
              <a:gd name="adj1" fmla="val 50000"/>
              <a:gd name="adj2" fmla="val 4561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993270" y="499100"/>
            <a:ext cx="626684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สร้างโจทย์ปัญหาจากประโยคสัญลักษณ์ 432 ÷ 6 </a:t>
            </a:r>
            <a:r>
              <a:rPr kumimoji="0" lang="en-US" alt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= </a:t>
            </a:r>
            <a:r>
              <a:rPr kumimoji="0" lang="en-US" alt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alt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3" name="รูปแบบอิสระ: รูปร่าง 81">
            <a:extLst>
              <a:ext uri="{FF2B5EF4-FFF2-40B4-BE49-F238E27FC236}">
                <a16:creationId xmlns:a16="http://schemas.microsoft.com/office/drawing/2014/main" id="{C8B86569-5A61-4612-A972-87E5A880EE14}"/>
              </a:ext>
            </a:extLst>
          </p:cNvPr>
          <p:cNvSpPr/>
          <p:nvPr/>
        </p:nvSpPr>
        <p:spPr>
          <a:xfrm>
            <a:off x="1232512" y="1572612"/>
            <a:ext cx="9771982" cy="8563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rgbClr val="E3F3D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1207118" y="1585585"/>
            <a:ext cx="10004525" cy="6711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แม่ค้ามีซาลาเปา 432 ลูก แบ่งใส่กล่อง กล่องละ 6 ลูก แม่ค้าจะต้องใช้กล่องทั้งหมดกี่กล่อง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sp>
        <p:nvSpPr>
          <p:cNvPr id="68" name="รูปแบบอิสระ: รูปร่าง 86">
            <a:extLst>
              <a:ext uri="{FF2B5EF4-FFF2-40B4-BE49-F238E27FC236}">
                <a16:creationId xmlns:a16="http://schemas.microsoft.com/office/drawing/2014/main" id="{069B052C-CA89-47A8-8822-5350DEEE9129}"/>
              </a:ext>
            </a:extLst>
          </p:cNvPr>
          <p:cNvSpPr/>
          <p:nvPr/>
        </p:nvSpPr>
        <p:spPr>
          <a:xfrm>
            <a:off x="1207118" y="4046636"/>
            <a:ext cx="9770400" cy="856800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7" name="Google Shape;1130;p31">
            <a:extLst>
              <a:ext uri="{FF2B5EF4-FFF2-40B4-BE49-F238E27FC236}">
                <a16:creationId xmlns:a16="http://schemas.microsoft.com/office/drawing/2014/main" id="{5812F7E8-8D79-4A3A-BE5E-3E1208F66978}"/>
              </a:ext>
            </a:extLst>
          </p:cNvPr>
          <p:cNvSpPr txBox="1"/>
          <p:nvPr/>
        </p:nvSpPr>
        <p:spPr>
          <a:xfrm flipH="1">
            <a:off x="1435532" y="4046636"/>
            <a:ext cx="9541986" cy="8219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มีนักเรียน 432 คน จัดเป็นแถว แถวละเท่าๆ กัน 6 แถว จะจัดนักเรียนได้แถวละกี่คน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462508" y="2499793"/>
            <a:ext cx="894423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262063" marR="0" lvl="0" indent="-12620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62063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แม่ค้าจะต้องใช้กล่องทั้งหมดกี่กล่อง</a:t>
            </a:r>
          </a:p>
          <a:p>
            <a:pPr marL="1262063" marR="0" lvl="0" indent="-12620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62063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แม่ค้ามีซาลาเปา 432 ลูก แบ่งใส่กล่อง กล่องละ 6 ลูก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563264" y="5022091"/>
            <a:ext cx="884347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262063" marR="0" lvl="0" indent="-12620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62063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จะจัดนักเรียนได้แถวละกี่คน</a:t>
            </a:r>
          </a:p>
          <a:p>
            <a:pPr marL="1262063" marR="0" lvl="0" indent="-12620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62063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มีนักเรียน 432 คน จัดเป็นแถว แถวละเท่าๆ กัน 6 แถว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2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071761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6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55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0"/>
      <p:bldP spid="62" grpId="0"/>
      <p:bldP spid="67" grpId="0"/>
      <p:bldP spid="2" grpId="0"/>
      <p:bldP spid="20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61836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สร้างโจทย์ปัญหาจากประโยคสัญลักษณ์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532365"/>
            <a:ext cx="235483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210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÷ 2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2065173" y="2428890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7" name="Rounded Rectangle 46"/>
          <p:cNvSpPr/>
          <p:nvPr/>
        </p:nvSpPr>
        <p:spPr>
          <a:xfrm>
            <a:off x="2065173" y="4222129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" name="TextBox 2"/>
          <p:cNvSpPr txBox="1"/>
          <p:nvPr/>
        </p:nvSpPr>
        <p:spPr>
          <a:xfrm>
            <a:off x="2476650" y="2596089"/>
            <a:ext cx="7712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ใบบัวมีเงิน 210 บาท แบ่งเงินใช้จ่าย 2 วัน วันละเท่าๆ กัน ใบบัวแบ่งเงินใช้จ่ายวันละกี่บาท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476650" y="4400031"/>
            <a:ext cx="7712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พ่อปลูกต้นมะม่วงทั้งหมด 210 ต้น ปลูกเป็นแถว 2 แถว แถวละเท่าๆ กัน พ่อปลูกต้นมะม่วงแถวละกี่ต้น</a:t>
            </a:r>
          </a:p>
        </p:txBody>
      </p:sp>
      <p:sp>
        <p:nvSpPr>
          <p:cNvPr id="4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5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5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5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5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5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2799733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8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61836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สร้างโจทย์ปัญหาจากประโยคสัญลักษณ์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532365"/>
            <a:ext cx="235483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822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2065173" y="2428890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Rounded Rectangle 46"/>
          <p:cNvSpPr/>
          <p:nvPr/>
        </p:nvSpPr>
        <p:spPr>
          <a:xfrm>
            <a:off x="2065173" y="4222129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476650" y="2596089"/>
            <a:ext cx="7712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แม่ค้ามีแอปเปิล 822 ผล จัดใส่กล่อง กล่องละ 5 ผล แม่ค้าจัดแอปเปิลได้ทั้งหมดกี่กล่อง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และเหลือแอปเปิลกี่ผล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476650" y="4400031"/>
            <a:ext cx="7712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ป้ามีไข่ไก่ 822 ฟอง จัดใส่ชะลอม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ชะลอมละ 5 ฟอง ได้ทั้งหมดกี่ชะลอม และเหลือไข่ไก่กี่ฟอง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3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3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3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683386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8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61836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สร้างโจทย์ปัญหาจากประโยคสัญลักษณ์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2065173" y="1532365"/>
            <a:ext cx="235483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1,400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7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2065173" y="2428890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Rounded Rectangle 46"/>
          <p:cNvSpPr/>
          <p:nvPr/>
        </p:nvSpPr>
        <p:spPr>
          <a:xfrm>
            <a:off x="2065173" y="4222129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476650" y="2596089"/>
            <a:ext cx="7712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เชือกเส้นหนึ่งยาว 1,400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เซนติเมตร แบ่งให้นักเรียน 7 คน คนละเท่าๆ กัน นักเรียนจะได้เชือกยาวคนละกี่เซนติเมตร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476650" y="4400031"/>
            <a:ext cx="7712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แม่ค้าขายองุ่นได้เงิน 1,400 บาท ขายองุ่นไป 7 กิโลกรัม แม่ค้าขายองุ่นกิโลกรัมละกี่บาท</a:t>
            </a:r>
          </a:p>
        </p:txBody>
      </p:sp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2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3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3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3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61893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8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543985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สร้างโจทย์ปัญหาจากประโยคสัญลักษณ์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96433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336715" y="105829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519151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2" name="Rounded Rectangle 31"/>
          <p:cNvSpPr/>
          <p:nvPr/>
        </p:nvSpPr>
        <p:spPr>
          <a:xfrm>
            <a:off x="1606643" y="1587338"/>
            <a:ext cx="8389257" cy="1371469"/>
          </a:xfrm>
          <a:prstGeom prst="round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3721584" y="1754537"/>
            <a:ext cx="60091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ครูมีลูกอม 567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เม็ด แบ่งใส่ถุง 9 ถุง ถุงละเท่าๆ กัน ครูจะแบ่งลูกอมได้ถุงละกี่เม็ด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824443" y="1829701"/>
            <a:ext cx="235483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822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÷ 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Wingdings 2" panose="05020102010507070707" pitchFamily="18" charset="2"/>
              </a:rPr>
              <a:t>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7505" y="2939566"/>
            <a:ext cx="7312840" cy="3098188"/>
          </a:xfrm>
          <a:prstGeom prst="rect">
            <a:avLst/>
          </a:prstGeom>
        </p:spPr>
      </p:pic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39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5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3103805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33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การสร้างโจทย์ปัญหาต้องมีทั้งส่วนที่โจทย์บอกและส่วนที่โจทย์ถาม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นอกจากนี้โจทย์ปัญหาที่สร้างต้องมีความเป็นไปได้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</a:t>
            </a:r>
          </a:p>
        </p:txBody>
      </p:sp>
      <p:sp>
        <p:nvSpPr>
          <p:cNvPr id="1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8.2</a:t>
            </a:r>
          </a:p>
        </p:txBody>
      </p:sp>
      <p:sp>
        <p:nvSpPr>
          <p:cNvPr id="1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8.3</a:t>
            </a: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8.4</a:t>
            </a: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8.5</a:t>
            </a:r>
          </a:p>
        </p:txBody>
      </p:sp>
      <p:pic>
        <p:nvPicPr>
          <p:cNvPr id="1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8.6</a:t>
            </a:r>
          </a:p>
        </p:txBody>
      </p:sp>
      <p:sp>
        <p:nvSpPr>
          <p:cNvPr id="1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8.7</a:t>
            </a:r>
          </a:p>
        </p:txBody>
      </p:sp>
      <p:sp>
        <p:nvSpPr>
          <p:cNvPr id="1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8.8</a:t>
            </a:r>
          </a:p>
        </p:txBody>
      </p:sp>
      <p:sp>
        <p:nvSpPr>
          <p:cNvPr id="1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8.9</a:t>
            </a:r>
          </a:p>
        </p:txBody>
      </p:sp>
      <p:sp>
        <p:nvSpPr>
          <p:cNvPr id="1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8" y="5768862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8.10</a:t>
            </a:r>
          </a:p>
        </p:txBody>
      </p:sp>
    </p:spTree>
    <p:extLst>
      <p:ext uri="{BB962C8B-B14F-4D97-AF65-F5344CB8AC3E}">
        <p14:creationId xmlns:p14="http://schemas.microsoft.com/office/powerpoint/2010/main" val="1553285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ctr">
          <a:defRPr sz="3000" dirty="0">
            <a:latin typeface="CmPrasanmit" panose="02000000000000000000" pitchFamily="2" charset="-34"/>
            <a:cs typeface="CmPrasanmit" panose="02000000000000000000" pitchFamily="2" charset="-34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11143</TotalTime>
  <Words>13121</Words>
  <Application>Microsoft Office PowerPoint</Application>
  <PresentationFormat>แบบจอกว้าง</PresentationFormat>
  <Paragraphs>4869</Paragraphs>
  <Slides>155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12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155</vt:i4>
      </vt:variant>
    </vt:vector>
  </HeadingPairs>
  <TitlesOfParts>
    <vt:vector size="168" baseType="lpstr">
      <vt:lpstr>Arial</vt:lpstr>
      <vt:lpstr>Bahiana</vt:lpstr>
      <vt:lpstr>Playfair Display</vt:lpstr>
      <vt:lpstr>Calibri Light</vt:lpstr>
      <vt:lpstr>Cabin</vt:lpstr>
      <vt:lpstr>CmPrasanmit</vt:lpstr>
      <vt:lpstr>4805_KwangMD_Melt</vt:lpstr>
      <vt:lpstr>FC Candy</vt:lpstr>
      <vt:lpstr>Odibee Sans</vt:lpstr>
      <vt:lpstr>Amatic SC</vt:lpstr>
      <vt:lpstr>Calibri</vt:lpstr>
      <vt:lpstr>Gorditas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625</cp:revision>
  <dcterms:created xsi:type="dcterms:W3CDTF">2021-07-06T21:36:50Z</dcterms:created>
  <dcterms:modified xsi:type="dcterms:W3CDTF">2024-07-21T03:41:00Z</dcterms:modified>
</cp:coreProperties>
</file>