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58" r:id="rId4"/>
    <p:sldId id="273" r:id="rId5"/>
    <p:sldId id="751" r:id="rId6"/>
    <p:sldId id="752" r:id="rId7"/>
    <p:sldId id="753" r:id="rId8"/>
    <p:sldId id="754" r:id="rId9"/>
    <p:sldId id="569" r:id="rId10"/>
    <p:sldId id="747" r:id="rId11"/>
    <p:sldId id="755" r:id="rId12"/>
    <p:sldId id="756" r:id="rId13"/>
    <p:sldId id="750" r:id="rId14"/>
    <p:sldId id="380" r:id="rId15"/>
    <p:sldId id="272" r:id="rId16"/>
    <p:sldId id="267" r:id="rId17"/>
    <p:sldId id="381" r:id="rId18"/>
    <p:sldId id="757" r:id="rId19"/>
    <p:sldId id="758" r:id="rId20"/>
    <p:sldId id="668" r:id="rId21"/>
    <p:sldId id="759" r:id="rId22"/>
    <p:sldId id="670" r:id="rId23"/>
    <p:sldId id="760" r:id="rId24"/>
    <p:sldId id="761" r:id="rId25"/>
    <p:sldId id="762" r:id="rId26"/>
    <p:sldId id="763" r:id="rId27"/>
    <p:sldId id="673" r:id="rId28"/>
    <p:sldId id="674" r:id="rId29"/>
    <p:sldId id="675" r:id="rId30"/>
    <p:sldId id="268" r:id="rId31"/>
    <p:sldId id="764" r:id="rId32"/>
    <p:sldId id="765" r:id="rId33"/>
    <p:sldId id="766" r:id="rId34"/>
    <p:sldId id="767" r:id="rId35"/>
    <p:sldId id="768" r:id="rId36"/>
    <p:sldId id="769" r:id="rId37"/>
    <p:sldId id="770" r:id="rId38"/>
    <p:sldId id="771" r:id="rId39"/>
    <p:sldId id="400" r:id="rId40"/>
    <p:sldId id="269" r:id="rId41"/>
    <p:sldId id="689" r:id="rId42"/>
    <p:sldId id="691" r:id="rId43"/>
    <p:sldId id="690" r:id="rId44"/>
    <p:sldId id="772" r:id="rId45"/>
    <p:sldId id="692" r:id="rId46"/>
    <p:sldId id="773" r:id="rId47"/>
    <p:sldId id="774" r:id="rId48"/>
    <p:sldId id="775" r:id="rId49"/>
    <p:sldId id="694" r:id="rId50"/>
    <p:sldId id="270" r:id="rId51"/>
    <p:sldId id="695" r:id="rId52"/>
    <p:sldId id="777" r:id="rId53"/>
    <p:sldId id="778" r:id="rId54"/>
    <p:sldId id="696" r:id="rId55"/>
    <p:sldId id="779" r:id="rId56"/>
    <p:sldId id="700" r:id="rId57"/>
    <p:sldId id="780" r:id="rId58"/>
    <p:sldId id="781" r:id="rId59"/>
    <p:sldId id="782" r:id="rId60"/>
    <p:sldId id="702" r:id="rId61"/>
    <p:sldId id="703" r:id="rId62"/>
    <p:sldId id="472" r:id="rId63"/>
    <p:sldId id="783" r:id="rId64"/>
    <p:sldId id="784" r:id="rId65"/>
    <p:sldId id="785" r:id="rId66"/>
    <p:sldId id="786" r:id="rId67"/>
    <p:sldId id="794" r:id="rId68"/>
    <p:sldId id="788" r:id="rId69"/>
    <p:sldId id="789" r:id="rId70"/>
    <p:sldId id="791" r:id="rId71"/>
    <p:sldId id="792" r:id="rId72"/>
    <p:sldId id="793" r:id="rId73"/>
    <p:sldId id="513" r:id="rId74"/>
    <p:sldId id="795" r:id="rId75"/>
    <p:sldId id="514" r:id="rId76"/>
    <p:sldId id="796" r:id="rId77"/>
    <p:sldId id="797" r:id="rId78"/>
    <p:sldId id="518" r:id="rId79"/>
    <p:sldId id="798" r:id="rId80"/>
    <p:sldId id="799" r:id="rId81"/>
    <p:sldId id="800" r:id="rId82"/>
    <p:sldId id="801" r:id="rId83"/>
    <p:sldId id="802" r:id="rId84"/>
    <p:sldId id="803" r:id="rId85"/>
    <p:sldId id="535" r:id="rId86"/>
    <p:sldId id="525" r:id="rId87"/>
    <p:sldId id="608" r:id="rId88"/>
    <p:sldId id="621" r:id="rId89"/>
    <p:sldId id="630" r:id="rId90"/>
    <p:sldId id="804" r:id="rId91"/>
    <p:sldId id="805" r:id="rId92"/>
    <p:sldId id="609" r:id="rId93"/>
    <p:sldId id="806" r:id="rId94"/>
    <p:sldId id="807" r:id="rId95"/>
    <p:sldId id="808" r:id="rId96"/>
    <p:sldId id="620" r:id="rId97"/>
    <p:sldId id="537" r:id="rId98"/>
    <p:sldId id="637" r:id="rId99"/>
    <p:sldId id="639" r:id="rId100"/>
    <p:sldId id="809" r:id="rId101"/>
    <p:sldId id="810" r:id="rId102"/>
    <p:sldId id="811" r:id="rId103"/>
    <p:sldId id="812" r:id="rId104"/>
    <p:sldId id="719" r:id="rId105"/>
    <p:sldId id="813" r:id="rId106"/>
    <p:sldId id="814" r:id="rId107"/>
    <p:sldId id="815" r:id="rId108"/>
    <p:sldId id="816" r:id="rId109"/>
    <p:sldId id="817" r:id="rId110"/>
    <p:sldId id="818" r:id="rId111"/>
    <p:sldId id="819" r:id="rId112"/>
    <p:sldId id="820" r:id="rId113"/>
    <p:sldId id="821" r:id="rId114"/>
    <p:sldId id="822" r:id="rId115"/>
    <p:sldId id="823" r:id="rId116"/>
    <p:sldId id="644" r:id="rId117"/>
    <p:sldId id="645" r:id="rId118"/>
    <p:sldId id="554" r:id="rId119"/>
    <p:sldId id="824" r:id="rId120"/>
    <p:sldId id="825" r:id="rId121"/>
    <p:sldId id="826" r:id="rId122"/>
    <p:sldId id="827" r:id="rId123"/>
    <p:sldId id="828" r:id="rId124"/>
    <p:sldId id="829" r:id="rId125"/>
    <p:sldId id="830" r:id="rId126"/>
    <p:sldId id="831" r:id="rId127"/>
    <p:sldId id="834" r:id="rId128"/>
    <p:sldId id="835" r:id="rId129"/>
    <p:sldId id="832" r:id="rId130"/>
    <p:sldId id="833" r:id="rId131"/>
    <p:sldId id="836" r:id="rId132"/>
    <p:sldId id="837" r:id="rId133"/>
    <p:sldId id="732" r:id="rId134"/>
    <p:sldId id="652" r:id="rId135"/>
    <p:sldId id="733" r:id="rId136"/>
    <p:sldId id="838" r:id="rId137"/>
    <p:sldId id="662" r:id="rId138"/>
    <p:sldId id="734" r:id="rId139"/>
    <p:sldId id="735" r:id="rId140"/>
    <p:sldId id="839" r:id="rId141"/>
    <p:sldId id="736" r:id="rId142"/>
    <p:sldId id="655" r:id="rId143"/>
    <p:sldId id="741" r:id="rId144"/>
    <p:sldId id="840" r:id="rId145"/>
    <p:sldId id="661" r:id="rId146"/>
  </p:sldIdLst>
  <p:sldSz cx="12192000" cy="6858000"/>
  <p:notesSz cx="6858000" cy="9144000"/>
  <p:embeddedFontLst>
    <p:embeddedFont>
      <p:font typeface="TH SarabunPSK" panose="020B0500040200020003" pitchFamily="34" charset="-34"/>
      <p:regular r:id="rId147"/>
      <p:bold r:id="rId148"/>
      <p:italic r:id="rId149"/>
      <p:boldItalic r:id="rId150"/>
    </p:embeddedFont>
    <p:embeddedFont>
      <p:font typeface="Calibri Light" panose="020F0302020204030204" pitchFamily="34" charset="0"/>
      <p:regular r:id="rId151"/>
      <p:italic r:id="rId152"/>
    </p:embeddedFont>
    <p:embeddedFont>
      <p:font typeface="4805_KwangMD_Melt" panose="020B0604020202020204" charset="0"/>
      <p:regular r:id="rId153"/>
    </p:embeddedFont>
    <p:embeddedFont>
      <p:font typeface="Wingdings 2" panose="05020102010507070707" pitchFamily="18" charset="2"/>
      <p:regular r:id="rId154"/>
    </p:embeddedFont>
    <p:embeddedFont>
      <p:font typeface="Cordia New" panose="020B0304020202020204" pitchFamily="34" charset="-34"/>
      <p:regular r:id="rId155"/>
      <p:bold r:id="rId156"/>
      <p:italic r:id="rId157"/>
      <p:boldItalic r:id="rId158"/>
    </p:embeddedFont>
    <p:embeddedFont>
      <p:font typeface="Angsana New" panose="02020603050405020304" pitchFamily="18" charset="-34"/>
      <p:regular r:id="rId159"/>
      <p:bold r:id="rId160"/>
      <p:italic r:id="rId161"/>
      <p:boldItalic r:id="rId162"/>
    </p:embeddedFont>
    <p:embeddedFont>
      <p:font typeface="FC Candy" panose="020B0604020202020204" charset="-34"/>
      <p:regular r:id="rId163"/>
      <p:italic r:id="rId164"/>
    </p:embeddedFont>
    <p:embeddedFont>
      <p:font typeface="Calibri" panose="020F0502020204030204" pitchFamily="34" charset="0"/>
      <p:regular r:id="rId165"/>
      <p:bold r:id="rId166"/>
      <p:italic r:id="rId167"/>
      <p:boldItalic r:id="rId168"/>
    </p:embeddedFont>
    <p:embeddedFont>
      <p:font typeface="CmPrasanmit" panose="020B0604020202020204" charset="-34"/>
      <p:regular r:id="rId169"/>
    </p:embeddedFont>
    <p:embeddedFont>
      <p:font typeface="Playfair Display" panose="020B0604020202020204" charset="0"/>
      <p:regular r:id="rId170"/>
      <p:bold r:id="rId171"/>
      <p:italic r:id="rId172"/>
      <p:boldItalic r:id="rId173"/>
    </p:embeddedFont>
    <p:embeddedFont>
      <p:font typeface="Amatic SC" panose="020B0604020202020204" charset="-79"/>
      <p:regular r:id="rId174"/>
      <p:bold r:id="rId175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2344E"/>
    <a:srgbClr val="AEE25A"/>
    <a:srgbClr val="660066"/>
    <a:srgbClr val="DDF5FB"/>
    <a:srgbClr val="FFEFC2"/>
    <a:srgbClr val="FDE3EE"/>
    <a:srgbClr val="EF9EBE"/>
    <a:srgbClr val="FFFBFF"/>
    <a:srgbClr val="FF6699"/>
    <a:srgbClr val="FCEE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250" autoAdjust="0"/>
    <p:restoredTop sz="93981" autoAdjust="0"/>
  </p:normalViewPr>
  <p:slideViewPr>
    <p:cSldViewPr snapToGrid="0">
      <p:cViewPr varScale="1">
        <p:scale>
          <a:sx n="70" d="100"/>
          <a:sy n="70" d="100"/>
        </p:scale>
        <p:origin x="810" y="6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font" Target="fonts/font13.fntdata"/><Relationship Id="rId170" Type="http://schemas.openxmlformats.org/officeDocument/2006/relationships/font" Target="fonts/font24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font" Target="fonts/font3.fntdata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font" Target="fonts/font14.fntdata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font" Target="fonts/font4.fntdata"/><Relationship Id="rId171" Type="http://schemas.openxmlformats.org/officeDocument/2006/relationships/font" Target="fonts/font25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font" Target="fonts/font15.fntdata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font" Target="fonts/font5.fntdata"/><Relationship Id="rId156" Type="http://schemas.openxmlformats.org/officeDocument/2006/relationships/font" Target="fonts/font10.fntdata"/><Relationship Id="rId177" Type="http://schemas.openxmlformats.org/officeDocument/2006/relationships/viewProps" Target="viewProps.xml"/><Relationship Id="rId172" Type="http://schemas.openxmlformats.org/officeDocument/2006/relationships/font" Target="fonts/font26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font" Target="fonts/font21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font" Target="fonts/font16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font" Target="fonts/font11.fntdata"/><Relationship Id="rId178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font" Target="fonts/font6.fntdata"/><Relationship Id="rId173" Type="http://schemas.openxmlformats.org/officeDocument/2006/relationships/font" Target="fonts/font27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font" Target="fonts/font1.fntdata"/><Relationship Id="rId168" Type="http://schemas.openxmlformats.org/officeDocument/2006/relationships/font" Target="fonts/font22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font" Target="fonts/font17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font" Target="fonts/font12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font" Target="fonts/font7.fntdata"/><Relationship Id="rId174" Type="http://schemas.openxmlformats.org/officeDocument/2006/relationships/font" Target="fonts/font28.fntdata"/><Relationship Id="rId179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font" Target="fonts/font2.fntdata"/><Relationship Id="rId164" Type="http://schemas.openxmlformats.org/officeDocument/2006/relationships/font" Target="fonts/font18.fntdata"/><Relationship Id="rId169" Type="http://schemas.openxmlformats.org/officeDocument/2006/relationships/font" Target="fonts/font2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font" Target="fonts/font8.fntdata"/><Relationship Id="rId175" Type="http://schemas.openxmlformats.org/officeDocument/2006/relationships/font" Target="fonts/font29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font" Target="fonts/font19.fntdata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font" Target="fonts/font9.fntdata"/><Relationship Id="rId176" Type="http://schemas.openxmlformats.org/officeDocument/2006/relationships/presProps" Target="presProps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font" Target="fonts/font20.fntdata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19/02/68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image" Target="../media/image3.png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2.xml"/><Relationship Id="rId4" Type="http://schemas.openxmlformats.org/officeDocument/2006/relationships/slide" Target="slide16.xml"/><Relationship Id="rId9" Type="http://schemas.openxmlformats.org/officeDocument/2006/relationships/slide" Target="slide73.xml"/><Relationship Id="rId14" Type="http://schemas.openxmlformats.org/officeDocument/2006/relationships/slide" Target="slide118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3.xml"/><Relationship Id="rId18" Type="http://schemas.openxmlformats.org/officeDocument/2006/relationships/image" Target="../media/image6.jpg"/><Relationship Id="rId3" Type="http://schemas.openxmlformats.org/officeDocument/2006/relationships/image" Target="../media/image4.jpg"/><Relationship Id="rId7" Type="http://schemas.openxmlformats.org/officeDocument/2006/relationships/slide" Target="slide30.xml"/><Relationship Id="rId12" Type="http://schemas.openxmlformats.org/officeDocument/2006/relationships/slide" Target="slide62.xml"/><Relationship Id="rId17" Type="http://schemas.openxmlformats.org/officeDocument/2006/relationships/slide" Target="slide133.xml"/><Relationship Id="rId2" Type="http://schemas.openxmlformats.org/officeDocument/2006/relationships/image" Target="../media/image2.png"/><Relationship Id="rId16" Type="http://schemas.openxmlformats.org/officeDocument/2006/relationships/slide" Target="slide1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7.xml"/><Relationship Id="rId10" Type="http://schemas.openxmlformats.org/officeDocument/2006/relationships/slide" Target="slide2.xml"/><Relationship Id="rId19" Type="http://schemas.openxmlformats.org/officeDocument/2006/relationships/image" Target="../media/image7.jpg"/><Relationship Id="rId4" Type="http://schemas.openxmlformats.org/officeDocument/2006/relationships/image" Target="../media/image5.jpg"/><Relationship Id="rId9" Type="http://schemas.openxmlformats.org/officeDocument/2006/relationships/slide" Target="slide50.xml"/><Relationship Id="rId14" Type="http://schemas.openxmlformats.org/officeDocument/2006/relationships/slide" Target="slide8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3.xml"/><Relationship Id="rId18" Type="http://schemas.openxmlformats.org/officeDocument/2006/relationships/image" Target="../media/image10.jpg"/><Relationship Id="rId3" Type="http://schemas.openxmlformats.org/officeDocument/2006/relationships/image" Target="../media/image8.jpg"/><Relationship Id="rId7" Type="http://schemas.openxmlformats.org/officeDocument/2006/relationships/slide" Target="slide30.xml"/><Relationship Id="rId12" Type="http://schemas.openxmlformats.org/officeDocument/2006/relationships/slide" Target="slide62.xml"/><Relationship Id="rId17" Type="http://schemas.openxmlformats.org/officeDocument/2006/relationships/slide" Target="slide133.xml"/><Relationship Id="rId2" Type="http://schemas.openxmlformats.org/officeDocument/2006/relationships/image" Target="../media/image2.png"/><Relationship Id="rId16" Type="http://schemas.openxmlformats.org/officeDocument/2006/relationships/slide" Target="slide1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7.xml"/><Relationship Id="rId10" Type="http://schemas.openxmlformats.org/officeDocument/2006/relationships/slide" Target="slide2.xml"/><Relationship Id="rId19" Type="http://schemas.openxmlformats.org/officeDocument/2006/relationships/image" Target="../media/image11.jpg"/><Relationship Id="rId4" Type="http://schemas.openxmlformats.org/officeDocument/2006/relationships/image" Target="../media/image9.jpg"/><Relationship Id="rId9" Type="http://schemas.openxmlformats.org/officeDocument/2006/relationships/slide" Target="slide50.xml"/><Relationship Id="rId14" Type="http://schemas.openxmlformats.org/officeDocument/2006/relationships/slide" Target="slide86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3.xml"/><Relationship Id="rId18" Type="http://schemas.openxmlformats.org/officeDocument/2006/relationships/image" Target="../media/image14.jpg"/><Relationship Id="rId3" Type="http://schemas.openxmlformats.org/officeDocument/2006/relationships/image" Target="../media/image12.jpg"/><Relationship Id="rId7" Type="http://schemas.openxmlformats.org/officeDocument/2006/relationships/slide" Target="slide30.xml"/><Relationship Id="rId12" Type="http://schemas.openxmlformats.org/officeDocument/2006/relationships/slide" Target="slide62.xml"/><Relationship Id="rId17" Type="http://schemas.openxmlformats.org/officeDocument/2006/relationships/slide" Target="slide133.xml"/><Relationship Id="rId2" Type="http://schemas.openxmlformats.org/officeDocument/2006/relationships/image" Target="../media/image2.png"/><Relationship Id="rId16" Type="http://schemas.openxmlformats.org/officeDocument/2006/relationships/slide" Target="slide1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7.xml"/><Relationship Id="rId10" Type="http://schemas.openxmlformats.org/officeDocument/2006/relationships/slide" Target="slide2.xml"/><Relationship Id="rId19" Type="http://schemas.openxmlformats.org/officeDocument/2006/relationships/image" Target="../media/image15.jpg"/><Relationship Id="rId4" Type="http://schemas.openxmlformats.org/officeDocument/2006/relationships/image" Target="../media/image13.jpg"/><Relationship Id="rId9" Type="http://schemas.openxmlformats.org/officeDocument/2006/relationships/slide" Target="slide50.xml"/><Relationship Id="rId14" Type="http://schemas.openxmlformats.org/officeDocument/2006/relationships/slide" Target="slide8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3.xml"/><Relationship Id="rId18" Type="http://schemas.openxmlformats.org/officeDocument/2006/relationships/image" Target="../media/image18.jpg"/><Relationship Id="rId3" Type="http://schemas.openxmlformats.org/officeDocument/2006/relationships/image" Target="../media/image16.jpg"/><Relationship Id="rId7" Type="http://schemas.openxmlformats.org/officeDocument/2006/relationships/slide" Target="slide30.xml"/><Relationship Id="rId12" Type="http://schemas.openxmlformats.org/officeDocument/2006/relationships/slide" Target="slide62.xml"/><Relationship Id="rId17" Type="http://schemas.openxmlformats.org/officeDocument/2006/relationships/slide" Target="slide133.xml"/><Relationship Id="rId2" Type="http://schemas.openxmlformats.org/officeDocument/2006/relationships/image" Target="../media/image2.png"/><Relationship Id="rId16" Type="http://schemas.openxmlformats.org/officeDocument/2006/relationships/slide" Target="slide1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7.xml"/><Relationship Id="rId10" Type="http://schemas.openxmlformats.org/officeDocument/2006/relationships/slide" Target="slide2.xml"/><Relationship Id="rId19" Type="http://schemas.openxmlformats.org/officeDocument/2006/relationships/image" Target="../media/image19.jpg"/><Relationship Id="rId4" Type="http://schemas.openxmlformats.org/officeDocument/2006/relationships/image" Target="../media/image17.jpg"/><Relationship Id="rId9" Type="http://schemas.openxmlformats.org/officeDocument/2006/relationships/slide" Target="slide50.xml"/><Relationship Id="rId14" Type="http://schemas.openxmlformats.org/officeDocument/2006/relationships/slide" Target="slide86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73.xml"/><Relationship Id="rId18" Type="http://schemas.openxmlformats.org/officeDocument/2006/relationships/image" Target="../media/image22.jpg"/><Relationship Id="rId3" Type="http://schemas.openxmlformats.org/officeDocument/2006/relationships/image" Target="../media/image20.jpg"/><Relationship Id="rId7" Type="http://schemas.openxmlformats.org/officeDocument/2006/relationships/slide" Target="slide30.xml"/><Relationship Id="rId12" Type="http://schemas.openxmlformats.org/officeDocument/2006/relationships/slide" Target="slide62.xml"/><Relationship Id="rId17" Type="http://schemas.openxmlformats.org/officeDocument/2006/relationships/slide" Target="slide133.xml"/><Relationship Id="rId2" Type="http://schemas.openxmlformats.org/officeDocument/2006/relationships/image" Target="../media/image2.png"/><Relationship Id="rId16" Type="http://schemas.openxmlformats.org/officeDocument/2006/relationships/slide" Target="slide1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7.xml"/><Relationship Id="rId10" Type="http://schemas.openxmlformats.org/officeDocument/2006/relationships/slide" Target="slide2.xml"/><Relationship Id="rId19" Type="http://schemas.openxmlformats.org/officeDocument/2006/relationships/image" Target="../media/image23.jpg"/><Relationship Id="rId4" Type="http://schemas.openxmlformats.org/officeDocument/2006/relationships/image" Target="../media/image21.jpg"/><Relationship Id="rId9" Type="http://schemas.openxmlformats.org/officeDocument/2006/relationships/slide" Target="slide50.xml"/><Relationship Id="rId14" Type="http://schemas.openxmlformats.org/officeDocument/2006/relationships/slide" Target="slide8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25.svg"/><Relationship Id="rId2" Type="http://schemas.openxmlformats.org/officeDocument/2006/relationships/image" Target="../media/image2.png"/><Relationship Id="rId16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27.png"/><Relationship Id="rId3" Type="http://schemas.openxmlformats.org/officeDocument/2006/relationships/slide" Target="slide3.xml"/><Relationship Id="rId21" Type="http://schemas.openxmlformats.org/officeDocument/2006/relationships/image" Target="../media/image30.png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26.png"/><Relationship Id="rId2" Type="http://schemas.openxmlformats.org/officeDocument/2006/relationships/image" Target="../media/image2.png"/><Relationship Id="rId16" Type="http://schemas.openxmlformats.org/officeDocument/2006/relationships/image" Target="../media/image25.png"/><Relationship Id="rId20" Type="http://schemas.openxmlformats.org/officeDocument/2006/relationships/image" Target="../media/image2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28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Relationship Id="rId22" Type="http://schemas.openxmlformats.org/officeDocument/2006/relationships/image" Target="../media/image31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34.png"/><Relationship Id="rId3" Type="http://schemas.openxmlformats.org/officeDocument/2006/relationships/slide" Target="slide3.xml"/><Relationship Id="rId21" Type="http://schemas.openxmlformats.org/officeDocument/2006/relationships/image" Target="../media/image37.png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33.png"/><Relationship Id="rId2" Type="http://schemas.openxmlformats.org/officeDocument/2006/relationships/image" Target="../media/image2.png"/><Relationship Id="rId16" Type="http://schemas.openxmlformats.org/officeDocument/2006/relationships/image" Target="../media/image32.png"/><Relationship Id="rId20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23" Type="http://schemas.openxmlformats.org/officeDocument/2006/relationships/image" Target="../media/image39.png"/><Relationship Id="rId10" Type="http://schemas.openxmlformats.org/officeDocument/2006/relationships/slide" Target="slide62.xml"/><Relationship Id="rId19" Type="http://schemas.openxmlformats.org/officeDocument/2006/relationships/image" Target="../media/image35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Relationship Id="rId22" Type="http://schemas.openxmlformats.org/officeDocument/2006/relationships/image" Target="../media/image3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42.png"/><Relationship Id="rId3" Type="http://schemas.openxmlformats.org/officeDocument/2006/relationships/slide" Target="slide3.xml"/><Relationship Id="rId21" Type="http://schemas.openxmlformats.org/officeDocument/2006/relationships/image" Target="../media/image45.png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41.png"/><Relationship Id="rId2" Type="http://schemas.openxmlformats.org/officeDocument/2006/relationships/image" Target="../media/image2.png"/><Relationship Id="rId16" Type="http://schemas.openxmlformats.org/officeDocument/2006/relationships/image" Target="../media/image40.png"/><Relationship Id="rId20" Type="http://schemas.openxmlformats.org/officeDocument/2006/relationships/image" Target="../media/image4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23" Type="http://schemas.openxmlformats.org/officeDocument/2006/relationships/image" Target="../media/image47.png"/><Relationship Id="rId10" Type="http://schemas.openxmlformats.org/officeDocument/2006/relationships/slide" Target="slide62.xml"/><Relationship Id="rId19" Type="http://schemas.openxmlformats.org/officeDocument/2006/relationships/image" Target="../media/image43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Relationship Id="rId22" Type="http://schemas.openxmlformats.org/officeDocument/2006/relationships/image" Target="../media/image46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25.svg"/><Relationship Id="rId2" Type="http://schemas.openxmlformats.org/officeDocument/2006/relationships/image" Target="../media/image2.png"/><Relationship Id="rId16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30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7.jpg"/><Relationship Id="rId2" Type="http://schemas.openxmlformats.org/officeDocument/2006/relationships/image" Target="../media/image2.png"/><Relationship Id="rId16" Type="http://schemas.openxmlformats.org/officeDocument/2006/relationships/image" Target="../media/image19.jpg"/><Relationship Id="rId20" Type="http://schemas.openxmlformats.org/officeDocument/2006/relationships/image" Target="../media/image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43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23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9.jpg"/><Relationship Id="rId2" Type="http://schemas.openxmlformats.org/officeDocument/2006/relationships/image" Target="../media/image2.png"/><Relationship Id="rId16" Type="http://schemas.openxmlformats.org/officeDocument/2006/relationships/image" Target="../media/image15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19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5.jpg"/><Relationship Id="rId2" Type="http://schemas.openxmlformats.org/officeDocument/2006/relationships/image" Target="../media/image2.png"/><Relationship Id="rId16" Type="http://schemas.openxmlformats.org/officeDocument/2006/relationships/image" Target="../media/image11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23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1.jpg"/><Relationship Id="rId2" Type="http://schemas.openxmlformats.org/officeDocument/2006/relationships/image" Target="../media/image2.png"/><Relationship Id="rId16" Type="http://schemas.openxmlformats.org/officeDocument/2006/relationships/image" Target="../media/image7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46.png"/><Relationship Id="rId2" Type="http://schemas.openxmlformats.org/officeDocument/2006/relationships/image" Target="../media/image2.png"/><Relationship Id="rId16" Type="http://schemas.openxmlformats.org/officeDocument/2006/relationships/image" Target="../media/image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43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38.png"/><Relationship Id="rId2" Type="http://schemas.openxmlformats.org/officeDocument/2006/relationships/image" Target="../media/image2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46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43.png"/><Relationship Id="rId3" Type="http://schemas.openxmlformats.org/officeDocument/2006/relationships/slide" Target="slide3.xml"/><Relationship Id="rId21" Type="http://schemas.openxmlformats.org/officeDocument/2006/relationships/image" Target="../media/image46.png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38.png"/><Relationship Id="rId2" Type="http://schemas.openxmlformats.org/officeDocument/2006/relationships/image" Target="../media/image2.png"/><Relationship Id="rId16" Type="http://schemas.openxmlformats.org/officeDocument/2006/relationships/image" Target="../media/image48.png"/><Relationship Id="rId20" Type="http://schemas.openxmlformats.org/officeDocument/2006/relationships/image" Target="../media/image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30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30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9.jpg"/><Relationship Id="rId2" Type="http://schemas.openxmlformats.org/officeDocument/2006/relationships/image" Target="../media/image2.png"/><Relationship Id="rId16" Type="http://schemas.openxmlformats.org/officeDocument/2006/relationships/image" Target="../media/image7.jpg"/><Relationship Id="rId20" Type="http://schemas.openxmlformats.org/officeDocument/2006/relationships/image" Target="../media/image4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35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23.jpg"/><Relationship Id="rId3" Type="http://schemas.openxmlformats.org/officeDocument/2006/relationships/slide" Target="slide3.xml"/><Relationship Id="rId21" Type="http://schemas.openxmlformats.org/officeDocument/2006/relationships/image" Target="../media/image48.png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9.jpg"/><Relationship Id="rId2" Type="http://schemas.openxmlformats.org/officeDocument/2006/relationships/image" Target="../media/image2.png"/><Relationship Id="rId16" Type="http://schemas.openxmlformats.org/officeDocument/2006/relationships/image" Target="../media/image11.jpg"/><Relationship Id="rId20" Type="http://schemas.openxmlformats.org/officeDocument/2006/relationships/image" Target="../media/image15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23" Type="http://schemas.openxmlformats.org/officeDocument/2006/relationships/image" Target="../media/image43.png"/><Relationship Id="rId10" Type="http://schemas.openxmlformats.org/officeDocument/2006/relationships/slide" Target="slide62.xml"/><Relationship Id="rId19" Type="http://schemas.openxmlformats.org/officeDocument/2006/relationships/image" Target="../media/image30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Relationship Id="rId22" Type="http://schemas.openxmlformats.org/officeDocument/2006/relationships/image" Target="../media/image5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97.xml"/><Relationship Id="rId18" Type="http://schemas.openxmlformats.org/officeDocument/2006/relationships/image" Target="../media/image23.jpg"/><Relationship Id="rId3" Type="http://schemas.openxmlformats.org/officeDocument/2006/relationships/slide" Target="slide2.xml"/><Relationship Id="rId21" Type="http://schemas.openxmlformats.org/officeDocument/2006/relationships/image" Target="../media/image35.png"/><Relationship Id="rId7" Type="http://schemas.openxmlformats.org/officeDocument/2006/relationships/slide" Target="slide30.xml"/><Relationship Id="rId12" Type="http://schemas.openxmlformats.org/officeDocument/2006/relationships/slide" Target="slide86.xml"/><Relationship Id="rId17" Type="http://schemas.openxmlformats.org/officeDocument/2006/relationships/image" Target="../media/image19.jpg"/><Relationship Id="rId2" Type="http://schemas.openxmlformats.org/officeDocument/2006/relationships/image" Target="../media/image2.png"/><Relationship Id="rId16" Type="http://schemas.openxmlformats.org/officeDocument/2006/relationships/image" Target="../media/image15.jpg"/><Relationship Id="rId20" Type="http://schemas.openxmlformats.org/officeDocument/2006/relationships/image" Target="../media/image7.jpg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slide" Target="slide73.xml"/><Relationship Id="rId5" Type="http://schemas.openxmlformats.org/officeDocument/2006/relationships/slide" Target="slide3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30.png"/><Relationship Id="rId4" Type="http://schemas.openxmlformats.org/officeDocument/2006/relationships/image" Target="../media/image3.png"/><Relationship Id="rId9" Type="http://schemas.openxmlformats.org/officeDocument/2006/relationships/slide" Target="slide50.xml"/><Relationship Id="rId14" Type="http://schemas.openxmlformats.org/officeDocument/2006/relationships/slide" Target="slide118.xml"/><Relationship Id="rId22" Type="http://schemas.openxmlformats.org/officeDocument/2006/relationships/image" Target="../media/image38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97.xml"/><Relationship Id="rId3" Type="http://schemas.openxmlformats.org/officeDocument/2006/relationships/slide" Target="slide2.xml"/><Relationship Id="rId7" Type="http://schemas.openxmlformats.org/officeDocument/2006/relationships/slide" Target="slide3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slide" Target="slide73.xml"/><Relationship Id="rId5" Type="http://schemas.openxmlformats.org/officeDocument/2006/relationships/slide" Target="slide3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image" Target="../media/image3.png"/><Relationship Id="rId9" Type="http://schemas.openxmlformats.org/officeDocument/2006/relationships/slide" Target="slide50.xml"/><Relationship Id="rId14" Type="http://schemas.openxmlformats.org/officeDocument/2006/relationships/slide" Target="slide11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48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23.jpg"/><Relationship Id="rId2" Type="http://schemas.openxmlformats.org/officeDocument/2006/relationships/image" Target="../media/image2.png"/><Relationship Id="rId16" Type="http://schemas.openxmlformats.org/officeDocument/2006/relationships/image" Target="../media/image19.jpg"/><Relationship Id="rId20" Type="http://schemas.openxmlformats.org/officeDocument/2006/relationships/image" Target="../media/image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30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53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52.png"/><Relationship Id="rId2" Type="http://schemas.openxmlformats.org/officeDocument/2006/relationships/image" Target="../media/image2.png"/><Relationship Id="rId16" Type="http://schemas.openxmlformats.org/officeDocument/2006/relationships/image" Target="../media/image51.png"/><Relationship Id="rId20" Type="http://schemas.openxmlformats.org/officeDocument/2006/relationships/image" Target="../media/image5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19" Type="http://schemas.openxmlformats.org/officeDocument/2006/relationships/image" Target="../media/image54.png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97.xml"/><Relationship Id="rId3" Type="http://schemas.openxmlformats.org/officeDocument/2006/relationships/slide" Target="slide2.xml"/><Relationship Id="rId7" Type="http://schemas.openxmlformats.org/officeDocument/2006/relationships/slide" Target="slide3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.xml"/><Relationship Id="rId11" Type="http://schemas.openxmlformats.org/officeDocument/2006/relationships/slide" Target="slide73.xml"/><Relationship Id="rId5" Type="http://schemas.openxmlformats.org/officeDocument/2006/relationships/slide" Target="slide3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image" Target="../media/image3.png"/><Relationship Id="rId9" Type="http://schemas.openxmlformats.org/officeDocument/2006/relationships/slide" Target="slide50.xml"/><Relationship Id="rId14" Type="http://schemas.openxmlformats.org/officeDocument/2006/relationships/slide" Target="slide11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62.xml"/><Relationship Id="rId13" Type="http://schemas.openxmlformats.org/officeDocument/2006/relationships/slide" Target="slide133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118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0.xml"/><Relationship Id="rId11" Type="http://schemas.openxmlformats.org/officeDocument/2006/relationships/slide" Target="slide97.xml"/><Relationship Id="rId5" Type="http://schemas.openxmlformats.org/officeDocument/2006/relationships/slide" Target="slide30.xml"/><Relationship Id="rId10" Type="http://schemas.openxmlformats.org/officeDocument/2006/relationships/slide" Target="slide86.xml"/><Relationship Id="rId4" Type="http://schemas.openxmlformats.org/officeDocument/2006/relationships/slide" Target="slide16.xml"/><Relationship Id="rId9" Type="http://schemas.openxmlformats.org/officeDocument/2006/relationships/slide" Target="slide73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6" Type="http://schemas.openxmlformats.org/officeDocument/2006/relationships/image" Target="../media/image5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38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43.png"/><Relationship Id="rId2" Type="http://schemas.openxmlformats.org/officeDocument/2006/relationships/image" Target="../media/image2.png"/><Relationship Id="rId16" Type="http://schemas.openxmlformats.org/officeDocument/2006/relationships/image" Target="../media/image4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30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35.png"/><Relationship Id="rId2" Type="http://schemas.openxmlformats.org/officeDocument/2006/relationships/image" Target="../media/image2.png"/><Relationship Id="rId16" Type="http://schemas.openxmlformats.org/officeDocument/2006/relationships/image" Target="../media/image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48.png"/><Relationship Id="rId2" Type="http://schemas.openxmlformats.org/officeDocument/2006/relationships/image" Target="../media/image2.png"/><Relationship Id="rId16" Type="http://schemas.openxmlformats.org/officeDocument/2006/relationships/image" Target="../media/image3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38.png"/><Relationship Id="rId2" Type="http://schemas.openxmlformats.org/officeDocument/2006/relationships/image" Target="../media/image2.png"/><Relationship Id="rId16" Type="http://schemas.openxmlformats.org/officeDocument/2006/relationships/image" Target="../media/image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58.pn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57.png"/><Relationship Id="rId2" Type="http://schemas.openxmlformats.org/officeDocument/2006/relationships/image" Target="../media/image2.png"/><Relationship Id="rId16" Type="http://schemas.openxmlformats.org/officeDocument/2006/relationships/image" Target="../media/image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46.png"/><Relationship Id="rId2" Type="http://schemas.openxmlformats.org/officeDocument/2006/relationships/image" Target="../media/image2.png"/><Relationship Id="rId16" Type="http://schemas.openxmlformats.org/officeDocument/2006/relationships/image" Target="../media/image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19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23.jpg"/><Relationship Id="rId2" Type="http://schemas.openxmlformats.org/officeDocument/2006/relationships/image" Target="../media/image2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11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15.jpg"/><Relationship Id="rId2" Type="http://schemas.openxmlformats.org/officeDocument/2006/relationships/image" Target="../media/image2.png"/><Relationship Id="rId16" Type="http://schemas.openxmlformats.org/officeDocument/2006/relationships/image" Target="../media/image19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7.jpg"/><Relationship Id="rId2" Type="http://schemas.openxmlformats.org/officeDocument/2006/relationships/image" Target="../media/image2.png"/><Relationship Id="rId16" Type="http://schemas.openxmlformats.org/officeDocument/2006/relationships/image" Target="../media/image11.jp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18" Type="http://schemas.openxmlformats.org/officeDocument/2006/relationships/image" Target="../media/image15.jpg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60.png"/><Relationship Id="rId2" Type="http://schemas.openxmlformats.org/officeDocument/2006/relationships/image" Target="../media/image2.png"/><Relationship Id="rId16" Type="http://schemas.openxmlformats.org/officeDocument/2006/relationships/image" Target="../media/image59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50.xml"/><Relationship Id="rId13" Type="http://schemas.openxmlformats.org/officeDocument/2006/relationships/slide" Target="slide86.xml"/><Relationship Id="rId18" Type="http://schemas.openxmlformats.org/officeDocument/2006/relationships/image" Target="../media/image63.jpeg"/><Relationship Id="rId3" Type="http://schemas.openxmlformats.org/officeDocument/2006/relationships/image" Target="../media/image61.jpeg"/><Relationship Id="rId7" Type="http://schemas.openxmlformats.org/officeDocument/2006/relationships/slide" Target="slide40.xml"/><Relationship Id="rId12" Type="http://schemas.openxmlformats.org/officeDocument/2006/relationships/slide" Target="slide73.xml"/><Relationship Id="rId17" Type="http://schemas.openxmlformats.org/officeDocument/2006/relationships/image" Target="../media/image62.jpeg"/><Relationship Id="rId2" Type="http://schemas.openxmlformats.org/officeDocument/2006/relationships/image" Target="../media/image2.png"/><Relationship Id="rId16" Type="http://schemas.openxmlformats.org/officeDocument/2006/relationships/slide" Target="slide13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0.xml"/><Relationship Id="rId11" Type="http://schemas.openxmlformats.org/officeDocument/2006/relationships/slide" Target="slide62.xml"/><Relationship Id="rId5" Type="http://schemas.openxmlformats.org/officeDocument/2006/relationships/slide" Target="slide16.xml"/><Relationship Id="rId15" Type="http://schemas.openxmlformats.org/officeDocument/2006/relationships/slide" Target="slide11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7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17" Type="http://schemas.openxmlformats.org/officeDocument/2006/relationships/image" Target="../media/image65.png"/><Relationship Id="rId2" Type="http://schemas.openxmlformats.org/officeDocument/2006/relationships/image" Target="../media/image2.png"/><Relationship Id="rId16" Type="http://schemas.openxmlformats.org/officeDocument/2006/relationships/image" Target="../media/image6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50.xml"/><Relationship Id="rId13" Type="http://schemas.openxmlformats.org/officeDocument/2006/relationships/slide" Target="slide86.xml"/><Relationship Id="rId3" Type="http://schemas.openxmlformats.org/officeDocument/2006/relationships/image" Target="../media/image66.png"/><Relationship Id="rId7" Type="http://schemas.openxmlformats.org/officeDocument/2006/relationships/slide" Target="slide40.xml"/><Relationship Id="rId12" Type="http://schemas.openxmlformats.org/officeDocument/2006/relationships/slide" Target="slide73.xml"/><Relationship Id="rId2" Type="http://schemas.openxmlformats.org/officeDocument/2006/relationships/image" Target="../media/image2.png"/><Relationship Id="rId16" Type="http://schemas.openxmlformats.org/officeDocument/2006/relationships/slide" Target="slide13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0.xml"/><Relationship Id="rId11" Type="http://schemas.openxmlformats.org/officeDocument/2006/relationships/slide" Target="slide62.xml"/><Relationship Id="rId5" Type="http://schemas.openxmlformats.org/officeDocument/2006/relationships/slide" Target="slide16.xml"/><Relationship Id="rId15" Type="http://schemas.openxmlformats.org/officeDocument/2006/relationships/slide" Target="slide11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7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50.xml"/><Relationship Id="rId13" Type="http://schemas.openxmlformats.org/officeDocument/2006/relationships/slide" Target="slide86.xml"/><Relationship Id="rId3" Type="http://schemas.openxmlformats.org/officeDocument/2006/relationships/image" Target="../media/image67.png"/><Relationship Id="rId7" Type="http://schemas.openxmlformats.org/officeDocument/2006/relationships/slide" Target="slide40.xml"/><Relationship Id="rId12" Type="http://schemas.openxmlformats.org/officeDocument/2006/relationships/slide" Target="slide73.xml"/><Relationship Id="rId2" Type="http://schemas.openxmlformats.org/officeDocument/2006/relationships/image" Target="../media/image2.png"/><Relationship Id="rId16" Type="http://schemas.openxmlformats.org/officeDocument/2006/relationships/slide" Target="slide13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0.xml"/><Relationship Id="rId11" Type="http://schemas.openxmlformats.org/officeDocument/2006/relationships/slide" Target="slide62.xml"/><Relationship Id="rId5" Type="http://schemas.openxmlformats.org/officeDocument/2006/relationships/slide" Target="slide16.xml"/><Relationship Id="rId15" Type="http://schemas.openxmlformats.org/officeDocument/2006/relationships/slide" Target="slide11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7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7.xml"/><Relationship Id="rId3" Type="http://schemas.openxmlformats.org/officeDocument/2006/relationships/slide" Target="slide3.xml"/><Relationship Id="rId7" Type="http://schemas.openxmlformats.org/officeDocument/2006/relationships/slide" Target="slide50.xml"/><Relationship Id="rId12" Type="http://schemas.openxmlformats.org/officeDocument/2006/relationships/slide" Target="slide8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.xml"/><Relationship Id="rId11" Type="http://schemas.openxmlformats.org/officeDocument/2006/relationships/slide" Target="slide73.xml"/><Relationship Id="rId5" Type="http://schemas.openxmlformats.org/officeDocument/2006/relationships/slide" Target="slide30.xml"/><Relationship Id="rId15" Type="http://schemas.openxmlformats.org/officeDocument/2006/relationships/slide" Target="slide133.xml"/><Relationship Id="rId10" Type="http://schemas.openxmlformats.org/officeDocument/2006/relationships/slide" Target="slide62.xml"/><Relationship Id="rId4" Type="http://schemas.openxmlformats.org/officeDocument/2006/relationships/slide" Target="slide16.xml"/><Relationship Id="rId9" Type="http://schemas.openxmlformats.org/officeDocument/2006/relationships/image" Target="../media/image3.png"/><Relationship Id="rId14" Type="http://schemas.openxmlformats.org/officeDocument/2006/relationships/slide" Target="slide1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091649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12 เงิน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kumimoji="0" lang="th-TH" sz="6600" b="1" i="0" u="none" strike="noStrike" kern="0" cap="none" spc="0" normalizeH="0" baseline="0" noProof="0" dirty="0">
                <a:solidFill>
                  <a:srgbClr val="00206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matic SC"/>
              </a:rPr>
              <a:t>และบันทึกรายรับรายจ่าย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253100" y="3465210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ชั้นประถมศึกษาปีที่ 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829742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803406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 1.48148E-6 L 0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2020217" y="1407466"/>
            <a:ext cx="4220502" cy="629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600" i="0" u="none" strike="noStrike" kern="0" cap="none" spc="0" normalizeH="0" noProof="0" dirty="0">
                <a:ln>
                  <a:noFill/>
                </a:ln>
                <a:solidFill>
                  <a:schemeClr val="bg2">
                    <a:lumMod val="25000"/>
                  </a:schemeClr>
                </a:solidFill>
                <a:effectLst/>
                <a:uLnTx/>
                <a:uFillTx/>
                <a:latin typeface="4805_KwangMD_Melt" panose="02000000000000000000" pitchFamily="2" charset="0"/>
                <a:cs typeface="4805_KwangMD_Melt" panose="02000000000000000000" pitchFamily="2" charset="0"/>
                <a:sym typeface="Gorditas"/>
              </a:rPr>
              <a:t>ธนบัตรและเงินเหรียญ</a:t>
            </a:r>
            <a:endParaRPr kumimoji="0" lang="en-US" sz="2600" i="0" u="none" strike="noStrike" kern="0" cap="none" spc="0" normalizeH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4805_KwangMD_Melt" panose="02000000000000000000" pitchFamily="2" charset="0"/>
              <a:cs typeface="4805_KwangMD_Melt" panose="02000000000000000000" pitchFamily="2" charset="0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5783" y="1367864"/>
            <a:ext cx="921600" cy="558341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12.1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5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55589" y="1433198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การแลกเงิน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4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2000864" y="2436126"/>
            <a:ext cx="40722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การบอกจำนวนเงินเป็นบาทและสตางค์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7" name="Google Shape;576;p28">
            <a:hlinkClick r:id="rId9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2197369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การบวกและการลบจำนวนเงิน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74824" y="337428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43432" y="-508868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72" name="Google Shape;566;p28">
            <a:hlinkClick r:id="rId5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2028926" y="3447964"/>
            <a:ext cx="403714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การเขียนแสดงจำนวนเงินแบบใช้จุด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pic>
        <p:nvPicPr>
          <p:cNvPr id="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63314" y="886815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93009" y="1172638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49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605977" y="59041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</a:t>
            </a:r>
            <a:r>
              <a:rPr lang="th-TH" kern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 เงิน และ</a:t>
            </a:r>
            <a:r>
              <a:rPr lang="th-TH" ker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บันทึกรายรับรายจ่าย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8" name="Google Shape;576;p28">
            <a:hlinkClick r:id="rId12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68289" y="3070815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การคูณและการหารจำนวนเงิน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3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065603" y="4579164"/>
            <a:ext cx="3696568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การเปรียบเทียบจำนวนเงิน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8" name="Google Shape;576;p28">
            <a:hlinkClick r:id="rId13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88044" y="3938936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โจทย์ปัญหาเกี่ยวกับเงิน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124889" y="5563159"/>
            <a:ext cx="363728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การแลกเงิน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8" name="Google Shape;576;p28">
            <a:hlinkClick r:id="rId14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4800316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โจทย์ปัญหาเกี่ยวกับเงิน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0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2450462"/>
            <a:ext cx="921600" cy="558341"/>
            <a:chOff x="1819302" y="2003780"/>
            <a:chExt cx="1219500" cy="1198800"/>
          </a:xfrm>
        </p:grpSpPr>
        <p:sp>
          <p:nvSpPr>
            <p:cNvPr id="10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9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12.2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3442669"/>
            <a:ext cx="921600" cy="558341"/>
            <a:chOff x="1819302" y="2003780"/>
            <a:chExt cx="1219500" cy="1198800"/>
          </a:xfrm>
        </p:grpSpPr>
        <p:sp>
          <p:nvSpPr>
            <p:cNvPr id="11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3" name="Google Shape;567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12.3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4530663"/>
            <a:ext cx="921600" cy="558341"/>
            <a:chOff x="1819302" y="2003780"/>
            <a:chExt cx="1219500" cy="1198800"/>
          </a:xfrm>
        </p:grpSpPr>
        <p:sp>
          <p:nvSpPr>
            <p:cNvPr id="11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7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12.4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5533994"/>
            <a:ext cx="921600" cy="558341"/>
            <a:chOff x="1819302" y="2003780"/>
            <a:chExt cx="1219500" cy="1198800"/>
          </a:xfrm>
        </p:grpSpPr>
        <p:sp>
          <p:nvSpPr>
            <p:cNvPr id="11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1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12.5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2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1388558"/>
            <a:ext cx="921600" cy="558341"/>
            <a:chOff x="1819302" y="2003780"/>
            <a:chExt cx="1219500" cy="1198800"/>
          </a:xfrm>
        </p:grpSpPr>
        <p:sp>
          <p:nvSpPr>
            <p:cNvPr id="123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4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5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12.6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2168251"/>
            <a:ext cx="921600" cy="558341"/>
            <a:chOff x="1819302" y="2003780"/>
            <a:chExt cx="1219500" cy="1198800"/>
          </a:xfrm>
        </p:grpSpPr>
        <p:sp>
          <p:nvSpPr>
            <p:cNvPr id="12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9" name="Google Shape;567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12.7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42888" y="3018852"/>
            <a:ext cx="921600" cy="558341"/>
            <a:chOff x="1819302" y="2003780"/>
            <a:chExt cx="1219500" cy="1198800"/>
          </a:xfrm>
        </p:grpSpPr>
        <p:sp>
          <p:nvSpPr>
            <p:cNvPr id="13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3" name="Google Shape;567;p28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12.8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3893178"/>
            <a:ext cx="921600" cy="558341"/>
            <a:chOff x="1819302" y="2003780"/>
            <a:chExt cx="1219500" cy="1198800"/>
          </a:xfrm>
        </p:grpSpPr>
        <p:sp>
          <p:nvSpPr>
            <p:cNvPr id="13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7" name="Google Shape;567;p28">
              <a:hlinkClick r:id="rId1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12.9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339415" y="4753817"/>
            <a:ext cx="1135856" cy="558341"/>
            <a:chOff x="1689437" y="2003780"/>
            <a:chExt cx="1503013" cy="1198800"/>
          </a:xfrm>
        </p:grpSpPr>
        <p:sp>
          <p:nvSpPr>
            <p:cNvPr id="13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1" name="Google Shape;567;p28">
              <a:hlinkClick r:id="rId1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689437" y="2229418"/>
              <a:ext cx="1503013" cy="746096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12.10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7" name="Google Shape;576;p28">
            <a:hlinkClick r:id="rId15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4262" y="5431437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การอ่านและการเขียนบันทึกรายรับรายจ่าย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4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339413" y="5576531"/>
            <a:ext cx="1134529" cy="558341"/>
            <a:chOff x="1691193" y="2003780"/>
            <a:chExt cx="1501257" cy="1198800"/>
          </a:xfrm>
        </p:grpSpPr>
        <p:sp>
          <p:nvSpPr>
            <p:cNvPr id="14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7;p28">
              <a:hlinkClick r:id="rId1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691193" y="2307814"/>
              <a:ext cx="1501257" cy="594203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12.11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1.25E-6 2.22222E-6 L -1.25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ธน</a:t>
            </a:r>
            <a:r>
              <a:rPr lang="th-TH" sz="4000" kern="0" noProof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บัตรและ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noProof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เงินเหรียญ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7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7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8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8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8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8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9966AA8F-B471-4100-B2EE-D02D4B79B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91907" y="3396073"/>
            <a:ext cx="3320268" cy="1474234"/>
          </a:xfrm>
          <a:prstGeom prst="rect">
            <a:avLst/>
          </a:prstGeom>
        </p:spPr>
      </p:pic>
      <p:pic>
        <p:nvPicPr>
          <p:cNvPr id="24" name="รูปภาพ 23">
            <a:extLst>
              <a:ext uri="{FF2B5EF4-FFF2-40B4-BE49-F238E27FC236}">
                <a16:creationId xmlns:a16="http://schemas.microsoft.com/office/drawing/2014/main" id="{5A0AE329-D70D-4FCC-A50D-470465B605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94210" y="3396073"/>
            <a:ext cx="3325341" cy="1474234"/>
          </a:xfrm>
          <a:prstGeom prst="rect">
            <a:avLst/>
          </a:prstGeom>
        </p:spPr>
      </p:pic>
      <p:sp>
        <p:nvSpPr>
          <p:cNvPr id="62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2230892" y="244792"/>
            <a:ext cx="7231858" cy="1093868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E7DCE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63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2437517" y="310314"/>
            <a:ext cx="6706484" cy="8520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200" b="1" kern="0" dirty="0">
                <a:solidFill>
                  <a:srgbClr val="FF0000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ธนบัตรชนิดราคาต่างๆ สังเกตจากสีของธนบัตร และตัวเลขระบุจำนวนเงินที่ด้านหน้าและด้านหลัง</a:t>
            </a:r>
            <a:endParaRPr sz="3200" b="1" kern="0" dirty="0">
              <a:solidFill>
                <a:srgbClr val="FF0000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79227" y="2786305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348492" y="5543100"/>
            <a:ext cx="5457371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 1,000 บาท มีค่า 1,000 บาท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43622" y="223460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143622" y="371096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4" name="รูปภาพ 3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AB8FD127-E57C-4F16-9042-51DFE946EF7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02497" y="1835877"/>
            <a:ext cx="3325341" cy="1476000"/>
          </a:xfrm>
          <a:prstGeom prst="rect">
            <a:avLst/>
          </a:prstGeom>
        </p:spPr>
      </p:pic>
      <p:pic>
        <p:nvPicPr>
          <p:cNvPr id="25" name="รูปภาพ 24">
            <a:extLst>
              <a:ext uri="{FF2B5EF4-FFF2-40B4-BE49-F238E27FC236}">
                <a16:creationId xmlns:a16="http://schemas.microsoft.com/office/drawing/2014/main" id="{93427B60-8D22-4247-9BDF-ADF4AD13671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98205" y="1835877"/>
            <a:ext cx="3324246" cy="1476000"/>
          </a:xfrm>
          <a:prstGeom prst="rect">
            <a:avLst/>
          </a:prstGeom>
        </p:spPr>
      </p:pic>
      <p:sp>
        <p:nvSpPr>
          <p:cNvPr id="27" name="TextBox 6">
            <a:extLst>
              <a:ext uri="{FF2B5EF4-FFF2-40B4-BE49-F238E27FC236}">
                <a16:creationId xmlns:a16="http://schemas.microsoft.com/office/drawing/2014/main" id="{96A21F80-3B46-4611-8702-4988F45373B5}"/>
              </a:ext>
            </a:extLst>
          </p:cNvPr>
          <p:cNvSpPr txBox="1"/>
          <p:nvPr/>
        </p:nvSpPr>
        <p:spPr>
          <a:xfrm>
            <a:off x="9951603" y="219404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8" name="TextBox 79">
            <a:extLst>
              <a:ext uri="{FF2B5EF4-FFF2-40B4-BE49-F238E27FC236}">
                <a16:creationId xmlns:a16="http://schemas.microsoft.com/office/drawing/2014/main" id="{9B2505EE-9159-4B96-9CE6-90BC30F8ACCD}"/>
              </a:ext>
            </a:extLst>
          </p:cNvPr>
          <p:cNvSpPr txBox="1"/>
          <p:nvPr/>
        </p:nvSpPr>
        <p:spPr>
          <a:xfrm>
            <a:off x="9951603" y="3740079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ด้านหลัง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1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1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6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6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1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6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6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1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63" grpId="0"/>
      <p:bldP spid="64" grpId="0" animBg="1"/>
      <p:bldP spid="67" grpId="0"/>
      <p:bldP spid="7" grpId="0"/>
      <p:bldP spid="80" grpId="0"/>
      <p:bldP spid="27" grpId="0"/>
      <p:bldP spid="2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9966AA8F-B471-4100-B2EE-D02D4B79B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52872" y="3056439"/>
            <a:ext cx="3204000" cy="1476844"/>
          </a:xfrm>
          <a:prstGeom prst="rect">
            <a:avLst/>
          </a:prstGeom>
        </p:spPr>
      </p:pic>
      <p:pic>
        <p:nvPicPr>
          <p:cNvPr id="24" name="รูปภาพ 23">
            <a:extLst>
              <a:ext uri="{FF2B5EF4-FFF2-40B4-BE49-F238E27FC236}">
                <a16:creationId xmlns:a16="http://schemas.microsoft.com/office/drawing/2014/main" id="{5A0AE329-D70D-4FCC-A50D-470465B605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61595" y="3056439"/>
            <a:ext cx="3200400" cy="1478776"/>
          </a:xfrm>
          <a:prstGeom prst="rect">
            <a:avLst/>
          </a:prstGeom>
        </p:spPr>
      </p:pic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79227" y="2359583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348492" y="5116378"/>
            <a:ext cx="5457371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 500 บาท มีค่า 500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43622" y="172079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143622" y="337133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B8FD127-E57C-4F16-9042-51DFE946EF7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65444" y="1322067"/>
            <a:ext cx="3199447" cy="1476000"/>
          </a:xfrm>
          <a:prstGeom prst="rect">
            <a:avLst/>
          </a:prstGeom>
        </p:spPr>
      </p:pic>
      <p:pic>
        <p:nvPicPr>
          <p:cNvPr id="25" name="รูปภาพ 24">
            <a:extLst>
              <a:ext uri="{FF2B5EF4-FFF2-40B4-BE49-F238E27FC236}">
                <a16:creationId xmlns:a16="http://schemas.microsoft.com/office/drawing/2014/main" id="{93427B60-8D22-4247-9BDF-ADF4AD13671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59243" y="1322067"/>
            <a:ext cx="3202169" cy="1476000"/>
          </a:xfrm>
          <a:prstGeom prst="rect">
            <a:avLst/>
          </a:prstGeom>
        </p:spPr>
      </p:pic>
      <p:sp>
        <p:nvSpPr>
          <p:cNvPr id="27" name="TextBox 6">
            <a:extLst>
              <a:ext uri="{FF2B5EF4-FFF2-40B4-BE49-F238E27FC236}">
                <a16:creationId xmlns:a16="http://schemas.microsoft.com/office/drawing/2014/main" id="{96A21F80-3B46-4611-8702-4988F45373B5}"/>
              </a:ext>
            </a:extLst>
          </p:cNvPr>
          <p:cNvSpPr txBox="1"/>
          <p:nvPr/>
        </p:nvSpPr>
        <p:spPr>
          <a:xfrm>
            <a:off x="9951603" y="168023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8" name="TextBox 79">
            <a:extLst>
              <a:ext uri="{FF2B5EF4-FFF2-40B4-BE49-F238E27FC236}">
                <a16:creationId xmlns:a16="http://schemas.microsoft.com/office/drawing/2014/main" id="{9B2505EE-9159-4B96-9CE6-90BC30F8ACCD}"/>
              </a:ext>
            </a:extLst>
          </p:cNvPr>
          <p:cNvSpPr txBox="1"/>
          <p:nvPr/>
        </p:nvSpPr>
        <p:spPr>
          <a:xfrm>
            <a:off x="9951603" y="340044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</p:spTree>
    <p:extLst>
      <p:ext uri="{BB962C8B-B14F-4D97-AF65-F5344CB8AC3E}">
        <p14:creationId xmlns:p14="http://schemas.microsoft.com/office/powerpoint/2010/main" val="2206226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7" grpId="0"/>
      <p:bldP spid="2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9966AA8F-B471-4100-B2EE-D02D4B79B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548024" y="3056439"/>
            <a:ext cx="3204000" cy="1539422"/>
          </a:xfrm>
          <a:prstGeom prst="rect">
            <a:avLst/>
          </a:prstGeom>
        </p:spPr>
      </p:pic>
      <p:pic>
        <p:nvPicPr>
          <p:cNvPr id="24" name="รูปภาพ 23">
            <a:extLst>
              <a:ext uri="{FF2B5EF4-FFF2-40B4-BE49-F238E27FC236}">
                <a16:creationId xmlns:a16="http://schemas.microsoft.com/office/drawing/2014/main" id="{5A0AE329-D70D-4FCC-A50D-470465B605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24474" y="3056439"/>
            <a:ext cx="3204000" cy="1540993"/>
          </a:xfrm>
          <a:prstGeom prst="rect">
            <a:avLst/>
          </a:prstGeom>
        </p:spPr>
      </p:pic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79227" y="2359583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348492" y="5116378"/>
            <a:ext cx="5457371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 100 บาท มีค่า 100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43622" y="172079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143622" y="337133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B8FD127-E57C-4F16-9042-51DFE946EF7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26220" y="1322067"/>
            <a:ext cx="3204000" cy="1536474"/>
          </a:xfrm>
          <a:prstGeom prst="rect">
            <a:avLst/>
          </a:prstGeom>
        </p:spPr>
      </p:pic>
      <p:pic>
        <p:nvPicPr>
          <p:cNvPr id="25" name="รูปภาพ 24">
            <a:extLst>
              <a:ext uri="{FF2B5EF4-FFF2-40B4-BE49-F238E27FC236}">
                <a16:creationId xmlns:a16="http://schemas.microsoft.com/office/drawing/2014/main" id="{93427B60-8D22-4247-9BDF-ADF4AD13671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554357" y="1322067"/>
            <a:ext cx="3204000" cy="1539422"/>
          </a:xfrm>
          <a:prstGeom prst="rect">
            <a:avLst/>
          </a:prstGeom>
        </p:spPr>
      </p:pic>
      <p:sp>
        <p:nvSpPr>
          <p:cNvPr id="27" name="TextBox 6">
            <a:extLst>
              <a:ext uri="{FF2B5EF4-FFF2-40B4-BE49-F238E27FC236}">
                <a16:creationId xmlns:a16="http://schemas.microsoft.com/office/drawing/2014/main" id="{96A21F80-3B46-4611-8702-4988F45373B5}"/>
              </a:ext>
            </a:extLst>
          </p:cNvPr>
          <p:cNvSpPr txBox="1"/>
          <p:nvPr/>
        </p:nvSpPr>
        <p:spPr>
          <a:xfrm>
            <a:off x="9951603" y="168023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8" name="TextBox 79">
            <a:extLst>
              <a:ext uri="{FF2B5EF4-FFF2-40B4-BE49-F238E27FC236}">
                <a16:creationId xmlns:a16="http://schemas.microsoft.com/office/drawing/2014/main" id="{9B2505EE-9159-4B96-9CE6-90BC30F8ACCD}"/>
              </a:ext>
            </a:extLst>
          </p:cNvPr>
          <p:cNvSpPr txBox="1"/>
          <p:nvPr/>
        </p:nvSpPr>
        <p:spPr>
          <a:xfrm>
            <a:off x="9951603" y="340044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</p:spTree>
    <p:extLst>
      <p:ext uri="{BB962C8B-B14F-4D97-AF65-F5344CB8AC3E}">
        <p14:creationId xmlns:p14="http://schemas.microsoft.com/office/powerpoint/2010/main" val="3329776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7" grpId="0"/>
      <p:bldP spid="2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9966AA8F-B471-4100-B2EE-D02D4B79B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78028" y="3056439"/>
            <a:ext cx="2953688" cy="1476844"/>
          </a:xfrm>
          <a:prstGeom prst="rect">
            <a:avLst/>
          </a:prstGeom>
        </p:spPr>
      </p:pic>
      <p:pic>
        <p:nvPicPr>
          <p:cNvPr id="24" name="รูปภาพ 23">
            <a:extLst>
              <a:ext uri="{FF2B5EF4-FFF2-40B4-BE49-F238E27FC236}">
                <a16:creationId xmlns:a16="http://schemas.microsoft.com/office/drawing/2014/main" id="{5A0AE329-D70D-4FCC-A50D-470465B605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80844" y="3056439"/>
            <a:ext cx="2961901" cy="1478776"/>
          </a:xfrm>
          <a:prstGeom prst="rect">
            <a:avLst/>
          </a:prstGeom>
        </p:spPr>
      </p:pic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79227" y="2359583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348492" y="5116378"/>
            <a:ext cx="520332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 50 บาท มีค่า 50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43622" y="172079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143622" y="337133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B8FD127-E57C-4F16-9042-51DFE946EF7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489167" y="1322067"/>
            <a:ext cx="2952000" cy="1476000"/>
          </a:xfrm>
          <a:prstGeom prst="rect">
            <a:avLst/>
          </a:prstGeom>
        </p:spPr>
      </p:pic>
      <p:pic>
        <p:nvPicPr>
          <p:cNvPr id="25" name="รูปภาพ 24">
            <a:extLst>
              <a:ext uri="{FF2B5EF4-FFF2-40B4-BE49-F238E27FC236}">
                <a16:creationId xmlns:a16="http://schemas.microsoft.com/office/drawing/2014/main" id="{93427B60-8D22-4247-9BDF-ADF4AD13671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84327" y="1322067"/>
            <a:ext cx="2952000" cy="1476000"/>
          </a:xfrm>
          <a:prstGeom prst="rect">
            <a:avLst/>
          </a:prstGeom>
        </p:spPr>
      </p:pic>
      <p:sp>
        <p:nvSpPr>
          <p:cNvPr id="27" name="TextBox 6">
            <a:extLst>
              <a:ext uri="{FF2B5EF4-FFF2-40B4-BE49-F238E27FC236}">
                <a16:creationId xmlns:a16="http://schemas.microsoft.com/office/drawing/2014/main" id="{96A21F80-3B46-4611-8702-4988F45373B5}"/>
              </a:ext>
            </a:extLst>
          </p:cNvPr>
          <p:cNvSpPr txBox="1"/>
          <p:nvPr/>
        </p:nvSpPr>
        <p:spPr>
          <a:xfrm>
            <a:off x="9951603" y="168023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8" name="TextBox 79">
            <a:extLst>
              <a:ext uri="{FF2B5EF4-FFF2-40B4-BE49-F238E27FC236}">
                <a16:creationId xmlns:a16="http://schemas.microsoft.com/office/drawing/2014/main" id="{9B2505EE-9159-4B96-9CE6-90BC30F8ACCD}"/>
              </a:ext>
            </a:extLst>
          </p:cNvPr>
          <p:cNvSpPr txBox="1"/>
          <p:nvPr/>
        </p:nvSpPr>
        <p:spPr>
          <a:xfrm>
            <a:off x="9951603" y="340044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</p:spTree>
    <p:extLst>
      <p:ext uri="{BB962C8B-B14F-4D97-AF65-F5344CB8AC3E}">
        <p14:creationId xmlns:p14="http://schemas.microsoft.com/office/powerpoint/2010/main" val="3148706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7" grpId="0"/>
      <p:bldP spid="2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9966AA8F-B471-4100-B2EE-D02D4B79B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40637" y="3056439"/>
            <a:ext cx="2828469" cy="1476844"/>
          </a:xfrm>
          <a:prstGeom prst="rect">
            <a:avLst/>
          </a:prstGeom>
        </p:spPr>
      </p:pic>
      <p:pic>
        <p:nvPicPr>
          <p:cNvPr id="24" name="รูปภาพ 23">
            <a:extLst>
              <a:ext uri="{FF2B5EF4-FFF2-40B4-BE49-F238E27FC236}">
                <a16:creationId xmlns:a16="http://schemas.microsoft.com/office/drawing/2014/main" id="{5A0AE329-D70D-4FCC-A50D-470465B6058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540310" y="3068444"/>
            <a:ext cx="2835770" cy="1478776"/>
          </a:xfrm>
          <a:prstGeom prst="rect">
            <a:avLst/>
          </a:prstGeom>
        </p:spPr>
      </p:pic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79227" y="2359583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348492" y="5116378"/>
            <a:ext cx="4933359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ธนบัตรชนิดราคา 20 บาท มีค่า 20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143622" y="172079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143622" y="337133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B8FD127-E57C-4F16-9042-51DFE946EF7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541235" y="1322067"/>
            <a:ext cx="2830447" cy="1476000"/>
          </a:xfrm>
          <a:prstGeom prst="rect">
            <a:avLst/>
          </a:prstGeom>
        </p:spPr>
      </p:pic>
      <p:pic>
        <p:nvPicPr>
          <p:cNvPr id="25" name="รูปภาพ 24">
            <a:extLst>
              <a:ext uri="{FF2B5EF4-FFF2-40B4-BE49-F238E27FC236}">
                <a16:creationId xmlns:a16="http://schemas.microsoft.com/office/drawing/2014/main" id="{93427B60-8D22-4247-9BDF-ADF4AD13671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46901" y="1322067"/>
            <a:ext cx="2826852" cy="1476000"/>
          </a:xfrm>
          <a:prstGeom prst="rect">
            <a:avLst/>
          </a:prstGeom>
        </p:spPr>
      </p:pic>
      <p:sp>
        <p:nvSpPr>
          <p:cNvPr id="27" name="TextBox 6">
            <a:extLst>
              <a:ext uri="{FF2B5EF4-FFF2-40B4-BE49-F238E27FC236}">
                <a16:creationId xmlns:a16="http://schemas.microsoft.com/office/drawing/2014/main" id="{96A21F80-3B46-4611-8702-4988F45373B5}"/>
              </a:ext>
            </a:extLst>
          </p:cNvPr>
          <p:cNvSpPr txBox="1"/>
          <p:nvPr/>
        </p:nvSpPr>
        <p:spPr>
          <a:xfrm>
            <a:off x="9951603" y="168023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8" name="TextBox 79">
            <a:extLst>
              <a:ext uri="{FF2B5EF4-FFF2-40B4-BE49-F238E27FC236}">
                <a16:creationId xmlns:a16="http://schemas.microsoft.com/office/drawing/2014/main" id="{9B2505EE-9159-4B96-9CE6-90BC30F8ACCD}"/>
              </a:ext>
            </a:extLst>
          </p:cNvPr>
          <p:cNvSpPr txBox="1"/>
          <p:nvPr/>
        </p:nvSpPr>
        <p:spPr>
          <a:xfrm>
            <a:off x="9951603" y="340044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</p:spTree>
    <p:extLst>
      <p:ext uri="{BB962C8B-B14F-4D97-AF65-F5344CB8AC3E}">
        <p14:creationId xmlns:p14="http://schemas.microsoft.com/office/powerpoint/2010/main" val="1623764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7" grpId="0"/>
      <p:bldP spid="2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5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62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/>
          <p:nvPr/>
        </p:nvSpPr>
        <p:spPr>
          <a:xfrm>
            <a:off x="1152498" y="1282368"/>
            <a:ext cx="9123616" cy="4302240"/>
          </a:xfrm>
          <a:custGeom>
            <a:avLst/>
            <a:gdLst>
              <a:gd name="connsiteX0" fmla="*/ 8949907 w 9045807"/>
              <a:gd name="connsiteY0" fmla="*/ 1350538 h 3425316"/>
              <a:gd name="connsiteX1" fmla="*/ 8677506 w 9045807"/>
              <a:gd name="connsiteY1" fmla="*/ 1275741 h 3425316"/>
              <a:gd name="connsiteX2" fmla="*/ 8624931 w 9045807"/>
              <a:gd name="connsiteY2" fmla="*/ 1228919 h 3425316"/>
              <a:gd name="connsiteX3" fmla="*/ 8614019 w 9045807"/>
              <a:gd name="connsiteY3" fmla="*/ 1222174 h 3425316"/>
              <a:gd name="connsiteX4" fmla="*/ 8718178 w 9045807"/>
              <a:gd name="connsiteY4" fmla="*/ 1103134 h 3425316"/>
              <a:gd name="connsiteX5" fmla="*/ 8766389 w 9045807"/>
              <a:gd name="connsiteY5" fmla="*/ 764666 h 3425316"/>
              <a:gd name="connsiteX6" fmla="*/ 8477123 w 9045807"/>
              <a:gd name="connsiteY6" fmla="*/ 588488 h 3425316"/>
              <a:gd name="connsiteX7" fmla="*/ 8363639 w 9045807"/>
              <a:gd name="connsiteY7" fmla="*/ 611105 h 3425316"/>
              <a:gd name="connsiteX8" fmla="*/ 8293009 w 9045807"/>
              <a:gd name="connsiteY8" fmla="*/ 395049 h 3425316"/>
              <a:gd name="connsiteX9" fmla="*/ 7893038 w 9045807"/>
              <a:gd name="connsiteY9" fmla="*/ 333942 h 3425316"/>
              <a:gd name="connsiteX10" fmla="*/ 7766657 w 9045807"/>
              <a:gd name="connsiteY10" fmla="*/ 412111 h 3425316"/>
              <a:gd name="connsiteX11" fmla="*/ 7457949 w 9045807"/>
              <a:gd name="connsiteY11" fmla="*/ 331165 h 3425316"/>
              <a:gd name="connsiteX12" fmla="*/ 7021471 w 9045807"/>
              <a:gd name="connsiteY12" fmla="*/ 545237 h 3425316"/>
              <a:gd name="connsiteX13" fmla="*/ 6949254 w 9045807"/>
              <a:gd name="connsiteY13" fmla="*/ 361520 h 3425316"/>
              <a:gd name="connsiteX14" fmla="*/ 6549481 w 9045807"/>
              <a:gd name="connsiteY14" fmla="*/ 300214 h 3425316"/>
              <a:gd name="connsiteX15" fmla="*/ 6268151 w 9045807"/>
              <a:gd name="connsiteY15" fmla="*/ 460917 h 3425316"/>
              <a:gd name="connsiteX16" fmla="*/ 6261207 w 9045807"/>
              <a:gd name="connsiteY16" fmla="*/ 449212 h 3425316"/>
              <a:gd name="connsiteX17" fmla="*/ 5907858 w 9045807"/>
              <a:gd name="connsiteY17" fmla="*/ 323824 h 3425316"/>
              <a:gd name="connsiteX18" fmla="*/ 5444200 w 9045807"/>
              <a:gd name="connsiteY18" fmla="*/ 563291 h 3425316"/>
              <a:gd name="connsiteX19" fmla="*/ 5396386 w 9045807"/>
              <a:gd name="connsiteY19" fmla="*/ 395247 h 3425316"/>
              <a:gd name="connsiteX20" fmla="*/ 5043038 w 9045807"/>
              <a:gd name="connsiteY20" fmla="*/ 269859 h 3425316"/>
              <a:gd name="connsiteX21" fmla="*/ 4577594 w 9045807"/>
              <a:gd name="connsiteY21" fmla="*/ 518652 h 3425316"/>
              <a:gd name="connsiteX22" fmla="*/ 4414510 w 9045807"/>
              <a:gd name="connsiteY22" fmla="*/ 211927 h 3425316"/>
              <a:gd name="connsiteX23" fmla="*/ 3807013 w 9045807"/>
              <a:gd name="connsiteY23" fmla="*/ 314697 h 3425316"/>
              <a:gd name="connsiteX24" fmla="*/ 3552467 w 9045807"/>
              <a:gd name="connsiteY24" fmla="*/ 473417 h 3425316"/>
              <a:gd name="connsiteX25" fmla="*/ 3480845 w 9045807"/>
              <a:gd name="connsiteY25" fmla="*/ 302992 h 3425316"/>
              <a:gd name="connsiteX26" fmla="*/ 3081072 w 9045807"/>
              <a:gd name="connsiteY26" fmla="*/ 241885 h 3425316"/>
              <a:gd name="connsiteX27" fmla="*/ 2816011 w 9045807"/>
              <a:gd name="connsiteY27" fmla="*/ 394057 h 3425316"/>
              <a:gd name="connsiteX28" fmla="*/ 2692607 w 9045807"/>
              <a:gd name="connsiteY28" fmla="*/ 82571 h 3425316"/>
              <a:gd name="connsiteX29" fmla="*/ 2390048 w 9045807"/>
              <a:gd name="connsiteY29" fmla="*/ 17099 h 3425316"/>
              <a:gd name="connsiteX30" fmla="*/ 1702001 w 9045807"/>
              <a:gd name="connsiteY30" fmla="*/ 394057 h 3425316"/>
              <a:gd name="connsiteX31" fmla="*/ 1670456 w 9045807"/>
              <a:gd name="connsiteY31" fmla="*/ 329379 h 3425316"/>
              <a:gd name="connsiteX32" fmla="*/ 1317107 w 9045807"/>
              <a:gd name="connsiteY32" fmla="*/ 203991 h 3425316"/>
              <a:gd name="connsiteX33" fmla="*/ 78900 w 9045807"/>
              <a:gd name="connsiteY33" fmla="*/ 997586 h 3425316"/>
              <a:gd name="connsiteX34" fmla="*/ 98740 w 9045807"/>
              <a:gd name="connsiteY34" fmla="*/ 1432080 h 3425316"/>
              <a:gd name="connsiteX35" fmla="*/ 300115 w 9045807"/>
              <a:gd name="connsiteY35" fmla="*/ 1511439 h 3425316"/>
              <a:gd name="connsiteX36" fmla="*/ 109453 w 9045807"/>
              <a:gd name="connsiteY36" fmla="*/ 1861018 h 3425316"/>
              <a:gd name="connsiteX37" fmla="*/ 555652 w 9045807"/>
              <a:gd name="connsiteY37" fmla="*/ 2257816 h 3425316"/>
              <a:gd name="connsiteX38" fmla="*/ 469151 w 9045807"/>
              <a:gd name="connsiteY38" fmla="*/ 2419312 h 3425316"/>
              <a:gd name="connsiteX39" fmla="*/ 968521 w 9045807"/>
              <a:gd name="connsiteY39" fmla="*/ 2769685 h 3425316"/>
              <a:gd name="connsiteX40" fmla="*/ 1181799 w 9045807"/>
              <a:gd name="connsiteY40" fmla="*/ 2557001 h 3425316"/>
              <a:gd name="connsiteX41" fmla="*/ 1173070 w 9045807"/>
              <a:gd name="connsiteY41" fmla="*/ 2569302 h 3425316"/>
              <a:gd name="connsiteX42" fmla="*/ 1167316 w 9045807"/>
              <a:gd name="connsiteY42" fmla="*/ 2973837 h 3425316"/>
              <a:gd name="connsiteX43" fmla="*/ 1567288 w 9045807"/>
              <a:gd name="connsiteY43" fmla="*/ 3034944 h 3425316"/>
              <a:gd name="connsiteX44" fmla="*/ 2265057 w 9045807"/>
              <a:gd name="connsiteY44" fmla="*/ 2406813 h 3425316"/>
              <a:gd name="connsiteX45" fmla="*/ 2297595 w 9045807"/>
              <a:gd name="connsiteY45" fmla="*/ 2370110 h 3425316"/>
              <a:gd name="connsiteX46" fmla="*/ 1994639 w 9045807"/>
              <a:gd name="connsiteY46" fmla="*/ 2857576 h 3425316"/>
              <a:gd name="connsiteX47" fmla="*/ 2494009 w 9045807"/>
              <a:gd name="connsiteY47" fmla="*/ 3207948 h 3425316"/>
              <a:gd name="connsiteX48" fmla="*/ 2987824 w 9045807"/>
              <a:gd name="connsiteY48" fmla="*/ 2666518 h 3425316"/>
              <a:gd name="connsiteX49" fmla="*/ 3067184 w 9045807"/>
              <a:gd name="connsiteY49" fmla="*/ 2981972 h 3425316"/>
              <a:gd name="connsiteX50" fmla="*/ 3501479 w 9045807"/>
              <a:gd name="connsiteY50" fmla="*/ 2962132 h 3425316"/>
              <a:gd name="connsiteX51" fmla="*/ 3864945 w 9045807"/>
              <a:gd name="connsiteY51" fmla="*/ 2602435 h 3425316"/>
              <a:gd name="connsiteX52" fmla="*/ 3613177 w 9045807"/>
              <a:gd name="connsiteY52" fmla="*/ 2976813 h 3425316"/>
              <a:gd name="connsiteX53" fmla="*/ 3710393 w 9045807"/>
              <a:gd name="connsiteY53" fmla="*/ 3369445 h 3425316"/>
              <a:gd name="connsiteX54" fmla="*/ 4112547 w 9045807"/>
              <a:gd name="connsiteY54" fmla="*/ 3327185 h 3425316"/>
              <a:gd name="connsiteX55" fmla="*/ 4620845 w 9045807"/>
              <a:gd name="connsiteY55" fmla="*/ 2784763 h 3425316"/>
              <a:gd name="connsiteX56" fmla="*/ 4725997 w 9045807"/>
              <a:gd name="connsiteY56" fmla="*/ 3164102 h 3425316"/>
              <a:gd name="connsiteX57" fmla="*/ 5128151 w 9045807"/>
              <a:gd name="connsiteY57" fmla="*/ 3121645 h 3425316"/>
              <a:gd name="connsiteX58" fmla="*/ 5361468 w 9045807"/>
              <a:gd name="connsiteY58" fmla="*/ 2865115 h 3425316"/>
              <a:gd name="connsiteX59" fmla="*/ 5454120 w 9045807"/>
              <a:gd name="connsiteY59" fmla="*/ 3123033 h 3425316"/>
              <a:gd name="connsiteX60" fmla="*/ 5888614 w 9045807"/>
              <a:gd name="connsiteY60" fmla="*/ 3103194 h 3425316"/>
              <a:gd name="connsiteX61" fmla="*/ 6132645 w 9045807"/>
              <a:gd name="connsiteY61" fmla="*/ 2808571 h 3425316"/>
              <a:gd name="connsiteX62" fmla="*/ 6264778 w 9045807"/>
              <a:gd name="connsiteY62" fmla="*/ 3029786 h 3425316"/>
              <a:gd name="connsiteX63" fmla="*/ 6667131 w 9045807"/>
              <a:gd name="connsiteY63" fmla="*/ 2987527 h 3425316"/>
              <a:gd name="connsiteX64" fmla="*/ 6942310 w 9045807"/>
              <a:gd name="connsiteY64" fmla="*/ 2683778 h 3425316"/>
              <a:gd name="connsiteX65" fmla="*/ 7072261 w 9045807"/>
              <a:gd name="connsiteY65" fmla="*/ 2906183 h 3425316"/>
              <a:gd name="connsiteX66" fmla="*/ 7404579 w 9045807"/>
              <a:gd name="connsiteY66" fmla="*/ 2917492 h 3425316"/>
              <a:gd name="connsiteX67" fmla="*/ 7545443 w 9045807"/>
              <a:gd name="connsiteY67" fmla="*/ 3074227 h 3425316"/>
              <a:gd name="connsiteX68" fmla="*/ 7960691 w 9045807"/>
              <a:gd name="connsiteY68" fmla="*/ 2944871 h 3425316"/>
              <a:gd name="connsiteX69" fmla="*/ 8168018 w 9045807"/>
              <a:gd name="connsiteY69" fmla="*/ 2645884 h 3425316"/>
              <a:gd name="connsiteX70" fmla="*/ 8249163 w 9045807"/>
              <a:gd name="connsiteY70" fmla="*/ 2705404 h 3425316"/>
              <a:gd name="connsiteX71" fmla="*/ 8664412 w 9045807"/>
              <a:gd name="connsiteY71" fmla="*/ 2576246 h 3425316"/>
              <a:gd name="connsiteX72" fmla="*/ 9014983 w 9045807"/>
              <a:gd name="connsiteY72" fmla="*/ 1719956 h 3425316"/>
              <a:gd name="connsiteX73" fmla="*/ 8949907 w 9045807"/>
              <a:gd name="connsiteY73" fmla="*/ 1350538 h 3425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9045807" h="3425316">
                <a:moveTo>
                  <a:pt x="8949907" y="1350538"/>
                </a:moveTo>
                <a:cubicBezTo>
                  <a:pt x="8875211" y="1285483"/>
                  <a:pt x="8774960" y="1257965"/>
                  <a:pt x="8677506" y="1275741"/>
                </a:cubicBezTo>
                <a:cubicBezTo>
                  <a:pt x="8662011" y="1257985"/>
                  <a:pt x="8644354" y="1242272"/>
                  <a:pt x="8624931" y="1228919"/>
                </a:cubicBezTo>
                <a:lnTo>
                  <a:pt x="8614019" y="1222174"/>
                </a:lnTo>
                <a:cubicBezTo>
                  <a:pt x="8648341" y="1182494"/>
                  <a:pt x="8682863" y="1142814"/>
                  <a:pt x="8718178" y="1103134"/>
                </a:cubicBezTo>
                <a:cubicBezTo>
                  <a:pt x="8800811" y="1010244"/>
                  <a:pt x="8819798" y="876920"/>
                  <a:pt x="8766389" y="764666"/>
                </a:cubicBezTo>
                <a:cubicBezTo>
                  <a:pt x="8718178" y="663086"/>
                  <a:pt x="8596560" y="571425"/>
                  <a:pt x="8477123" y="588488"/>
                </a:cubicBezTo>
                <a:cubicBezTo>
                  <a:pt x="8438912" y="593944"/>
                  <a:pt x="8401017" y="601483"/>
                  <a:pt x="8363639" y="611105"/>
                </a:cubicBezTo>
                <a:cubicBezTo>
                  <a:pt x="8371159" y="532400"/>
                  <a:pt x="8345566" y="454112"/>
                  <a:pt x="8293009" y="395049"/>
                </a:cubicBezTo>
                <a:cubicBezTo>
                  <a:pt x="8193175" y="278529"/>
                  <a:pt x="8023108" y="252539"/>
                  <a:pt x="7893038" y="333942"/>
                </a:cubicBezTo>
                <a:cubicBezTo>
                  <a:pt x="7850382" y="359337"/>
                  <a:pt x="7808321" y="385526"/>
                  <a:pt x="7766657" y="412111"/>
                </a:cubicBezTo>
                <a:cubicBezTo>
                  <a:pt x="7687893" y="328010"/>
                  <a:pt x="7567862" y="296524"/>
                  <a:pt x="7457949" y="331165"/>
                </a:cubicBezTo>
                <a:cubicBezTo>
                  <a:pt x="7303316" y="382133"/>
                  <a:pt x="7156442" y="454172"/>
                  <a:pt x="7021471" y="545237"/>
                </a:cubicBezTo>
                <a:cubicBezTo>
                  <a:pt x="7019726" y="477424"/>
                  <a:pt x="6994152" y="412369"/>
                  <a:pt x="6949254" y="361520"/>
                </a:cubicBezTo>
                <a:cubicBezTo>
                  <a:pt x="6842119" y="238711"/>
                  <a:pt x="6689947" y="228394"/>
                  <a:pt x="6549481" y="300214"/>
                </a:cubicBezTo>
                <a:cubicBezTo>
                  <a:pt x="6453059" y="349616"/>
                  <a:pt x="6359414" y="403580"/>
                  <a:pt x="6268151" y="460917"/>
                </a:cubicBezTo>
                <a:cubicBezTo>
                  <a:pt x="6265770" y="456949"/>
                  <a:pt x="6263786" y="452981"/>
                  <a:pt x="6261207" y="449212"/>
                </a:cubicBezTo>
                <a:cubicBezTo>
                  <a:pt x="6193355" y="344259"/>
                  <a:pt x="6029675" y="267677"/>
                  <a:pt x="5907858" y="323824"/>
                </a:cubicBezTo>
                <a:cubicBezTo>
                  <a:pt x="5749139" y="397033"/>
                  <a:pt x="5594388" y="477385"/>
                  <a:pt x="5444200" y="563291"/>
                </a:cubicBezTo>
                <a:cubicBezTo>
                  <a:pt x="5444815" y="503831"/>
                  <a:pt x="5428209" y="445462"/>
                  <a:pt x="5396386" y="395247"/>
                </a:cubicBezTo>
                <a:cubicBezTo>
                  <a:pt x="5329129" y="291286"/>
                  <a:pt x="5163863" y="212324"/>
                  <a:pt x="5043038" y="269859"/>
                </a:cubicBezTo>
                <a:cubicBezTo>
                  <a:pt x="4882930" y="346044"/>
                  <a:pt x="4727980" y="428578"/>
                  <a:pt x="4577594" y="518652"/>
                </a:cubicBezTo>
                <a:cubicBezTo>
                  <a:pt x="4587316" y="400803"/>
                  <a:pt x="4522043" y="280573"/>
                  <a:pt x="4414510" y="211927"/>
                </a:cubicBezTo>
                <a:cubicBezTo>
                  <a:pt x="4207382" y="78801"/>
                  <a:pt x="3988151" y="206173"/>
                  <a:pt x="3807013" y="314697"/>
                </a:cubicBezTo>
                <a:cubicBezTo>
                  <a:pt x="3721166" y="366281"/>
                  <a:pt x="3636331" y="419194"/>
                  <a:pt x="3552467" y="473417"/>
                </a:cubicBezTo>
                <a:cubicBezTo>
                  <a:pt x="3547071" y="410504"/>
                  <a:pt x="3522013" y="350885"/>
                  <a:pt x="3480845" y="302992"/>
                </a:cubicBezTo>
                <a:cubicBezTo>
                  <a:pt x="3375297" y="182167"/>
                  <a:pt x="3219554" y="166890"/>
                  <a:pt x="3081072" y="241885"/>
                </a:cubicBezTo>
                <a:cubicBezTo>
                  <a:pt x="2991137" y="290552"/>
                  <a:pt x="2902771" y="341283"/>
                  <a:pt x="2816011" y="394057"/>
                </a:cubicBezTo>
                <a:cubicBezTo>
                  <a:pt x="2824145" y="289302"/>
                  <a:pt x="2791806" y="183754"/>
                  <a:pt x="2692607" y="82571"/>
                </a:cubicBezTo>
                <a:cubicBezTo>
                  <a:pt x="2621977" y="10750"/>
                  <a:pt x="2484288" y="-23176"/>
                  <a:pt x="2390048" y="17099"/>
                </a:cubicBezTo>
                <a:cubicBezTo>
                  <a:pt x="2149549" y="121239"/>
                  <a:pt x="1919228" y="247440"/>
                  <a:pt x="1702001" y="394057"/>
                </a:cubicBezTo>
                <a:cubicBezTo>
                  <a:pt x="1694164" y="371281"/>
                  <a:pt x="1683570" y="349576"/>
                  <a:pt x="1670456" y="329379"/>
                </a:cubicBezTo>
                <a:cubicBezTo>
                  <a:pt x="1597643" y="217085"/>
                  <a:pt x="1445273" y="159351"/>
                  <a:pt x="1317107" y="203991"/>
                </a:cubicBezTo>
                <a:cubicBezTo>
                  <a:pt x="847775" y="367610"/>
                  <a:pt x="423584" y="639476"/>
                  <a:pt x="78900" y="997586"/>
                </a:cubicBezTo>
                <a:cubicBezTo>
                  <a:pt x="-36370" y="1116626"/>
                  <a:pt x="-21688" y="1322167"/>
                  <a:pt x="98740" y="1432080"/>
                </a:cubicBezTo>
                <a:cubicBezTo>
                  <a:pt x="153639" y="1482691"/>
                  <a:pt x="225449" y="1510983"/>
                  <a:pt x="300115" y="1511439"/>
                </a:cubicBezTo>
                <a:cubicBezTo>
                  <a:pt x="228677" y="1623495"/>
                  <a:pt x="164975" y="1740292"/>
                  <a:pt x="109453" y="1861018"/>
                </a:cubicBezTo>
                <a:cubicBezTo>
                  <a:pt x="-22482" y="2151673"/>
                  <a:pt x="310035" y="2431812"/>
                  <a:pt x="555652" y="2257816"/>
                </a:cubicBezTo>
                <a:cubicBezTo>
                  <a:pt x="525232" y="2310729"/>
                  <a:pt x="496397" y="2364554"/>
                  <a:pt x="469151" y="2419312"/>
                </a:cubicBezTo>
                <a:cubicBezTo>
                  <a:pt x="312614" y="2736751"/>
                  <a:pt x="721514" y="3016691"/>
                  <a:pt x="968521" y="2769685"/>
                </a:cubicBezTo>
                <a:cubicBezTo>
                  <a:pt x="1039805" y="2698519"/>
                  <a:pt x="1110911" y="2627631"/>
                  <a:pt x="1181799" y="2557001"/>
                </a:cubicBezTo>
                <a:lnTo>
                  <a:pt x="1173070" y="2569302"/>
                </a:lnTo>
                <a:cubicBezTo>
                  <a:pt x="1084584" y="2694690"/>
                  <a:pt x="1057998" y="2848648"/>
                  <a:pt x="1167316" y="2973837"/>
                </a:cubicBezTo>
                <a:cubicBezTo>
                  <a:pt x="1271872" y="3092876"/>
                  <a:pt x="1429798" y="3111526"/>
                  <a:pt x="1567288" y="3034944"/>
                </a:cubicBezTo>
                <a:cubicBezTo>
                  <a:pt x="1845047" y="2880788"/>
                  <a:pt x="2058325" y="2641916"/>
                  <a:pt x="2265057" y="2406813"/>
                </a:cubicBezTo>
                <a:cubicBezTo>
                  <a:pt x="2275771" y="2394513"/>
                  <a:pt x="2286881" y="2382410"/>
                  <a:pt x="2297595" y="2370110"/>
                </a:cubicBezTo>
                <a:cubicBezTo>
                  <a:pt x="2191788" y="2528829"/>
                  <a:pt x="2090803" y="2691317"/>
                  <a:pt x="1994639" y="2857576"/>
                </a:cubicBezTo>
                <a:cubicBezTo>
                  <a:pt x="1820445" y="3163110"/>
                  <a:pt x="2261089" y="3465272"/>
                  <a:pt x="2494009" y="3207948"/>
                </a:cubicBezTo>
                <a:cubicBezTo>
                  <a:pt x="2657490" y="3025818"/>
                  <a:pt x="2821169" y="2845076"/>
                  <a:pt x="2987824" y="2666518"/>
                </a:cubicBezTo>
                <a:cubicBezTo>
                  <a:pt x="2953303" y="2776232"/>
                  <a:pt x="2970167" y="2893684"/>
                  <a:pt x="3067184" y="2981972"/>
                </a:cubicBezTo>
                <a:cubicBezTo>
                  <a:pt x="3194952" y="3098630"/>
                  <a:pt x="3383431" y="3079782"/>
                  <a:pt x="3501479" y="2962132"/>
                </a:cubicBezTo>
                <a:cubicBezTo>
                  <a:pt x="3619526" y="2844481"/>
                  <a:pt x="3741740" y="2724053"/>
                  <a:pt x="3864945" y="2602435"/>
                </a:cubicBezTo>
                <a:cubicBezTo>
                  <a:pt x="3778186" y="2725045"/>
                  <a:pt x="3694263" y="2849838"/>
                  <a:pt x="3613177" y="2976813"/>
                </a:cubicBezTo>
                <a:cubicBezTo>
                  <a:pt x="3532032" y="3104582"/>
                  <a:pt x="3593337" y="3289887"/>
                  <a:pt x="3710393" y="3369445"/>
                </a:cubicBezTo>
                <a:cubicBezTo>
                  <a:pt x="3836237" y="3457593"/>
                  <a:pt x="4007773" y="3439579"/>
                  <a:pt x="4112547" y="3327185"/>
                </a:cubicBezTo>
                <a:cubicBezTo>
                  <a:pt x="4280254" y="3144659"/>
                  <a:pt x="4449687" y="2963858"/>
                  <a:pt x="4620845" y="2784763"/>
                </a:cubicBezTo>
                <a:cubicBezTo>
                  <a:pt x="4549025" y="2909754"/>
                  <a:pt x="4615488" y="3089107"/>
                  <a:pt x="4725997" y="3164102"/>
                </a:cubicBezTo>
                <a:cubicBezTo>
                  <a:pt x="4850194" y="3248223"/>
                  <a:pt x="5024587" y="3238501"/>
                  <a:pt x="5128151" y="3121645"/>
                </a:cubicBezTo>
                <a:cubicBezTo>
                  <a:pt x="5204991" y="3035282"/>
                  <a:pt x="5282763" y="2949771"/>
                  <a:pt x="5361468" y="2865115"/>
                </a:cubicBezTo>
                <a:cubicBezTo>
                  <a:pt x="5346449" y="2961259"/>
                  <a:pt x="5381348" y="3058435"/>
                  <a:pt x="5454120" y="3123033"/>
                </a:cubicBezTo>
                <a:cubicBezTo>
                  <a:pt x="5572168" y="3230963"/>
                  <a:pt x="5782471" y="3231954"/>
                  <a:pt x="5888614" y="3103194"/>
                </a:cubicBezTo>
                <a:cubicBezTo>
                  <a:pt x="5969699" y="3004787"/>
                  <a:pt x="6051043" y="2906580"/>
                  <a:pt x="6132645" y="2808571"/>
                </a:cubicBezTo>
                <a:cubicBezTo>
                  <a:pt x="6145262" y="2897037"/>
                  <a:pt x="6192859" y="2976734"/>
                  <a:pt x="6264778" y="3029786"/>
                </a:cubicBezTo>
                <a:cubicBezTo>
                  <a:pt x="6390662" y="3118054"/>
                  <a:pt x="6562337" y="3100019"/>
                  <a:pt x="6667131" y="2987527"/>
                </a:cubicBezTo>
                <a:cubicBezTo>
                  <a:pt x="6758791" y="2886086"/>
                  <a:pt x="6850511" y="2784823"/>
                  <a:pt x="6942310" y="2683778"/>
                </a:cubicBezTo>
                <a:cubicBezTo>
                  <a:pt x="6951020" y="2773355"/>
                  <a:pt x="6998497" y="2854620"/>
                  <a:pt x="7072261" y="2906183"/>
                </a:cubicBezTo>
                <a:cubicBezTo>
                  <a:pt x="7171005" y="2975484"/>
                  <a:pt x="7301352" y="2979908"/>
                  <a:pt x="7404579" y="2917492"/>
                </a:cubicBezTo>
                <a:cubicBezTo>
                  <a:pt x="7430074" y="2985642"/>
                  <a:pt x="7480388" y="3041630"/>
                  <a:pt x="7545443" y="3074227"/>
                </a:cubicBezTo>
                <a:cubicBezTo>
                  <a:pt x="7710114" y="3152000"/>
                  <a:pt x="7864071" y="3087520"/>
                  <a:pt x="7960691" y="2944871"/>
                </a:cubicBezTo>
                <a:cubicBezTo>
                  <a:pt x="8026361" y="2847854"/>
                  <a:pt x="8095603" y="2746472"/>
                  <a:pt x="8168018" y="2645884"/>
                </a:cubicBezTo>
                <a:cubicBezTo>
                  <a:pt x="8191053" y="2670684"/>
                  <a:pt x="8218590" y="2690881"/>
                  <a:pt x="8249163" y="2705404"/>
                </a:cubicBezTo>
                <a:cubicBezTo>
                  <a:pt x="8388043" y="2770875"/>
                  <a:pt x="8599337" y="2735164"/>
                  <a:pt x="8664412" y="2576246"/>
                </a:cubicBezTo>
                <a:lnTo>
                  <a:pt x="9014983" y="1719956"/>
                </a:lnTo>
                <a:cubicBezTo>
                  <a:pt x="9067360" y="1592386"/>
                  <a:pt x="9057440" y="1448745"/>
                  <a:pt x="8949907" y="1350538"/>
                </a:cubicBezTo>
                <a:close/>
              </a:path>
            </a:pathLst>
          </a:custGeom>
          <a:solidFill>
            <a:srgbClr val="009B93">
              <a:alpha val="20000"/>
            </a:srgbClr>
          </a:solidFill>
          <a:ln w="1982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118642" y="1828361"/>
            <a:ext cx="6928500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ธนบัตรชนิดราคาต่างๆ อาจเรียกสั้นๆ ดังนี้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20 บาท	เรียกว่า ธนบัตร 20 บาท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50 บาท	เรียกว่า ธนบัตร 50 บาท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100 บาท	เรียกว่า ธนบัตร 100 บาท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500 บาท	เรียกว่า ธนบัตร 500 บาท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1,000 บาท	เรียกว่า ธนบัตร 1,000 บาท</a:t>
            </a:r>
          </a:p>
        </p:txBody>
      </p:sp>
      <p:pic>
        <p:nvPicPr>
          <p:cNvPr id="63" name="Graphic 123">
            <a:extLst>
              <a:ext uri="{FF2B5EF4-FFF2-40B4-BE49-F238E27FC236}">
                <a16:creationId xmlns:a16="http://schemas.microsoft.com/office/drawing/2014/main" id="{2FD7D8E3-2755-4458-BBC2-1223B0A8BFE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=""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51067" y="3631488"/>
            <a:ext cx="2115305" cy="26997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3665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2230892" y="244792"/>
            <a:ext cx="7231858" cy="1093868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E7DCE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2437516" y="486642"/>
            <a:ext cx="6706484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เงินเหรียญชนิดราคาต่างๆ</a:t>
            </a:r>
            <a:r>
              <a:rPr kumimoji="0" lang="th-TH" sz="3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สังเกตจากสี ขนาดของเหรียญ และตัวเลขระบุจำนวนเงินที่ด้านหลัง</a:t>
            </a:r>
            <a:endParaRPr kumimoji="0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999984" y="459406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569249" y="3216201"/>
            <a:ext cx="518286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10 บาท มีค่า 10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572761" y="1235806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026323" y="1236826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999984" y="2943828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5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569249" y="5700623"/>
            <a:ext cx="518286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5 บาท มีค่า 5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2558246" y="3780520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4007212" y="3765288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003668" y="120651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544318" y="1224950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997444" y="3777014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446410" y="3761782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6" name="รูปภาพ 5" descr="รูปภาพประกอบด้วย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6420E455-0CBD-4C63-AF4A-C10D4A66CCC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05468" y="1731496"/>
            <a:ext cx="1335621" cy="1310979"/>
          </a:xfrm>
          <a:prstGeom prst="rect">
            <a:avLst/>
          </a:prstGeom>
        </p:spPr>
      </p:pic>
      <p:pic>
        <p:nvPicPr>
          <p:cNvPr id="36" name="รูปภาพ 35">
            <a:extLst>
              <a:ext uri="{FF2B5EF4-FFF2-40B4-BE49-F238E27FC236}">
                <a16:creationId xmlns:a16="http://schemas.microsoft.com/office/drawing/2014/main" id="{E4370467-F929-4AF3-B930-0D34EAC699B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874125" y="1720948"/>
            <a:ext cx="1335621" cy="1310978"/>
          </a:xfrm>
          <a:prstGeom prst="rect">
            <a:avLst/>
          </a:prstGeom>
        </p:spPr>
      </p:pic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2E804D15-8291-4314-87A3-31FACDBDB58F}"/>
              </a:ext>
            </a:extLst>
          </p:cNvPr>
          <p:cNvPicPr>
            <a:picLocks noChangeAspect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54" r="53819" b="9068"/>
          <a:stretch/>
        </p:blipFill>
        <p:spPr>
          <a:xfrm>
            <a:off x="6793885" y="1650182"/>
            <a:ext cx="1511587" cy="1451416"/>
          </a:xfrm>
          <a:prstGeom prst="rect">
            <a:avLst/>
          </a:prstGeom>
        </p:spPr>
      </p:pic>
      <p:pic>
        <p:nvPicPr>
          <p:cNvPr id="39" name="รูปภาพ 38">
            <a:extLst>
              <a:ext uri="{FF2B5EF4-FFF2-40B4-BE49-F238E27FC236}">
                <a16:creationId xmlns:a16="http://schemas.microsoft.com/office/drawing/2014/main" id="{1DFDFAB5-525A-413B-A055-189F0F83D6E2}"/>
              </a:ext>
            </a:extLst>
          </p:cNvPr>
          <p:cNvPicPr>
            <a:picLocks noChangeAspect="1"/>
          </p:cNvPicPr>
          <p:nvPr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103" t="9884" r="6836" b="10905"/>
          <a:stretch/>
        </p:blipFill>
        <p:spPr>
          <a:xfrm>
            <a:off x="8339674" y="1693455"/>
            <a:ext cx="1442156" cy="1354509"/>
          </a:xfrm>
          <a:prstGeom prst="rect">
            <a:avLst/>
          </a:prstGeom>
        </p:spPr>
      </p:pic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4405A2CE-6382-4B22-AA80-E7D753B01F9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565046" y="4326328"/>
            <a:ext cx="1098653" cy="1116000"/>
          </a:xfrm>
          <a:prstGeom prst="rect">
            <a:avLst/>
          </a:prstGeom>
        </p:spPr>
      </p:pic>
      <p:pic>
        <p:nvPicPr>
          <p:cNvPr id="42" name="รูปภาพ 41">
            <a:extLst>
              <a:ext uri="{FF2B5EF4-FFF2-40B4-BE49-F238E27FC236}">
                <a16:creationId xmlns:a16="http://schemas.microsoft.com/office/drawing/2014/main" id="{DA42D4AA-FD31-4D3E-A0A6-CB8D701147D0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64223" y="4328827"/>
            <a:ext cx="1204974" cy="1223370"/>
          </a:xfrm>
          <a:prstGeom prst="rect">
            <a:avLst/>
          </a:prstGeom>
        </p:spPr>
      </p:pic>
      <p:pic>
        <p:nvPicPr>
          <p:cNvPr id="43" name="รูปภาพ 42">
            <a:extLst>
              <a:ext uri="{FF2B5EF4-FFF2-40B4-BE49-F238E27FC236}">
                <a16:creationId xmlns:a16="http://schemas.microsoft.com/office/drawing/2014/main" id="{54BAF744-1E9C-4CC4-A55B-1B6D58D189FE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39674" y="4333819"/>
            <a:ext cx="1192289" cy="1192289"/>
          </a:xfrm>
          <a:prstGeom prst="rect">
            <a:avLst/>
          </a:prstGeom>
        </p:spPr>
      </p:pic>
      <p:pic>
        <p:nvPicPr>
          <p:cNvPr id="41" name="รูปภาพ 40">
            <a:extLst>
              <a:ext uri="{FF2B5EF4-FFF2-40B4-BE49-F238E27FC236}">
                <a16:creationId xmlns:a16="http://schemas.microsoft.com/office/drawing/2014/main" id="{A16522E5-4D7E-45B6-9C87-112F11EB640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016710" y="4351400"/>
            <a:ext cx="1116000" cy="11456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6497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1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1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6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6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1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6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6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1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8175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917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675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675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175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17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675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675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175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4675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63" grpId="0"/>
      <p:bldP spid="64" grpId="0" animBg="1"/>
      <p:bldP spid="67" grpId="0"/>
      <p:bldP spid="7" grpId="0"/>
      <p:bldP spid="80" grpId="0"/>
      <p:bldP spid="24" grpId="0" animBg="1"/>
      <p:bldP spid="25" grpId="0"/>
      <p:bldP spid="26" grpId="0"/>
      <p:bldP spid="27" grpId="0"/>
      <p:bldP spid="29" grpId="0"/>
      <p:bldP spid="30" grpId="0"/>
      <p:bldP spid="31" grpId="0"/>
      <p:bldP spid="3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23649" y="-47829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292914" y="2708966"/>
            <a:ext cx="518286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2 บาท มีค่า 2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296426" y="728571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49988" y="72959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29873" y="2682146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5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299138" y="5438941"/>
            <a:ext cx="518286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1 บาท มีค่า 1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2288135" y="3518838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737101" y="3503606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6727333" y="699277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267983" y="71771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727333" y="351533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176299" y="3500100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6420E455-0CBD-4C63-AF4A-C10D4A66CCC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41454" y="1224261"/>
            <a:ext cx="1310979" cy="1310979"/>
          </a:xfrm>
          <a:prstGeom prst="rect">
            <a:avLst/>
          </a:prstGeom>
        </p:spPr>
      </p:pic>
      <p:pic>
        <p:nvPicPr>
          <p:cNvPr id="36" name="รูปภาพ 35">
            <a:extLst>
              <a:ext uri="{FF2B5EF4-FFF2-40B4-BE49-F238E27FC236}">
                <a16:creationId xmlns:a16="http://schemas.microsoft.com/office/drawing/2014/main" id="{E4370467-F929-4AF3-B930-0D34EAC699B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605413" y="1213713"/>
            <a:ext cx="1320375" cy="1310978"/>
          </a:xfrm>
          <a:prstGeom prst="rect">
            <a:avLst/>
          </a:prstGeom>
        </p:spPr>
      </p:pic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2E804D15-8291-4314-87A3-31FACDBDB58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99" b="2999"/>
          <a:stretch/>
        </p:blipFill>
        <p:spPr>
          <a:xfrm>
            <a:off x="6707537" y="1239240"/>
            <a:ext cx="1349730" cy="1296000"/>
          </a:xfrm>
          <a:prstGeom prst="rect">
            <a:avLst/>
          </a:prstGeom>
        </p:spPr>
      </p:pic>
      <p:pic>
        <p:nvPicPr>
          <p:cNvPr id="39" name="รูปภาพ 38">
            <a:extLst>
              <a:ext uri="{FF2B5EF4-FFF2-40B4-BE49-F238E27FC236}">
                <a16:creationId xmlns:a16="http://schemas.microsoft.com/office/drawing/2014/main" id="{1DFDFAB5-525A-413B-A055-189F0F83D6E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52" b="2052"/>
          <a:stretch/>
        </p:blipFill>
        <p:spPr>
          <a:xfrm>
            <a:off x="8172545" y="1211193"/>
            <a:ext cx="1418190" cy="1332000"/>
          </a:xfrm>
          <a:prstGeom prst="rect">
            <a:avLst/>
          </a:prstGeom>
        </p:spPr>
      </p:pic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4405A2CE-6382-4B22-AA80-E7D753B01F92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99871" y="4064646"/>
            <a:ext cx="1088780" cy="1116000"/>
          </a:xfrm>
          <a:prstGeom prst="rect">
            <a:avLst/>
          </a:prstGeom>
        </p:spPr>
      </p:pic>
      <p:pic>
        <p:nvPicPr>
          <p:cNvPr id="42" name="รูปภาพ 41">
            <a:extLst>
              <a:ext uri="{FF2B5EF4-FFF2-40B4-BE49-F238E27FC236}">
                <a16:creationId xmlns:a16="http://schemas.microsoft.com/office/drawing/2014/main" id="{DA42D4AA-FD31-4D3E-A0A6-CB8D701147D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94112" y="4073757"/>
            <a:ext cx="1204974" cy="1210145"/>
          </a:xfrm>
          <a:prstGeom prst="rect">
            <a:avLst/>
          </a:prstGeom>
        </p:spPr>
      </p:pic>
      <p:pic>
        <p:nvPicPr>
          <p:cNvPr id="43" name="รูปภาพ 42">
            <a:extLst>
              <a:ext uri="{FF2B5EF4-FFF2-40B4-BE49-F238E27FC236}">
                <a16:creationId xmlns:a16="http://schemas.microsoft.com/office/drawing/2014/main" id="{54BAF744-1E9C-4CC4-A55B-1B6D58D189F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072111" y="4072137"/>
            <a:ext cx="1187193" cy="1192289"/>
          </a:xfrm>
          <a:prstGeom prst="rect">
            <a:avLst/>
          </a:prstGeom>
        </p:spPr>
      </p:pic>
      <p:pic>
        <p:nvPicPr>
          <p:cNvPr id="41" name="รูปภาพ 40">
            <a:extLst>
              <a:ext uri="{FF2B5EF4-FFF2-40B4-BE49-F238E27FC236}">
                <a16:creationId xmlns:a16="http://schemas.microsoft.com/office/drawing/2014/main" id="{A16522E5-4D7E-45B6-9C87-112F11EB640E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46599" y="4090433"/>
            <a:ext cx="1116000" cy="11442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55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9025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25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525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152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2025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3025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3525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452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2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525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4" grpId="0" animBg="1"/>
      <p:bldP spid="25" grpId="0"/>
      <p:bldP spid="26" grpId="0"/>
      <p:bldP spid="27" grpId="0"/>
      <p:bldP spid="29" grpId="0"/>
      <p:bldP spid="30" grpId="0"/>
      <p:bldP spid="31" grpId="0"/>
      <p:bldP spid="3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29873" y="-39360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086247" y="2708966"/>
            <a:ext cx="5596200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50 สตางค์ มีค่า 50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296426" y="728571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49988" y="729591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5729873" y="2682146"/>
            <a:ext cx="640092" cy="6089455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5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3098694" y="5438941"/>
            <a:ext cx="5583754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1619250" algn="l"/>
                <a:tab pos="1971675" algn="l"/>
              </a:tabLst>
              <a:defRPr/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เงินเหรียญชนิดราคา 25 สตางค์ มีค่า 25 สตางค์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288135" y="3518838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3737101" y="3503606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6727333" y="699277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267983" y="717715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727333" y="3515332"/>
            <a:ext cx="1119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ด้านหน้า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176299" y="3500100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ด้านหลัง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6420E455-0CBD-4C63-AF4A-C10D4A66CCC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57345" y="1224261"/>
            <a:ext cx="1279197" cy="1310979"/>
          </a:xfrm>
          <a:prstGeom prst="rect">
            <a:avLst/>
          </a:prstGeom>
        </p:spPr>
      </p:pic>
      <p:pic>
        <p:nvPicPr>
          <p:cNvPr id="36" name="รูปภาพ 35">
            <a:extLst>
              <a:ext uri="{FF2B5EF4-FFF2-40B4-BE49-F238E27FC236}">
                <a16:creationId xmlns:a16="http://schemas.microsoft.com/office/drawing/2014/main" id="{E4370467-F929-4AF3-B930-0D34EAC699B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618254" y="1213713"/>
            <a:ext cx="1294692" cy="1310978"/>
          </a:xfrm>
          <a:prstGeom prst="rect">
            <a:avLst/>
          </a:prstGeom>
        </p:spPr>
      </p:pic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2E804D15-8291-4314-87A3-31FACDBDB58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39" b="3139"/>
          <a:stretch/>
        </p:blipFill>
        <p:spPr>
          <a:xfrm>
            <a:off x="6707537" y="1239240"/>
            <a:ext cx="1349730" cy="1296000"/>
          </a:xfrm>
          <a:prstGeom prst="rect">
            <a:avLst/>
          </a:prstGeom>
        </p:spPr>
      </p:pic>
      <p:pic>
        <p:nvPicPr>
          <p:cNvPr id="39" name="รูปภาพ 38">
            <a:extLst>
              <a:ext uri="{FF2B5EF4-FFF2-40B4-BE49-F238E27FC236}">
                <a16:creationId xmlns:a16="http://schemas.microsoft.com/office/drawing/2014/main" id="{1DFDFAB5-525A-413B-A055-189F0F83D6E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88" b="3488"/>
          <a:stretch/>
        </p:blipFill>
        <p:spPr>
          <a:xfrm>
            <a:off x="8172545" y="1211193"/>
            <a:ext cx="1418190" cy="1332000"/>
          </a:xfrm>
          <a:prstGeom prst="rect">
            <a:avLst/>
          </a:prstGeom>
        </p:spPr>
      </p:pic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4405A2CE-6382-4B22-AA80-E7D753B01F92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14161" y="4064646"/>
            <a:ext cx="1060199" cy="1116000"/>
          </a:xfrm>
          <a:prstGeom prst="rect">
            <a:avLst/>
          </a:prstGeom>
        </p:spPr>
      </p:pic>
      <p:pic>
        <p:nvPicPr>
          <p:cNvPr id="42" name="รูปภาพ 41">
            <a:extLst>
              <a:ext uri="{FF2B5EF4-FFF2-40B4-BE49-F238E27FC236}">
                <a16:creationId xmlns:a16="http://schemas.microsoft.com/office/drawing/2014/main" id="{DA42D4AA-FD31-4D3E-A0A6-CB8D701147D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26192" y="4073757"/>
            <a:ext cx="1140814" cy="1210145"/>
          </a:xfrm>
          <a:prstGeom prst="rect">
            <a:avLst/>
          </a:prstGeom>
        </p:spPr>
      </p:pic>
      <p:pic>
        <p:nvPicPr>
          <p:cNvPr id="43" name="รูปภาพ 42">
            <a:extLst>
              <a:ext uri="{FF2B5EF4-FFF2-40B4-BE49-F238E27FC236}">
                <a16:creationId xmlns:a16="http://schemas.microsoft.com/office/drawing/2014/main" id="{54BAF744-1E9C-4CC4-A55B-1B6D58D189F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081983" y="4072137"/>
            <a:ext cx="1167449" cy="1192289"/>
          </a:xfrm>
          <a:prstGeom prst="rect">
            <a:avLst/>
          </a:prstGeom>
        </p:spPr>
      </p:pic>
      <p:pic>
        <p:nvPicPr>
          <p:cNvPr id="41" name="รูปภาพ 40">
            <a:extLst>
              <a:ext uri="{FF2B5EF4-FFF2-40B4-BE49-F238E27FC236}">
                <a16:creationId xmlns:a16="http://schemas.microsoft.com/office/drawing/2014/main" id="{A16522E5-4D7E-45B6-9C87-112F11EB640E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57713" y="4090433"/>
            <a:ext cx="1093771" cy="11442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1173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9025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25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525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152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2025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3025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3525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452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02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5525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7" grpId="0"/>
      <p:bldP spid="7" grpId="0"/>
      <p:bldP spid="80" grpId="0"/>
      <p:bldP spid="24" grpId="0" animBg="1"/>
      <p:bldP spid="25" grpId="0"/>
      <p:bldP spid="26" grpId="0"/>
      <p:bldP spid="27" grpId="0"/>
      <p:bldP spid="29" grpId="0"/>
      <p:bldP spid="30" grpId="0"/>
      <p:bldP spid="31" grpId="0"/>
      <p:bldP spid="3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62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/>
          <p:nvPr/>
        </p:nvSpPr>
        <p:spPr>
          <a:xfrm>
            <a:off x="1152498" y="781815"/>
            <a:ext cx="9123616" cy="4870048"/>
          </a:xfrm>
          <a:custGeom>
            <a:avLst/>
            <a:gdLst>
              <a:gd name="connsiteX0" fmla="*/ 8949907 w 9045807"/>
              <a:gd name="connsiteY0" fmla="*/ 1350538 h 3425316"/>
              <a:gd name="connsiteX1" fmla="*/ 8677506 w 9045807"/>
              <a:gd name="connsiteY1" fmla="*/ 1275741 h 3425316"/>
              <a:gd name="connsiteX2" fmla="*/ 8624931 w 9045807"/>
              <a:gd name="connsiteY2" fmla="*/ 1228919 h 3425316"/>
              <a:gd name="connsiteX3" fmla="*/ 8614019 w 9045807"/>
              <a:gd name="connsiteY3" fmla="*/ 1222174 h 3425316"/>
              <a:gd name="connsiteX4" fmla="*/ 8718178 w 9045807"/>
              <a:gd name="connsiteY4" fmla="*/ 1103134 h 3425316"/>
              <a:gd name="connsiteX5" fmla="*/ 8766389 w 9045807"/>
              <a:gd name="connsiteY5" fmla="*/ 764666 h 3425316"/>
              <a:gd name="connsiteX6" fmla="*/ 8477123 w 9045807"/>
              <a:gd name="connsiteY6" fmla="*/ 588488 h 3425316"/>
              <a:gd name="connsiteX7" fmla="*/ 8363639 w 9045807"/>
              <a:gd name="connsiteY7" fmla="*/ 611105 h 3425316"/>
              <a:gd name="connsiteX8" fmla="*/ 8293009 w 9045807"/>
              <a:gd name="connsiteY8" fmla="*/ 395049 h 3425316"/>
              <a:gd name="connsiteX9" fmla="*/ 7893038 w 9045807"/>
              <a:gd name="connsiteY9" fmla="*/ 333942 h 3425316"/>
              <a:gd name="connsiteX10" fmla="*/ 7766657 w 9045807"/>
              <a:gd name="connsiteY10" fmla="*/ 412111 h 3425316"/>
              <a:gd name="connsiteX11" fmla="*/ 7457949 w 9045807"/>
              <a:gd name="connsiteY11" fmla="*/ 331165 h 3425316"/>
              <a:gd name="connsiteX12" fmla="*/ 7021471 w 9045807"/>
              <a:gd name="connsiteY12" fmla="*/ 545237 h 3425316"/>
              <a:gd name="connsiteX13" fmla="*/ 6949254 w 9045807"/>
              <a:gd name="connsiteY13" fmla="*/ 361520 h 3425316"/>
              <a:gd name="connsiteX14" fmla="*/ 6549481 w 9045807"/>
              <a:gd name="connsiteY14" fmla="*/ 300214 h 3425316"/>
              <a:gd name="connsiteX15" fmla="*/ 6268151 w 9045807"/>
              <a:gd name="connsiteY15" fmla="*/ 460917 h 3425316"/>
              <a:gd name="connsiteX16" fmla="*/ 6261207 w 9045807"/>
              <a:gd name="connsiteY16" fmla="*/ 449212 h 3425316"/>
              <a:gd name="connsiteX17" fmla="*/ 5907858 w 9045807"/>
              <a:gd name="connsiteY17" fmla="*/ 323824 h 3425316"/>
              <a:gd name="connsiteX18" fmla="*/ 5444200 w 9045807"/>
              <a:gd name="connsiteY18" fmla="*/ 563291 h 3425316"/>
              <a:gd name="connsiteX19" fmla="*/ 5396386 w 9045807"/>
              <a:gd name="connsiteY19" fmla="*/ 395247 h 3425316"/>
              <a:gd name="connsiteX20" fmla="*/ 5043038 w 9045807"/>
              <a:gd name="connsiteY20" fmla="*/ 269859 h 3425316"/>
              <a:gd name="connsiteX21" fmla="*/ 4577594 w 9045807"/>
              <a:gd name="connsiteY21" fmla="*/ 518652 h 3425316"/>
              <a:gd name="connsiteX22" fmla="*/ 4414510 w 9045807"/>
              <a:gd name="connsiteY22" fmla="*/ 211927 h 3425316"/>
              <a:gd name="connsiteX23" fmla="*/ 3807013 w 9045807"/>
              <a:gd name="connsiteY23" fmla="*/ 314697 h 3425316"/>
              <a:gd name="connsiteX24" fmla="*/ 3552467 w 9045807"/>
              <a:gd name="connsiteY24" fmla="*/ 473417 h 3425316"/>
              <a:gd name="connsiteX25" fmla="*/ 3480845 w 9045807"/>
              <a:gd name="connsiteY25" fmla="*/ 302992 h 3425316"/>
              <a:gd name="connsiteX26" fmla="*/ 3081072 w 9045807"/>
              <a:gd name="connsiteY26" fmla="*/ 241885 h 3425316"/>
              <a:gd name="connsiteX27" fmla="*/ 2816011 w 9045807"/>
              <a:gd name="connsiteY27" fmla="*/ 394057 h 3425316"/>
              <a:gd name="connsiteX28" fmla="*/ 2692607 w 9045807"/>
              <a:gd name="connsiteY28" fmla="*/ 82571 h 3425316"/>
              <a:gd name="connsiteX29" fmla="*/ 2390048 w 9045807"/>
              <a:gd name="connsiteY29" fmla="*/ 17099 h 3425316"/>
              <a:gd name="connsiteX30" fmla="*/ 1702001 w 9045807"/>
              <a:gd name="connsiteY30" fmla="*/ 394057 h 3425316"/>
              <a:gd name="connsiteX31" fmla="*/ 1670456 w 9045807"/>
              <a:gd name="connsiteY31" fmla="*/ 329379 h 3425316"/>
              <a:gd name="connsiteX32" fmla="*/ 1317107 w 9045807"/>
              <a:gd name="connsiteY32" fmla="*/ 203991 h 3425316"/>
              <a:gd name="connsiteX33" fmla="*/ 78900 w 9045807"/>
              <a:gd name="connsiteY33" fmla="*/ 997586 h 3425316"/>
              <a:gd name="connsiteX34" fmla="*/ 98740 w 9045807"/>
              <a:gd name="connsiteY34" fmla="*/ 1432080 h 3425316"/>
              <a:gd name="connsiteX35" fmla="*/ 300115 w 9045807"/>
              <a:gd name="connsiteY35" fmla="*/ 1511439 h 3425316"/>
              <a:gd name="connsiteX36" fmla="*/ 109453 w 9045807"/>
              <a:gd name="connsiteY36" fmla="*/ 1861018 h 3425316"/>
              <a:gd name="connsiteX37" fmla="*/ 555652 w 9045807"/>
              <a:gd name="connsiteY37" fmla="*/ 2257816 h 3425316"/>
              <a:gd name="connsiteX38" fmla="*/ 469151 w 9045807"/>
              <a:gd name="connsiteY38" fmla="*/ 2419312 h 3425316"/>
              <a:gd name="connsiteX39" fmla="*/ 968521 w 9045807"/>
              <a:gd name="connsiteY39" fmla="*/ 2769685 h 3425316"/>
              <a:gd name="connsiteX40" fmla="*/ 1181799 w 9045807"/>
              <a:gd name="connsiteY40" fmla="*/ 2557001 h 3425316"/>
              <a:gd name="connsiteX41" fmla="*/ 1173070 w 9045807"/>
              <a:gd name="connsiteY41" fmla="*/ 2569302 h 3425316"/>
              <a:gd name="connsiteX42" fmla="*/ 1167316 w 9045807"/>
              <a:gd name="connsiteY42" fmla="*/ 2973837 h 3425316"/>
              <a:gd name="connsiteX43" fmla="*/ 1567288 w 9045807"/>
              <a:gd name="connsiteY43" fmla="*/ 3034944 h 3425316"/>
              <a:gd name="connsiteX44" fmla="*/ 2265057 w 9045807"/>
              <a:gd name="connsiteY44" fmla="*/ 2406813 h 3425316"/>
              <a:gd name="connsiteX45" fmla="*/ 2297595 w 9045807"/>
              <a:gd name="connsiteY45" fmla="*/ 2370110 h 3425316"/>
              <a:gd name="connsiteX46" fmla="*/ 1994639 w 9045807"/>
              <a:gd name="connsiteY46" fmla="*/ 2857576 h 3425316"/>
              <a:gd name="connsiteX47" fmla="*/ 2494009 w 9045807"/>
              <a:gd name="connsiteY47" fmla="*/ 3207948 h 3425316"/>
              <a:gd name="connsiteX48" fmla="*/ 2987824 w 9045807"/>
              <a:gd name="connsiteY48" fmla="*/ 2666518 h 3425316"/>
              <a:gd name="connsiteX49" fmla="*/ 3067184 w 9045807"/>
              <a:gd name="connsiteY49" fmla="*/ 2981972 h 3425316"/>
              <a:gd name="connsiteX50" fmla="*/ 3501479 w 9045807"/>
              <a:gd name="connsiteY50" fmla="*/ 2962132 h 3425316"/>
              <a:gd name="connsiteX51" fmla="*/ 3864945 w 9045807"/>
              <a:gd name="connsiteY51" fmla="*/ 2602435 h 3425316"/>
              <a:gd name="connsiteX52" fmla="*/ 3613177 w 9045807"/>
              <a:gd name="connsiteY52" fmla="*/ 2976813 h 3425316"/>
              <a:gd name="connsiteX53" fmla="*/ 3710393 w 9045807"/>
              <a:gd name="connsiteY53" fmla="*/ 3369445 h 3425316"/>
              <a:gd name="connsiteX54" fmla="*/ 4112547 w 9045807"/>
              <a:gd name="connsiteY54" fmla="*/ 3327185 h 3425316"/>
              <a:gd name="connsiteX55" fmla="*/ 4620845 w 9045807"/>
              <a:gd name="connsiteY55" fmla="*/ 2784763 h 3425316"/>
              <a:gd name="connsiteX56" fmla="*/ 4725997 w 9045807"/>
              <a:gd name="connsiteY56" fmla="*/ 3164102 h 3425316"/>
              <a:gd name="connsiteX57" fmla="*/ 5128151 w 9045807"/>
              <a:gd name="connsiteY57" fmla="*/ 3121645 h 3425316"/>
              <a:gd name="connsiteX58" fmla="*/ 5361468 w 9045807"/>
              <a:gd name="connsiteY58" fmla="*/ 2865115 h 3425316"/>
              <a:gd name="connsiteX59" fmla="*/ 5454120 w 9045807"/>
              <a:gd name="connsiteY59" fmla="*/ 3123033 h 3425316"/>
              <a:gd name="connsiteX60" fmla="*/ 5888614 w 9045807"/>
              <a:gd name="connsiteY60" fmla="*/ 3103194 h 3425316"/>
              <a:gd name="connsiteX61" fmla="*/ 6132645 w 9045807"/>
              <a:gd name="connsiteY61" fmla="*/ 2808571 h 3425316"/>
              <a:gd name="connsiteX62" fmla="*/ 6264778 w 9045807"/>
              <a:gd name="connsiteY62" fmla="*/ 3029786 h 3425316"/>
              <a:gd name="connsiteX63" fmla="*/ 6667131 w 9045807"/>
              <a:gd name="connsiteY63" fmla="*/ 2987527 h 3425316"/>
              <a:gd name="connsiteX64" fmla="*/ 6942310 w 9045807"/>
              <a:gd name="connsiteY64" fmla="*/ 2683778 h 3425316"/>
              <a:gd name="connsiteX65" fmla="*/ 7072261 w 9045807"/>
              <a:gd name="connsiteY65" fmla="*/ 2906183 h 3425316"/>
              <a:gd name="connsiteX66" fmla="*/ 7404579 w 9045807"/>
              <a:gd name="connsiteY66" fmla="*/ 2917492 h 3425316"/>
              <a:gd name="connsiteX67" fmla="*/ 7545443 w 9045807"/>
              <a:gd name="connsiteY67" fmla="*/ 3074227 h 3425316"/>
              <a:gd name="connsiteX68" fmla="*/ 7960691 w 9045807"/>
              <a:gd name="connsiteY68" fmla="*/ 2944871 h 3425316"/>
              <a:gd name="connsiteX69" fmla="*/ 8168018 w 9045807"/>
              <a:gd name="connsiteY69" fmla="*/ 2645884 h 3425316"/>
              <a:gd name="connsiteX70" fmla="*/ 8249163 w 9045807"/>
              <a:gd name="connsiteY70" fmla="*/ 2705404 h 3425316"/>
              <a:gd name="connsiteX71" fmla="*/ 8664412 w 9045807"/>
              <a:gd name="connsiteY71" fmla="*/ 2576246 h 3425316"/>
              <a:gd name="connsiteX72" fmla="*/ 9014983 w 9045807"/>
              <a:gd name="connsiteY72" fmla="*/ 1719956 h 3425316"/>
              <a:gd name="connsiteX73" fmla="*/ 8949907 w 9045807"/>
              <a:gd name="connsiteY73" fmla="*/ 1350538 h 3425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9045807" h="3425316">
                <a:moveTo>
                  <a:pt x="8949907" y="1350538"/>
                </a:moveTo>
                <a:cubicBezTo>
                  <a:pt x="8875211" y="1285483"/>
                  <a:pt x="8774960" y="1257965"/>
                  <a:pt x="8677506" y="1275741"/>
                </a:cubicBezTo>
                <a:cubicBezTo>
                  <a:pt x="8662011" y="1257985"/>
                  <a:pt x="8644354" y="1242272"/>
                  <a:pt x="8624931" y="1228919"/>
                </a:cubicBezTo>
                <a:lnTo>
                  <a:pt x="8614019" y="1222174"/>
                </a:lnTo>
                <a:cubicBezTo>
                  <a:pt x="8648341" y="1182494"/>
                  <a:pt x="8682863" y="1142814"/>
                  <a:pt x="8718178" y="1103134"/>
                </a:cubicBezTo>
                <a:cubicBezTo>
                  <a:pt x="8800811" y="1010244"/>
                  <a:pt x="8819798" y="876920"/>
                  <a:pt x="8766389" y="764666"/>
                </a:cubicBezTo>
                <a:cubicBezTo>
                  <a:pt x="8718178" y="663086"/>
                  <a:pt x="8596560" y="571425"/>
                  <a:pt x="8477123" y="588488"/>
                </a:cubicBezTo>
                <a:cubicBezTo>
                  <a:pt x="8438912" y="593944"/>
                  <a:pt x="8401017" y="601483"/>
                  <a:pt x="8363639" y="611105"/>
                </a:cubicBezTo>
                <a:cubicBezTo>
                  <a:pt x="8371159" y="532400"/>
                  <a:pt x="8345566" y="454112"/>
                  <a:pt x="8293009" y="395049"/>
                </a:cubicBezTo>
                <a:cubicBezTo>
                  <a:pt x="8193175" y="278529"/>
                  <a:pt x="8023108" y="252539"/>
                  <a:pt x="7893038" y="333942"/>
                </a:cubicBezTo>
                <a:cubicBezTo>
                  <a:pt x="7850382" y="359337"/>
                  <a:pt x="7808321" y="385526"/>
                  <a:pt x="7766657" y="412111"/>
                </a:cubicBezTo>
                <a:cubicBezTo>
                  <a:pt x="7687893" y="328010"/>
                  <a:pt x="7567862" y="296524"/>
                  <a:pt x="7457949" y="331165"/>
                </a:cubicBezTo>
                <a:cubicBezTo>
                  <a:pt x="7303316" y="382133"/>
                  <a:pt x="7156442" y="454172"/>
                  <a:pt x="7021471" y="545237"/>
                </a:cubicBezTo>
                <a:cubicBezTo>
                  <a:pt x="7019726" y="477424"/>
                  <a:pt x="6994152" y="412369"/>
                  <a:pt x="6949254" y="361520"/>
                </a:cubicBezTo>
                <a:cubicBezTo>
                  <a:pt x="6842119" y="238711"/>
                  <a:pt x="6689947" y="228394"/>
                  <a:pt x="6549481" y="300214"/>
                </a:cubicBezTo>
                <a:cubicBezTo>
                  <a:pt x="6453059" y="349616"/>
                  <a:pt x="6359414" y="403580"/>
                  <a:pt x="6268151" y="460917"/>
                </a:cubicBezTo>
                <a:cubicBezTo>
                  <a:pt x="6265770" y="456949"/>
                  <a:pt x="6263786" y="452981"/>
                  <a:pt x="6261207" y="449212"/>
                </a:cubicBezTo>
                <a:cubicBezTo>
                  <a:pt x="6193355" y="344259"/>
                  <a:pt x="6029675" y="267677"/>
                  <a:pt x="5907858" y="323824"/>
                </a:cubicBezTo>
                <a:cubicBezTo>
                  <a:pt x="5749139" y="397033"/>
                  <a:pt x="5594388" y="477385"/>
                  <a:pt x="5444200" y="563291"/>
                </a:cubicBezTo>
                <a:cubicBezTo>
                  <a:pt x="5444815" y="503831"/>
                  <a:pt x="5428209" y="445462"/>
                  <a:pt x="5396386" y="395247"/>
                </a:cubicBezTo>
                <a:cubicBezTo>
                  <a:pt x="5329129" y="291286"/>
                  <a:pt x="5163863" y="212324"/>
                  <a:pt x="5043038" y="269859"/>
                </a:cubicBezTo>
                <a:cubicBezTo>
                  <a:pt x="4882930" y="346044"/>
                  <a:pt x="4727980" y="428578"/>
                  <a:pt x="4577594" y="518652"/>
                </a:cubicBezTo>
                <a:cubicBezTo>
                  <a:pt x="4587316" y="400803"/>
                  <a:pt x="4522043" y="280573"/>
                  <a:pt x="4414510" y="211927"/>
                </a:cubicBezTo>
                <a:cubicBezTo>
                  <a:pt x="4207382" y="78801"/>
                  <a:pt x="3988151" y="206173"/>
                  <a:pt x="3807013" y="314697"/>
                </a:cubicBezTo>
                <a:cubicBezTo>
                  <a:pt x="3721166" y="366281"/>
                  <a:pt x="3636331" y="419194"/>
                  <a:pt x="3552467" y="473417"/>
                </a:cubicBezTo>
                <a:cubicBezTo>
                  <a:pt x="3547071" y="410504"/>
                  <a:pt x="3522013" y="350885"/>
                  <a:pt x="3480845" y="302992"/>
                </a:cubicBezTo>
                <a:cubicBezTo>
                  <a:pt x="3375297" y="182167"/>
                  <a:pt x="3219554" y="166890"/>
                  <a:pt x="3081072" y="241885"/>
                </a:cubicBezTo>
                <a:cubicBezTo>
                  <a:pt x="2991137" y="290552"/>
                  <a:pt x="2902771" y="341283"/>
                  <a:pt x="2816011" y="394057"/>
                </a:cubicBezTo>
                <a:cubicBezTo>
                  <a:pt x="2824145" y="289302"/>
                  <a:pt x="2791806" y="183754"/>
                  <a:pt x="2692607" y="82571"/>
                </a:cubicBezTo>
                <a:cubicBezTo>
                  <a:pt x="2621977" y="10750"/>
                  <a:pt x="2484288" y="-23176"/>
                  <a:pt x="2390048" y="17099"/>
                </a:cubicBezTo>
                <a:cubicBezTo>
                  <a:pt x="2149549" y="121239"/>
                  <a:pt x="1919228" y="247440"/>
                  <a:pt x="1702001" y="394057"/>
                </a:cubicBezTo>
                <a:cubicBezTo>
                  <a:pt x="1694164" y="371281"/>
                  <a:pt x="1683570" y="349576"/>
                  <a:pt x="1670456" y="329379"/>
                </a:cubicBezTo>
                <a:cubicBezTo>
                  <a:pt x="1597643" y="217085"/>
                  <a:pt x="1445273" y="159351"/>
                  <a:pt x="1317107" y="203991"/>
                </a:cubicBezTo>
                <a:cubicBezTo>
                  <a:pt x="847775" y="367610"/>
                  <a:pt x="423584" y="639476"/>
                  <a:pt x="78900" y="997586"/>
                </a:cubicBezTo>
                <a:cubicBezTo>
                  <a:pt x="-36370" y="1116626"/>
                  <a:pt x="-21688" y="1322167"/>
                  <a:pt x="98740" y="1432080"/>
                </a:cubicBezTo>
                <a:cubicBezTo>
                  <a:pt x="153639" y="1482691"/>
                  <a:pt x="225449" y="1510983"/>
                  <a:pt x="300115" y="1511439"/>
                </a:cubicBezTo>
                <a:cubicBezTo>
                  <a:pt x="228677" y="1623495"/>
                  <a:pt x="164975" y="1740292"/>
                  <a:pt x="109453" y="1861018"/>
                </a:cubicBezTo>
                <a:cubicBezTo>
                  <a:pt x="-22482" y="2151673"/>
                  <a:pt x="310035" y="2431812"/>
                  <a:pt x="555652" y="2257816"/>
                </a:cubicBezTo>
                <a:cubicBezTo>
                  <a:pt x="525232" y="2310729"/>
                  <a:pt x="496397" y="2364554"/>
                  <a:pt x="469151" y="2419312"/>
                </a:cubicBezTo>
                <a:cubicBezTo>
                  <a:pt x="312614" y="2736751"/>
                  <a:pt x="721514" y="3016691"/>
                  <a:pt x="968521" y="2769685"/>
                </a:cubicBezTo>
                <a:cubicBezTo>
                  <a:pt x="1039805" y="2698519"/>
                  <a:pt x="1110911" y="2627631"/>
                  <a:pt x="1181799" y="2557001"/>
                </a:cubicBezTo>
                <a:lnTo>
                  <a:pt x="1173070" y="2569302"/>
                </a:lnTo>
                <a:cubicBezTo>
                  <a:pt x="1084584" y="2694690"/>
                  <a:pt x="1057998" y="2848648"/>
                  <a:pt x="1167316" y="2973837"/>
                </a:cubicBezTo>
                <a:cubicBezTo>
                  <a:pt x="1271872" y="3092876"/>
                  <a:pt x="1429798" y="3111526"/>
                  <a:pt x="1567288" y="3034944"/>
                </a:cubicBezTo>
                <a:cubicBezTo>
                  <a:pt x="1845047" y="2880788"/>
                  <a:pt x="2058325" y="2641916"/>
                  <a:pt x="2265057" y="2406813"/>
                </a:cubicBezTo>
                <a:cubicBezTo>
                  <a:pt x="2275771" y="2394513"/>
                  <a:pt x="2286881" y="2382410"/>
                  <a:pt x="2297595" y="2370110"/>
                </a:cubicBezTo>
                <a:cubicBezTo>
                  <a:pt x="2191788" y="2528829"/>
                  <a:pt x="2090803" y="2691317"/>
                  <a:pt x="1994639" y="2857576"/>
                </a:cubicBezTo>
                <a:cubicBezTo>
                  <a:pt x="1820445" y="3163110"/>
                  <a:pt x="2261089" y="3465272"/>
                  <a:pt x="2494009" y="3207948"/>
                </a:cubicBezTo>
                <a:cubicBezTo>
                  <a:pt x="2657490" y="3025818"/>
                  <a:pt x="2821169" y="2845076"/>
                  <a:pt x="2987824" y="2666518"/>
                </a:cubicBezTo>
                <a:cubicBezTo>
                  <a:pt x="2953303" y="2776232"/>
                  <a:pt x="2970167" y="2893684"/>
                  <a:pt x="3067184" y="2981972"/>
                </a:cubicBezTo>
                <a:cubicBezTo>
                  <a:pt x="3194952" y="3098630"/>
                  <a:pt x="3383431" y="3079782"/>
                  <a:pt x="3501479" y="2962132"/>
                </a:cubicBezTo>
                <a:cubicBezTo>
                  <a:pt x="3619526" y="2844481"/>
                  <a:pt x="3741740" y="2724053"/>
                  <a:pt x="3864945" y="2602435"/>
                </a:cubicBezTo>
                <a:cubicBezTo>
                  <a:pt x="3778186" y="2725045"/>
                  <a:pt x="3694263" y="2849838"/>
                  <a:pt x="3613177" y="2976813"/>
                </a:cubicBezTo>
                <a:cubicBezTo>
                  <a:pt x="3532032" y="3104582"/>
                  <a:pt x="3593337" y="3289887"/>
                  <a:pt x="3710393" y="3369445"/>
                </a:cubicBezTo>
                <a:cubicBezTo>
                  <a:pt x="3836237" y="3457593"/>
                  <a:pt x="4007773" y="3439579"/>
                  <a:pt x="4112547" y="3327185"/>
                </a:cubicBezTo>
                <a:cubicBezTo>
                  <a:pt x="4280254" y="3144659"/>
                  <a:pt x="4449687" y="2963858"/>
                  <a:pt x="4620845" y="2784763"/>
                </a:cubicBezTo>
                <a:cubicBezTo>
                  <a:pt x="4549025" y="2909754"/>
                  <a:pt x="4615488" y="3089107"/>
                  <a:pt x="4725997" y="3164102"/>
                </a:cubicBezTo>
                <a:cubicBezTo>
                  <a:pt x="4850194" y="3248223"/>
                  <a:pt x="5024587" y="3238501"/>
                  <a:pt x="5128151" y="3121645"/>
                </a:cubicBezTo>
                <a:cubicBezTo>
                  <a:pt x="5204991" y="3035282"/>
                  <a:pt x="5282763" y="2949771"/>
                  <a:pt x="5361468" y="2865115"/>
                </a:cubicBezTo>
                <a:cubicBezTo>
                  <a:pt x="5346449" y="2961259"/>
                  <a:pt x="5381348" y="3058435"/>
                  <a:pt x="5454120" y="3123033"/>
                </a:cubicBezTo>
                <a:cubicBezTo>
                  <a:pt x="5572168" y="3230963"/>
                  <a:pt x="5782471" y="3231954"/>
                  <a:pt x="5888614" y="3103194"/>
                </a:cubicBezTo>
                <a:cubicBezTo>
                  <a:pt x="5969699" y="3004787"/>
                  <a:pt x="6051043" y="2906580"/>
                  <a:pt x="6132645" y="2808571"/>
                </a:cubicBezTo>
                <a:cubicBezTo>
                  <a:pt x="6145262" y="2897037"/>
                  <a:pt x="6192859" y="2976734"/>
                  <a:pt x="6264778" y="3029786"/>
                </a:cubicBezTo>
                <a:cubicBezTo>
                  <a:pt x="6390662" y="3118054"/>
                  <a:pt x="6562337" y="3100019"/>
                  <a:pt x="6667131" y="2987527"/>
                </a:cubicBezTo>
                <a:cubicBezTo>
                  <a:pt x="6758791" y="2886086"/>
                  <a:pt x="6850511" y="2784823"/>
                  <a:pt x="6942310" y="2683778"/>
                </a:cubicBezTo>
                <a:cubicBezTo>
                  <a:pt x="6951020" y="2773355"/>
                  <a:pt x="6998497" y="2854620"/>
                  <a:pt x="7072261" y="2906183"/>
                </a:cubicBezTo>
                <a:cubicBezTo>
                  <a:pt x="7171005" y="2975484"/>
                  <a:pt x="7301352" y="2979908"/>
                  <a:pt x="7404579" y="2917492"/>
                </a:cubicBezTo>
                <a:cubicBezTo>
                  <a:pt x="7430074" y="2985642"/>
                  <a:pt x="7480388" y="3041630"/>
                  <a:pt x="7545443" y="3074227"/>
                </a:cubicBezTo>
                <a:cubicBezTo>
                  <a:pt x="7710114" y="3152000"/>
                  <a:pt x="7864071" y="3087520"/>
                  <a:pt x="7960691" y="2944871"/>
                </a:cubicBezTo>
                <a:cubicBezTo>
                  <a:pt x="8026361" y="2847854"/>
                  <a:pt x="8095603" y="2746472"/>
                  <a:pt x="8168018" y="2645884"/>
                </a:cubicBezTo>
                <a:cubicBezTo>
                  <a:pt x="8191053" y="2670684"/>
                  <a:pt x="8218590" y="2690881"/>
                  <a:pt x="8249163" y="2705404"/>
                </a:cubicBezTo>
                <a:cubicBezTo>
                  <a:pt x="8388043" y="2770875"/>
                  <a:pt x="8599337" y="2735164"/>
                  <a:pt x="8664412" y="2576246"/>
                </a:cubicBezTo>
                <a:lnTo>
                  <a:pt x="9014983" y="1719956"/>
                </a:lnTo>
                <a:cubicBezTo>
                  <a:pt x="9067360" y="1592386"/>
                  <a:pt x="9057440" y="1448745"/>
                  <a:pt x="8949907" y="1350538"/>
                </a:cubicBezTo>
                <a:close/>
              </a:path>
            </a:pathLst>
          </a:custGeom>
          <a:solidFill>
            <a:srgbClr val="009B93">
              <a:alpha val="20000"/>
            </a:srgbClr>
          </a:solidFill>
          <a:ln w="1982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297295" y="1467988"/>
            <a:ext cx="6859570" cy="33239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587750" algn="l"/>
                <a:tab pos="4572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เงินเหรียญชนิดราคาต่างๆ อาจเรียกสั้นๆ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เช่น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587750" algn="l"/>
                <a:tab pos="4572000" algn="l"/>
              </a:tabLst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บาท  	เรียกว่า 	เหรียญ 10 บาท</a:t>
            </a:r>
          </a:p>
          <a:p>
            <a:pPr>
              <a:tabLst>
                <a:tab pos="3587750" algn="l"/>
                <a:tab pos="4572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5 บาท    	เรียกว่า 	เหรียญ 5 บาท</a:t>
            </a:r>
          </a:p>
          <a:p>
            <a:pPr>
              <a:tabLst>
                <a:tab pos="3587750" algn="l"/>
                <a:tab pos="4572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2 บาท   	เรียกว่า 	เหรียญ 2 บาท</a:t>
            </a:r>
          </a:p>
          <a:p>
            <a:pPr>
              <a:tabLst>
                <a:tab pos="3587750" algn="l"/>
                <a:tab pos="4572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1 บาท   	เรียกว่า 	เหรียญ 1 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587750" algn="l"/>
                <a:tab pos="4572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เงินเหรียญชนิดราคา 50 สตางค์	เรียกว่า 	เหรียญ 50 สตางค์</a:t>
            </a:r>
          </a:p>
          <a:p>
            <a:pPr>
              <a:tabLst>
                <a:tab pos="3587750" algn="l"/>
                <a:tab pos="4572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25 สตางค์	เรียกว่า 	เหรียญ 25 สตางค์</a:t>
            </a:r>
          </a:p>
        </p:txBody>
      </p:sp>
      <p:pic>
        <p:nvPicPr>
          <p:cNvPr id="63" name="Graphic 123">
            <a:extLst>
              <a:ext uri="{FF2B5EF4-FFF2-40B4-BE49-F238E27FC236}">
                <a16:creationId xmlns:a16="http://schemas.microsoft.com/office/drawing/2014/main" id="{2FD7D8E3-2755-4458-BBC2-1223B0A8BFE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=""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51067" y="3631488"/>
            <a:ext cx="2115305" cy="26997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507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92426" y="126664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จับคู่ชนิดของเงิน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1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92426" y="2413871"/>
            <a:ext cx="468000" cy="468000"/>
            <a:chOff x="1239484" y="1722687"/>
            <a:chExt cx="468000" cy="468000"/>
          </a:xfrm>
        </p:grpSpPr>
        <p:sp>
          <p:nvSpPr>
            <p:cNvPr id="1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8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8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8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8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395A1CD9-9A10-4710-B82A-2A115C3A8785}"/>
              </a:ext>
            </a:extLst>
          </p:cNvPr>
          <p:cNvGrpSpPr/>
          <p:nvPr/>
        </p:nvGrpSpPr>
        <p:grpSpPr>
          <a:xfrm>
            <a:off x="1292426" y="3622922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BA6B9FE8-3901-4433-8933-C1908543BF4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AB643BA9-D5BF-48CC-92B8-7CC05B99DFB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2D20B6A2-C954-48DC-92BB-EF8A86F55FAD}"/>
              </a:ext>
            </a:extLst>
          </p:cNvPr>
          <p:cNvGrpSpPr/>
          <p:nvPr/>
        </p:nvGrpSpPr>
        <p:grpSpPr>
          <a:xfrm>
            <a:off x="1292426" y="4421795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BF346DF4-430D-462F-9AC7-036C6058925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BCC71A1A-27E7-49C7-B8FA-EB837FC0B03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1531D31F-63D7-4C61-B0F3-577867533A23}"/>
              </a:ext>
            </a:extLst>
          </p:cNvPr>
          <p:cNvGrpSpPr/>
          <p:nvPr/>
        </p:nvGrpSpPr>
        <p:grpSpPr>
          <a:xfrm>
            <a:off x="1290022" y="5311689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AB8742DC-EFEC-4E90-B678-6488C9CB2D1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BCCB2E23-6BD4-427D-A592-F9A661044B9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78C4E77-29C4-45FB-A991-492A82497BAD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5597" y="1280875"/>
            <a:ext cx="1618798" cy="809399"/>
          </a:xfrm>
          <a:prstGeom prst="rect">
            <a:avLst/>
          </a:prstGeom>
        </p:spPr>
      </p:pic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3F983A47-08C0-4767-BF29-741F9A8CD0E2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81598" y="2459189"/>
            <a:ext cx="2301895" cy="1022065"/>
          </a:xfrm>
          <a:prstGeom prst="rect">
            <a:avLst/>
          </a:prstGeom>
        </p:spPr>
      </p:pic>
      <p:pic>
        <p:nvPicPr>
          <p:cNvPr id="6" name="รูปภาพ 5" descr="รูปภาพประกอบด้วย วัตถุ,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5D02015C-9426-4315-A7A1-9C6D6FCED3F2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81598" y="3605541"/>
            <a:ext cx="704101" cy="704101"/>
          </a:xfrm>
          <a:prstGeom prst="rect">
            <a:avLst/>
          </a:prstGeom>
        </p:spPr>
      </p:pic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3E6900EA-B513-409F-A8EC-9A634542C4CC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84967" y="4406747"/>
            <a:ext cx="606144" cy="612000"/>
          </a:xfrm>
          <a:prstGeom prst="rect">
            <a:avLst/>
          </a:prstGeom>
        </p:spPr>
      </p:pic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80F972D4-D0F1-467F-8D34-14855A2D1249}"/>
              </a:ext>
            </a:extLst>
          </p:cNvPr>
          <p:cNvPicPr>
            <a:picLocks noChangeAspect="1"/>
          </p:cNvPicPr>
          <p:nvPr/>
        </p:nvPicPr>
        <p:blipFill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81597" y="5255821"/>
            <a:ext cx="648000" cy="634667"/>
          </a:xfrm>
          <a:prstGeom prst="rect">
            <a:avLst/>
          </a:prstGeom>
        </p:spPr>
      </p:pic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CA7EB44B-C020-496B-81B9-AB18B83B3B48}"/>
              </a:ext>
            </a:extLst>
          </p:cNvPr>
          <p:cNvGrpSpPr/>
          <p:nvPr/>
        </p:nvGrpSpPr>
        <p:grpSpPr>
          <a:xfrm>
            <a:off x="7145086" y="1210103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784539F2-B5F1-4F3B-B0EC-B1375F5835A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72EED717-C313-4EC5-9028-607045DA7C2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ก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5" name="กลุ่ม 2">
            <a:extLst>
              <a:ext uri="{FF2B5EF4-FFF2-40B4-BE49-F238E27FC236}">
                <a16:creationId xmlns:a16="http://schemas.microsoft.com/office/drawing/2014/main" id="{28FEDA35-9AC2-4B94-995B-800B3F212903}"/>
              </a:ext>
            </a:extLst>
          </p:cNvPr>
          <p:cNvGrpSpPr/>
          <p:nvPr/>
        </p:nvGrpSpPr>
        <p:grpSpPr>
          <a:xfrm>
            <a:off x="7145086" y="1939316"/>
            <a:ext cx="468000" cy="468000"/>
            <a:chOff x="1239484" y="1722687"/>
            <a:chExt cx="468000" cy="468000"/>
          </a:xfrm>
        </p:grpSpPr>
        <p:sp>
          <p:nvSpPr>
            <p:cNvPr id="56" name="Google Shape;523;p27">
              <a:extLst>
                <a:ext uri="{FF2B5EF4-FFF2-40B4-BE49-F238E27FC236}">
                  <a16:creationId xmlns:a16="http://schemas.microsoft.com/office/drawing/2014/main" id="{8556E18D-C550-4753-8631-262B58515CB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656;p49">
              <a:extLst>
                <a:ext uri="{FF2B5EF4-FFF2-40B4-BE49-F238E27FC236}">
                  <a16:creationId xmlns:a16="http://schemas.microsoft.com/office/drawing/2014/main" id="{C2CE48A6-F06E-4E1A-A304-653D41D3FBC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ข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8" name="กลุ่ม 2">
            <a:extLst>
              <a:ext uri="{FF2B5EF4-FFF2-40B4-BE49-F238E27FC236}">
                <a16:creationId xmlns:a16="http://schemas.microsoft.com/office/drawing/2014/main" id="{ADEB38E7-67AC-4F66-8002-16B4DD01914A}"/>
              </a:ext>
            </a:extLst>
          </p:cNvPr>
          <p:cNvGrpSpPr/>
          <p:nvPr/>
        </p:nvGrpSpPr>
        <p:grpSpPr>
          <a:xfrm>
            <a:off x="7145086" y="2712933"/>
            <a:ext cx="468000" cy="468000"/>
            <a:chOff x="1239484" y="1722687"/>
            <a:chExt cx="468000" cy="468000"/>
          </a:xfrm>
        </p:grpSpPr>
        <p:sp>
          <p:nvSpPr>
            <p:cNvPr id="59" name="Google Shape;523;p27">
              <a:extLst>
                <a:ext uri="{FF2B5EF4-FFF2-40B4-BE49-F238E27FC236}">
                  <a16:creationId xmlns:a16="http://schemas.microsoft.com/office/drawing/2014/main" id="{01370A28-3607-480B-9F27-9DC937E61F2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656;p49">
              <a:extLst>
                <a:ext uri="{FF2B5EF4-FFF2-40B4-BE49-F238E27FC236}">
                  <a16:creationId xmlns:a16="http://schemas.microsoft.com/office/drawing/2014/main" id="{B6A3C6CF-41F3-4527-9D3C-6C081626328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ค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1873994C-C21D-475E-AE55-197387F4467B}"/>
              </a:ext>
            </a:extLst>
          </p:cNvPr>
          <p:cNvGrpSpPr/>
          <p:nvPr/>
        </p:nvGrpSpPr>
        <p:grpSpPr>
          <a:xfrm>
            <a:off x="7145086" y="3511806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46494096-73E3-40E0-9B90-D69EB6D4F0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F394D25E-77D2-4E89-8E40-41A8BA83CBC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BE3CF53F-93CA-4D72-9EFE-4E4FAC25C9FC}"/>
              </a:ext>
            </a:extLst>
          </p:cNvPr>
          <p:cNvGrpSpPr/>
          <p:nvPr/>
        </p:nvGrpSpPr>
        <p:grpSpPr>
          <a:xfrm>
            <a:off x="7142682" y="4401700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6895E7AA-4460-4E8F-B12E-AE43FBA246E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31F6243-0BEB-4438-A13F-8C1035CF077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จ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40E224D7-0A46-4841-B7FC-DB48EBBA2C15}"/>
              </a:ext>
            </a:extLst>
          </p:cNvPr>
          <p:cNvSpPr txBox="1"/>
          <p:nvPr/>
        </p:nvSpPr>
        <p:spPr>
          <a:xfrm>
            <a:off x="7608278" y="1109637"/>
            <a:ext cx="33570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1,000 บาท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74C43D3F-2236-42B7-ADFF-26C2138C8EB7}"/>
              </a:ext>
            </a:extLst>
          </p:cNvPr>
          <p:cNvSpPr txBox="1"/>
          <p:nvPr/>
        </p:nvSpPr>
        <p:spPr>
          <a:xfrm>
            <a:off x="7584989" y="1854189"/>
            <a:ext cx="30348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ธนบัตรชนิดราคา 50 บาท</a:t>
            </a: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4D691C3C-A2D2-4B0D-BD60-7B73A65160F9}"/>
              </a:ext>
            </a:extLst>
          </p:cNvPr>
          <p:cNvSpPr txBox="1"/>
          <p:nvPr/>
        </p:nvSpPr>
        <p:spPr>
          <a:xfrm>
            <a:off x="7608277" y="2626935"/>
            <a:ext cx="32239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2 บาท</a:t>
            </a: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46A611B0-57E7-42AC-ACAD-D977870BE84D}"/>
              </a:ext>
            </a:extLst>
          </p:cNvPr>
          <p:cNvSpPr txBox="1"/>
          <p:nvPr/>
        </p:nvSpPr>
        <p:spPr>
          <a:xfrm>
            <a:off x="7608277" y="3433488"/>
            <a:ext cx="32335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5 บาท</a:t>
            </a: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6A56884E-4C6E-4761-8846-FC45E1DF1578}"/>
              </a:ext>
            </a:extLst>
          </p:cNvPr>
          <p:cNvSpPr txBox="1"/>
          <p:nvPr/>
        </p:nvSpPr>
        <p:spPr>
          <a:xfrm>
            <a:off x="7605874" y="4335797"/>
            <a:ext cx="36583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เงินเหรียญชนิดราคา 50 สตางค์</a:t>
            </a:r>
          </a:p>
        </p:txBody>
      </p:sp>
      <p:cxnSp>
        <p:nvCxnSpPr>
          <p:cNvPr id="4" name="Straight Connector 3"/>
          <p:cNvCxnSpPr/>
          <p:nvPr/>
        </p:nvCxnSpPr>
        <p:spPr>
          <a:xfrm>
            <a:off x="3957851" y="1593163"/>
            <a:ext cx="3057098" cy="512197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 flipV="1">
            <a:off x="4421875" y="1663635"/>
            <a:ext cx="2524835" cy="1404809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 flipV="1">
            <a:off x="2814996" y="3792331"/>
            <a:ext cx="4036180" cy="21365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flipV="1">
            <a:off x="2814996" y="4712747"/>
            <a:ext cx="4036180" cy="3709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flipV="1">
            <a:off x="2814996" y="2970221"/>
            <a:ext cx="4036180" cy="2662812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99732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74357">
            <a:off x="3685666" y="2205704"/>
            <a:ext cx="6078819" cy="15684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R="0" lvl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ธนบัตรและเงินเหรียญของประเทศไทยที่ใช้ในปัจจุบัน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ได้แก่ ธนบัตรชนิดราคา 1,000 บาท 500 บาท 100 บาท 50 บาท และ 20 บาท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เงินเหรียญ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ได้แก่ เงินเหรียญชนิดราคา 10 บาท 5 บาท 2 บาท 1 บาท 50 สตางค์ และ 25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5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3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บอกจำนวนเงินเป็นบาทและสตางค์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4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75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76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1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2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18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F94BCBB-FC99-4A98-8383-FBF87190969A}"/>
              </a:ext>
            </a:extLst>
          </p:cNvPr>
          <p:cNvGrpSpPr/>
          <p:nvPr/>
        </p:nvGrpSpPr>
        <p:grpSpPr>
          <a:xfrm>
            <a:off x="1331779" y="843395"/>
            <a:ext cx="2615564" cy="1478273"/>
            <a:chOff x="1235983" y="843395"/>
            <a:chExt cx="2615564" cy="1478273"/>
          </a:xfrm>
        </p:grpSpPr>
        <p:pic>
          <p:nvPicPr>
            <p:cNvPr id="8" name="รูปภาพ 7" descr="รูปภาพประกอบด้วย ข้อความ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EE958564-1079-4A99-8E83-A5FA4A3BF0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35983" y="843395"/>
              <a:ext cx="2247805" cy="1080000"/>
            </a:xfrm>
            <a:prstGeom prst="rect">
              <a:avLst/>
            </a:prstGeom>
          </p:spPr>
        </p:pic>
        <p:pic>
          <p:nvPicPr>
            <p:cNvPr id="24" name="รูปภาพ 23" descr="รูปภาพประกอบด้วย ข้อความ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3CEAC66C-E5DF-4B09-BC83-A0838E707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15508" y="1038177"/>
              <a:ext cx="2247805" cy="1080000"/>
            </a:xfrm>
            <a:prstGeom prst="rect">
              <a:avLst/>
            </a:prstGeom>
          </p:spPr>
        </p:pic>
        <p:pic>
          <p:nvPicPr>
            <p:cNvPr id="25" name="รูปภาพ 24" descr="รูปภาพประกอบด้วย ข้อความ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7A1C40D0-BCC7-4877-A8BB-82212D4C7B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03742" y="1241668"/>
              <a:ext cx="2247805" cy="1080000"/>
            </a:xfrm>
            <a:prstGeom prst="rect">
              <a:avLst/>
            </a:prstGeom>
          </p:spPr>
        </p:pic>
      </p:grpSp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E43E595D-8D46-4F15-8897-EE2C494EFE6C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9604" y="809891"/>
            <a:ext cx="2016000" cy="1008000"/>
          </a:xfrm>
          <a:prstGeom prst="rect">
            <a:avLst/>
          </a:prstGeom>
        </p:spPr>
      </p:pic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621A57B1-8C70-4158-9F55-A01DFFBC892F}"/>
              </a:ext>
            </a:extLst>
          </p:cNvPr>
          <p:cNvGrpSpPr/>
          <p:nvPr/>
        </p:nvGrpSpPr>
        <p:grpSpPr>
          <a:xfrm>
            <a:off x="8395003" y="815091"/>
            <a:ext cx="1814404" cy="1034835"/>
            <a:chOff x="8125033" y="867342"/>
            <a:chExt cx="1814404" cy="1034835"/>
          </a:xfrm>
        </p:grpSpPr>
        <p:pic>
          <p:nvPicPr>
            <p:cNvPr id="13" name="รูปภาพ 12">
              <a:extLst>
                <a:ext uri="{FF2B5EF4-FFF2-40B4-BE49-F238E27FC236}">
                  <a16:creationId xmlns:a16="http://schemas.microsoft.com/office/drawing/2014/main" id="{C4D917DA-B31C-43AF-B00C-7E3401FCC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125033" y="867342"/>
              <a:ext cx="1654741" cy="864000"/>
            </a:xfrm>
            <a:prstGeom prst="rect">
              <a:avLst/>
            </a:prstGeom>
          </p:spPr>
        </p:pic>
        <p:pic>
          <p:nvPicPr>
            <p:cNvPr id="31" name="รูปภาพ 30">
              <a:extLst>
                <a:ext uri="{FF2B5EF4-FFF2-40B4-BE49-F238E27FC236}">
                  <a16:creationId xmlns:a16="http://schemas.microsoft.com/office/drawing/2014/main" id="{023E15DA-3D37-4974-B9AA-E7892CEBE2F4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84696" y="1038177"/>
              <a:ext cx="1654741" cy="864000"/>
            </a:xfrm>
            <a:prstGeom prst="rect">
              <a:avLst/>
            </a:prstGeom>
          </p:spPr>
        </p:pic>
      </p:grpSp>
      <p:grpSp>
        <p:nvGrpSpPr>
          <p:cNvPr id="38" name="กลุ่ม 79">
            <a:extLst>
              <a:ext uri="{FF2B5EF4-FFF2-40B4-BE49-F238E27FC236}">
                <a16:creationId xmlns:a16="http://schemas.microsoft.com/office/drawing/2014/main" id="{B9F9027A-926B-4084-B5E6-1AB28FAD23D6}"/>
              </a:ext>
            </a:extLst>
          </p:cNvPr>
          <p:cNvGrpSpPr/>
          <p:nvPr/>
        </p:nvGrpSpPr>
        <p:grpSpPr>
          <a:xfrm>
            <a:off x="1007696" y="3399947"/>
            <a:ext cx="5097009" cy="2069040"/>
            <a:chOff x="3999489" y="1009085"/>
            <a:chExt cx="1945885" cy="596636"/>
          </a:xfrm>
        </p:grpSpPr>
        <p:sp>
          <p:nvSpPr>
            <p:cNvPr id="39" name="รูปแบบอิสระ: รูปร่าง 81">
              <a:extLst>
                <a:ext uri="{FF2B5EF4-FFF2-40B4-BE49-F238E27FC236}">
                  <a16:creationId xmlns:a16="http://schemas.microsoft.com/office/drawing/2014/main" id="{B367F9E8-69D3-4055-9884-AD7711695F41}"/>
                </a:ext>
              </a:extLst>
            </p:cNvPr>
            <p:cNvSpPr/>
            <p:nvPr/>
          </p:nvSpPr>
          <p:spPr>
            <a:xfrm>
              <a:off x="4105336" y="1090290"/>
              <a:ext cx="1830638" cy="515431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0" name="Google Shape;1128;p31">
              <a:extLst>
                <a:ext uri="{FF2B5EF4-FFF2-40B4-BE49-F238E27FC236}">
                  <a16:creationId xmlns:a16="http://schemas.microsoft.com/office/drawing/2014/main" id="{CB8D3FA0-D527-455C-88D5-B05C599F296B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2" name="Google Shape;1130;p31">
            <a:extLst>
              <a:ext uri="{FF2B5EF4-FFF2-40B4-BE49-F238E27FC236}">
                <a16:creationId xmlns:a16="http://schemas.microsoft.com/office/drawing/2014/main" id="{272472BD-9C11-4A2E-947B-068B17F5E26D}"/>
              </a:ext>
            </a:extLst>
          </p:cNvPr>
          <p:cNvSpPr txBox="1"/>
          <p:nvPr/>
        </p:nvSpPr>
        <p:spPr>
          <a:xfrm flipH="1">
            <a:off x="1465415" y="3769757"/>
            <a:ext cx="4526080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300 บาท กับ 50 บาท เป็น 350 บาท</a:t>
            </a:r>
          </a:p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350 บาท กับ 40 บาท เป็น 390 บาท</a:t>
            </a:r>
          </a:p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ดังนั้น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มีเงิน 390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43" name="กลุ่ม 79">
            <a:extLst>
              <a:ext uri="{FF2B5EF4-FFF2-40B4-BE49-F238E27FC236}">
                <a16:creationId xmlns:a16="http://schemas.microsoft.com/office/drawing/2014/main" id="{CDF006A6-446C-410A-9CA8-CAA5D420CFDF}"/>
              </a:ext>
            </a:extLst>
          </p:cNvPr>
          <p:cNvGrpSpPr/>
          <p:nvPr/>
        </p:nvGrpSpPr>
        <p:grpSpPr>
          <a:xfrm>
            <a:off x="6174071" y="3405887"/>
            <a:ext cx="5059684" cy="2070000"/>
            <a:chOff x="3999489" y="1009085"/>
            <a:chExt cx="1945885" cy="589106"/>
          </a:xfrm>
        </p:grpSpPr>
        <p:sp>
          <p:nvSpPr>
            <p:cNvPr id="44" name="รูปแบบอิสระ: รูปร่าง 81">
              <a:extLst>
                <a:ext uri="{FF2B5EF4-FFF2-40B4-BE49-F238E27FC236}">
                  <a16:creationId xmlns:a16="http://schemas.microsoft.com/office/drawing/2014/main" id="{181F5E16-71C4-4806-B8D4-C233F1D23B2E}"/>
                </a:ext>
              </a:extLst>
            </p:cNvPr>
            <p:cNvSpPr/>
            <p:nvPr/>
          </p:nvSpPr>
          <p:spPr>
            <a:xfrm>
              <a:off x="4102526" y="109754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FF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Google Shape;1128;p31">
              <a:extLst>
                <a:ext uri="{FF2B5EF4-FFF2-40B4-BE49-F238E27FC236}">
                  <a16:creationId xmlns:a16="http://schemas.microsoft.com/office/drawing/2014/main" id="{0728A64F-1077-4A28-B2F6-8F50842F974A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0066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7" name="Google Shape;1130;p31">
            <a:extLst>
              <a:ext uri="{FF2B5EF4-FFF2-40B4-BE49-F238E27FC236}">
                <a16:creationId xmlns:a16="http://schemas.microsoft.com/office/drawing/2014/main" id="{42737B52-6B4D-498F-A044-781871B1E7BE}"/>
              </a:ext>
            </a:extLst>
          </p:cNvPr>
          <p:cNvSpPr txBox="1"/>
          <p:nvPr/>
        </p:nvSpPr>
        <p:spPr>
          <a:xfrm flipH="1">
            <a:off x="6631790" y="3785192"/>
            <a:ext cx="4526080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5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0 บาท กับ 40 บาท เป็น 90 บาท</a:t>
            </a:r>
          </a:p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300 บาท กับ 90 บาท เป็น 390 บาท</a:t>
            </a:r>
          </a:p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ดังนั้น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มีเงิน 390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48" name="Group 64">
            <a:extLst>
              <a:ext uri="{FF2B5EF4-FFF2-40B4-BE49-F238E27FC236}">
                <a16:creationId xmlns:a16="http://schemas.microsoft.com/office/drawing/2014/main" id="{D49F95D3-0864-4C15-815C-334D6E858D49}"/>
              </a:ext>
            </a:extLst>
          </p:cNvPr>
          <p:cNvGrpSpPr/>
          <p:nvPr/>
        </p:nvGrpSpPr>
        <p:grpSpPr>
          <a:xfrm>
            <a:off x="1910246" y="2490279"/>
            <a:ext cx="1772270" cy="519718"/>
            <a:chOff x="3782191" y="6121682"/>
            <a:chExt cx="2081580" cy="519718"/>
          </a:xfrm>
        </p:grpSpPr>
        <p:sp>
          <p:nvSpPr>
            <p:cNvPr id="49" name="Rounded Rectangle 65">
              <a:extLst>
                <a:ext uri="{FF2B5EF4-FFF2-40B4-BE49-F238E27FC236}">
                  <a16:creationId xmlns:a16="http://schemas.microsoft.com/office/drawing/2014/main" id="{FBCAF254-1536-4E2A-8C1D-B5C7FB57D944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2D181FF-DEFF-4FFB-978B-B87F512496C9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300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2" name="Group 64">
            <a:extLst>
              <a:ext uri="{FF2B5EF4-FFF2-40B4-BE49-F238E27FC236}">
                <a16:creationId xmlns:a16="http://schemas.microsoft.com/office/drawing/2014/main" id="{30D97C1B-EDDA-4663-BB08-30BBFA59AEEF}"/>
              </a:ext>
            </a:extLst>
          </p:cNvPr>
          <p:cNvGrpSpPr/>
          <p:nvPr/>
        </p:nvGrpSpPr>
        <p:grpSpPr>
          <a:xfrm>
            <a:off x="4052176" y="2481267"/>
            <a:ext cx="960848" cy="519718"/>
            <a:chOff x="3782191" y="6121682"/>
            <a:chExt cx="2081580" cy="519718"/>
          </a:xfrm>
        </p:grpSpPr>
        <p:sp>
          <p:nvSpPr>
            <p:cNvPr id="53" name="Rounded Rectangle 65">
              <a:extLst>
                <a:ext uri="{FF2B5EF4-FFF2-40B4-BE49-F238E27FC236}">
                  <a16:creationId xmlns:a16="http://schemas.microsoft.com/office/drawing/2014/main" id="{23F67D70-2340-42B7-AD40-49AD7BFDD445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Google Shape;3842;p61">
              <a:extLst>
                <a:ext uri="{FF2B5EF4-FFF2-40B4-BE49-F238E27FC236}">
                  <a16:creationId xmlns:a16="http://schemas.microsoft.com/office/drawing/2014/main" id="{05B85C91-D5F0-4CF5-8730-00E2EDD87CF7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5" name="Group 64">
            <a:extLst>
              <a:ext uri="{FF2B5EF4-FFF2-40B4-BE49-F238E27FC236}">
                <a16:creationId xmlns:a16="http://schemas.microsoft.com/office/drawing/2014/main" id="{03A5537F-BC11-4668-AD05-DD7339C1B602}"/>
              </a:ext>
            </a:extLst>
          </p:cNvPr>
          <p:cNvGrpSpPr/>
          <p:nvPr/>
        </p:nvGrpSpPr>
        <p:grpSpPr>
          <a:xfrm>
            <a:off x="5355535" y="2490279"/>
            <a:ext cx="1450790" cy="519718"/>
            <a:chOff x="3782191" y="6121682"/>
            <a:chExt cx="2081580" cy="519718"/>
          </a:xfrm>
        </p:grpSpPr>
        <p:sp>
          <p:nvSpPr>
            <p:cNvPr id="56" name="Rounded Rectangle 65">
              <a:extLst>
                <a:ext uri="{FF2B5EF4-FFF2-40B4-BE49-F238E27FC236}">
                  <a16:creationId xmlns:a16="http://schemas.microsoft.com/office/drawing/2014/main" id="{9C4E5C93-D327-4532-8A70-517E690D3290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Google Shape;3842;p61">
              <a:extLst>
                <a:ext uri="{FF2B5EF4-FFF2-40B4-BE49-F238E27FC236}">
                  <a16:creationId xmlns:a16="http://schemas.microsoft.com/office/drawing/2014/main" id="{F9482217-F889-4C41-9BF0-8FBCB2C6D9D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3000" kern="0" dirty="0">
                  <a:solidFill>
                    <a:srgbClr val="002060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8" name="Group 64">
            <a:extLst>
              <a:ext uri="{FF2B5EF4-FFF2-40B4-BE49-F238E27FC236}">
                <a16:creationId xmlns:a16="http://schemas.microsoft.com/office/drawing/2014/main" id="{334C705B-72E6-47C6-AABB-97378C479E58}"/>
              </a:ext>
            </a:extLst>
          </p:cNvPr>
          <p:cNvGrpSpPr/>
          <p:nvPr/>
        </p:nvGrpSpPr>
        <p:grpSpPr>
          <a:xfrm>
            <a:off x="7164185" y="2486178"/>
            <a:ext cx="960848" cy="519718"/>
            <a:chOff x="3782191" y="6121682"/>
            <a:chExt cx="2081580" cy="519718"/>
          </a:xfrm>
        </p:grpSpPr>
        <p:sp>
          <p:nvSpPr>
            <p:cNvPr id="59" name="Rounded Rectangle 65">
              <a:extLst>
                <a:ext uri="{FF2B5EF4-FFF2-40B4-BE49-F238E27FC236}">
                  <a16:creationId xmlns:a16="http://schemas.microsoft.com/office/drawing/2014/main" id="{F828740D-4826-4546-81A2-6E1B2A7238AD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3" name="Google Shape;3842;p61">
              <a:extLst>
                <a:ext uri="{FF2B5EF4-FFF2-40B4-BE49-F238E27FC236}">
                  <a16:creationId xmlns:a16="http://schemas.microsoft.com/office/drawing/2014/main" id="{D453AB47-70A5-4C6E-B267-54113BE124F2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74" name="Group 64">
            <a:extLst>
              <a:ext uri="{FF2B5EF4-FFF2-40B4-BE49-F238E27FC236}">
                <a16:creationId xmlns:a16="http://schemas.microsoft.com/office/drawing/2014/main" id="{DFEC9E5E-CAB0-4A8B-8CE9-755B41B6CA9C}"/>
              </a:ext>
            </a:extLst>
          </p:cNvPr>
          <p:cNvGrpSpPr/>
          <p:nvPr/>
        </p:nvGrpSpPr>
        <p:grpSpPr>
          <a:xfrm>
            <a:off x="8573352" y="2486619"/>
            <a:ext cx="1450790" cy="519718"/>
            <a:chOff x="3782191" y="6121682"/>
            <a:chExt cx="2081580" cy="519718"/>
          </a:xfrm>
        </p:grpSpPr>
        <p:sp>
          <p:nvSpPr>
            <p:cNvPr id="75" name="Rounded Rectangle 65">
              <a:extLst>
                <a:ext uri="{FF2B5EF4-FFF2-40B4-BE49-F238E27FC236}">
                  <a16:creationId xmlns:a16="http://schemas.microsoft.com/office/drawing/2014/main" id="{2ACD0D99-CC9E-43B0-8327-7487C0CF0782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6" name="Google Shape;3842;p61">
              <a:extLst>
                <a:ext uri="{FF2B5EF4-FFF2-40B4-BE49-F238E27FC236}">
                  <a16:creationId xmlns:a16="http://schemas.microsoft.com/office/drawing/2014/main" id="{A933D327-9D11-4E7D-A1F9-F3E74065A824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493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50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9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1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2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F94BCBB-FC99-4A98-8383-FBF87190969A}"/>
              </a:ext>
            </a:extLst>
          </p:cNvPr>
          <p:cNvGrpSpPr/>
          <p:nvPr/>
        </p:nvGrpSpPr>
        <p:grpSpPr>
          <a:xfrm>
            <a:off x="1331779" y="865345"/>
            <a:ext cx="2522578" cy="1274782"/>
            <a:chOff x="1235983" y="865345"/>
            <a:chExt cx="2522578" cy="1274782"/>
          </a:xfrm>
        </p:grpSpPr>
        <p:pic>
          <p:nvPicPr>
            <p:cNvPr id="8" name="รูปภาพ 7">
              <a:extLst>
                <a:ext uri="{FF2B5EF4-FFF2-40B4-BE49-F238E27FC236}">
                  <a16:creationId xmlns:a16="http://schemas.microsoft.com/office/drawing/2014/main" id="{EE958564-1079-4A99-8E83-A5FA4A3BF0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35983" y="865345"/>
              <a:ext cx="2343053" cy="1080000"/>
            </a:xfrm>
            <a:prstGeom prst="rect">
              <a:avLst/>
            </a:prstGeom>
          </p:spPr>
        </p:pic>
        <p:pic>
          <p:nvPicPr>
            <p:cNvPr id="24" name="รูปภาพ 23">
              <a:extLst>
                <a:ext uri="{FF2B5EF4-FFF2-40B4-BE49-F238E27FC236}">
                  <a16:creationId xmlns:a16="http://schemas.microsoft.com/office/drawing/2014/main" id="{3CEAC66C-E5DF-4B09-BC83-A0838E707F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415508" y="1060127"/>
              <a:ext cx="2343053" cy="1080000"/>
            </a:xfrm>
            <a:prstGeom prst="rect">
              <a:avLst/>
            </a:prstGeom>
          </p:spPr>
        </p:pic>
      </p:grpSp>
      <p:grpSp>
        <p:nvGrpSpPr>
          <p:cNvPr id="38" name="กลุ่ม 79">
            <a:extLst>
              <a:ext uri="{FF2B5EF4-FFF2-40B4-BE49-F238E27FC236}">
                <a16:creationId xmlns:a16="http://schemas.microsoft.com/office/drawing/2014/main" id="{B9F9027A-926B-4084-B5E6-1AB28FAD23D6}"/>
              </a:ext>
            </a:extLst>
          </p:cNvPr>
          <p:cNvGrpSpPr/>
          <p:nvPr/>
        </p:nvGrpSpPr>
        <p:grpSpPr>
          <a:xfrm>
            <a:off x="740231" y="3399947"/>
            <a:ext cx="5408019" cy="2069040"/>
            <a:chOff x="3999489" y="1009085"/>
            <a:chExt cx="1945885" cy="596636"/>
          </a:xfrm>
        </p:grpSpPr>
        <p:sp>
          <p:nvSpPr>
            <p:cNvPr id="39" name="รูปแบบอิสระ: รูปร่าง 81">
              <a:extLst>
                <a:ext uri="{FF2B5EF4-FFF2-40B4-BE49-F238E27FC236}">
                  <a16:creationId xmlns:a16="http://schemas.microsoft.com/office/drawing/2014/main" id="{B367F9E8-69D3-4055-9884-AD7711695F41}"/>
                </a:ext>
              </a:extLst>
            </p:cNvPr>
            <p:cNvSpPr/>
            <p:nvPr/>
          </p:nvSpPr>
          <p:spPr>
            <a:xfrm>
              <a:off x="4105336" y="1090290"/>
              <a:ext cx="1830638" cy="515431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0" name="Google Shape;1128;p31">
              <a:extLst>
                <a:ext uri="{FF2B5EF4-FFF2-40B4-BE49-F238E27FC236}">
                  <a16:creationId xmlns:a16="http://schemas.microsoft.com/office/drawing/2014/main" id="{CB8D3FA0-D527-455C-88D5-B05C599F296B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2" name="Google Shape;1130;p31">
            <a:extLst>
              <a:ext uri="{FF2B5EF4-FFF2-40B4-BE49-F238E27FC236}">
                <a16:creationId xmlns:a16="http://schemas.microsoft.com/office/drawing/2014/main" id="{272472BD-9C11-4A2E-947B-068B17F5E26D}"/>
              </a:ext>
            </a:extLst>
          </p:cNvPr>
          <p:cNvSpPr txBox="1"/>
          <p:nvPr/>
        </p:nvSpPr>
        <p:spPr>
          <a:xfrm flipH="1">
            <a:off x="1074166" y="3769757"/>
            <a:ext cx="4987001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1,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000 บาท กับ 200 บาท เป็น 1,200 บาท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1,200 บาท กับ 150 บาท เป็น 1,350 บาท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ดังนั้น มีเงิน 1,350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43" name="กลุ่ม 79">
            <a:extLst>
              <a:ext uri="{FF2B5EF4-FFF2-40B4-BE49-F238E27FC236}">
                <a16:creationId xmlns:a16="http://schemas.microsoft.com/office/drawing/2014/main" id="{CDF006A6-446C-410A-9CA8-CAA5D420CFDF}"/>
              </a:ext>
            </a:extLst>
          </p:cNvPr>
          <p:cNvGrpSpPr/>
          <p:nvPr/>
        </p:nvGrpSpPr>
        <p:grpSpPr>
          <a:xfrm>
            <a:off x="6174071" y="3405887"/>
            <a:ext cx="5407200" cy="2070000"/>
            <a:chOff x="3999489" y="1009085"/>
            <a:chExt cx="1945885" cy="589106"/>
          </a:xfrm>
        </p:grpSpPr>
        <p:sp>
          <p:nvSpPr>
            <p:cNvPr id="44" name="รูปแบบอิสระ: รูปร่าง 81">
              <a:extLst>
                <a:ext uri="{FF2B5EF4-FFF2-40B4-BE49-F238E27FC236}">
                  <a16:creationId xmlns:a16="http://schemas.microsoft.com/office/drawing/2014/main" id="{181F5E16-71C4-4806-B8D4-C233F1D23B2E}"/>
                </a:ext>
              </a:extLst>
            </p:cNvPr>
            <p:cNvSpPr/>
            <p:nvPr/>
          </p:nvSpPr>
          <p:spPr>
            <a:xfrm>
              <a:off x="4102526" y="109754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FF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Google Shape;1128;p31">
              <a:extLst>
                <a:ext uri="{FF2B5EF4-FFF2-40B4-BE49-F238E27FC236}">
                  <a16:creationId xmlns:a16="http://schemas.microsoft.com/office/drawing/2014/main" id="{0728A64F-1077-4A28-B2F6-8F50842F974A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0066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7" name="Google Shape;1130;p31">
            <a:extLst>
              <a:ext uri="{FF2B5EF4-FFF2-40B4-BE49-F238E27FC236}">
                <a16:creationId xmlns:a16="http://schemas.microsoft.com/office/drawing/2014/main" id="{42737B52-6B4D-498F-A044-781871B1E7BE}"/>
              </a:ext>
            </a:extLst>
          </p:cNvPr>
          <p:cNvSpPr txBox="1"/>
          <p:nvPr/>
        </p:nvSpPr>
        <p:spPr>
          <a:xfrm flipH="1">
            <a:off x="6570825" y="3785192"/>
            <a:ext cx="5001427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200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บาท กับ 150 บาท เป็น 350 บาท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1,00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0 บาท กับ 350 บาท เป็น 1,350 บาท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ดังนั้น มีเงิน 1,350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48" name="Group 64">
            <a:extLst>
              <a:ext uri="{FF2B5EF4-FFF2-40B4-BE49-F238E27FC236}">
                <a16:creationId xmlns:a16="http://schemas.microsoft.com/office/drawing/2014/main" id="{D49F95D3-0864-4C15-815C-334D6E858D49}"/>
              </a:ext>
            </a:extLst>
          </p:cNvPr>
          <p:cNvGrpSpPr/>
          <p:nvPr/>
        </p:nvGrpSpPr>
        <p:grpSpPr>
          <a:xfrm>
            <a:off x="1910246" y="2490279"/>
            <a:ext cx="1772270" cy="519718"/>
            <a:chOff x="3782191" y="6121682"/>
            <a:chExt cx="2081580" cy="519718"/>
          </a:xfrm>
        </p:grpSpPr>
        <p:sp>
          <p:nvSpPr>
            <p:cNvPr id="49" name="Rounded Rectangle 65">
              <a:extLst>
                <a:ext uri="{FF2B5EF4-FFF2-40B4-BE49-F238E27FC236}">
                  <a16:creationId xmlns:a16="http://schemas.microsoft.com/office/drawing/2014/main" id="{FBCAF254-1536-4E2A-8C1D-B5C7FB57D944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2D181FF-DEFF-4FFB-978B-B87F512496C9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1,000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2" name="Group 64">
            <a:extLst>
              <a:ext uri="{FF2B5EF4-FFF2-40B4-BE49-F238E27FC236}">
                <a16:creationId xmlns:a16="http://schemas.microsoft.com/office/drawing/2014/main" id="{30D97C1B-EDDA-4663-BB08-30BBFA59AEEF}"/>
              </a:ext>
            </a:extLst>
          </p:cNvPr>
          <p:cNvGrpSpPr/>
          <p:nvPr/>
        </p:nvGrpSpPr>
        <p:grpSpPr>
          <a:xfrm>
            <a:off x="3982504" y="2481267"/>
            <a:ext cx="960848" cy="519718"/>
            <a:chOff x="3782191" y="6121682"/>
            <a:chExt cx="2081580" cy="519718"/>
          </a:xfrm>
        </p:grpSpPr>
        <p:sp>
          <p:nvSpPr>
            <p:cNvPr id="53" name="Rounded Rectangle 65">
              <a:extLst>
                <a:ext uri="{FF2B5EF4-FFF2-40B4-BE49-F238E27FC236}">
                  <a16:creationId xmlns:a16="http://schemas.microsoft.com/office/drawing/2014/main" id="{23F67D70-2340-42B7-AD40-49AD7BFDD445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Google Shape;3842;p61">
              <a:extLst>
                <a:ext uri="{FF2B5EF4-FFF2-40B4-BE49-F238E27FC236}">
                  <a16:creationId xmlns:a16="http://schemas.microsoft.com/office/drawing/2014/main" id="{05B85C91-D5F0-4CF5-8730-00E2EDD87CF7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5" name="Group 64">
            <a:extLst>
              <a:ext uri="{FF2B5EF4-FFF2-40B4-BE49-F238E27FC236}">
                <a16:creationId xmlns:a16="http://schemas.microsoft.com/office/drawing/2014/main" id="{03A5537F-BC11-4668-AD05-DD7339C1B602}"/>
              </a:ext>
            </a:extLst>
          </p:cNvPr>
          <p:cNvGrpSpPr/>
          <p:nvPr/>
        </p:nvGrpSpPr>
        <p:grpSpPr>
          <a:xfrm>
            <a:off x="5355535" y="2490279"/>
            <a:ext cx="1450790" cy="519718"/>
            <a:chOff x="3782191" y="6121682"/>
            <a:chExt cx="2081580" cy="519718"/>
          </a:xfrm>
        </p:grpSpPr>
        <p:sp>
          <p:nvSpPr>
            <p:cNvPr id="56" name="Rounded Rectangle 65">
              <a:extLst>
                <a:ext uri="{FF2B5EF4-FFF2-40B4-BE49-F238E27FC236}">
                  <a16:creationId xmlns:a16="http://schemas.microsoft.com/office/drawing/2014/main" id="{9C4E5C93-D327-4532-8A70-517E690D3290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Google Shape;3842;p61">
              <a:extLst>
                <a:ext uri="{FF2B5EF4-FFF2-40B4-BE49-F238E27FC236}">
                  <a16:creationId xmlns:a16="http://schemas.microsoft.com/office/drawing/2014/main" id="{F9482217-F889-4C41-9BF0-8FBCB2C6D9D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3000" kern="0" dirty="0">
                  <a:solidFill>
                    <a:srgbClr val="002060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200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8" name="Group 64">
            <a:extLst>
              <a:ext uri="{FF2B5EF4-FFF2-40B4-BE49-F238E27FC236}">
                <a16:creationId xmlns:a16="http://schemas.microsoft.com/office/drawing/2014/main" id="{334C705B-72E6-47C6-AABB-97378C479E58}"/>
              </a:ext>
            </a:extLst>
          </p:cNvPr>
          <p:cNvGrpSpPr/>
          <p:nvPr/>
        </p:nvGrpSpPr>
        <p:grpSpPr>
          <a:xfrm>
            <a:off x="7199021" y="2486178"/>
            <a:ext cx="960848" cy="519718"/>
            <a:chOff x="3782191" y="6121682"/>
            <a:chExt cx="2081580" cy="519718"/>
          </a:xfrm>
        </p:grpSpPr>
        <p:sp>
          <p:nvSpPr>
            <p:cNvPr id="59" name="Rounded Rectangle 65">
              <a:extLst>
                <a:ext uri="{FF2B5EF4-FFF2-40B4-BE49-F238E27FC236}">
                  <a16:creationId xmlns:a16="http://schemas.microsoft.com/office/drawing/2014/main" id="{F828740D-4826-4546-81A2-6E1B2A7238AD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3" name="Google Shape;3842;p61">
              <a:extLst>
                <a:ext uri="{FF2B5EF4-FFF2-40B4-BE49-F238E27FC236}">
                  <a16:creationId xmlns:a16="http://schemas.microsoft.com/office/drawing/2014/main" id="{D453AB47-70A5-4C6E-B267-54113BE124F2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74" name="Group 64">
            <a:extLst>
              <a:ext uri="{FF2B5EF4-FFF2-40B4-BE49-F238E27FC236}">
                <a16:creationId xmlns:a16="http://schemas.microsoft.com/office/drawing/2014/main" id="{DFEC9E5E-CAB0-4A8B-8CE9-755B41B6CA9C}"/>
              </a:ext>
            </a:extLst>
          </p:cNvPr>
          <p:cNvGrpSpPr/>
          <p:nvPr/>
        </p:nvGrpSpPr>
        <p:grpSpPr>
          <a:xfrm>
            <a:off x="8643023" y="2486619"/>
            <a:ext cx="1450790" cy="519718"/>
            <a:chOff x="3782191" y="6121682"/>
            <a:chExt cx="2081580" cy="519718"/>
          </a:xfrm>
        </p:grpSpPr>
        <p:sp>
          <p:nvSpPr>
            <p:cNvPr id="75" name="Rounded Rectangle 65">
              <a:extLst>
                <a:ext uri="{FF2B5EF4-FFF2-40B4-BE49-F238E27FC236}">
                  <a16:creationId xmlns:a16="http://schemas.microsoft.com/office/drawing/2014/main" id="{2ACD0D99-CC9E-43B0-8327-7487C0CF0782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6" name="Google Shape;3842;p61">
              <a:extLst>
                <a:ext uri="{FF2B5EF4-FFF2-40B4-BE49-F238E27FC236}">
                  <a16:creationId xmlns:a16="http://schemas.microsoft.com/office/drawing/2014/main" id="{A933D327-9D11-4E7D-A1F9-F3E74065A824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3000" kern="0" dirty="0">
                  <a:solidFill>
                    <a:srgbClr val="002060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150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E7E1AB9F-BD63-49F2-BE74-1A5F5477CA27}"/>
              </a:ext>
            </a:extLst>
          </p:cNvPr>
          <p:cNvGrpSpPr/>
          <p:nvPr/>
        </p:nvGrpSpPr>
        <p:grpSpPr>
          <a:xfrm>
            <a:off x="4949208" y="857864"/>
            <a:ext cx="2251349" cy="1159237"/>
            <a:chOff x="1235984" y="843395"/>
            <a:chExt cx="2251349" cy="1159237"/>
          </a:xfrm>
        </p:grpSpPr>
        <p:pic>
          <p:nvPicPr>
            <p:cNvPr id="50" name="รูปภาพ 49" descr="รูปภาพประกอบด้วย ข้อความ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24558310-BAFC-45E6-9E39-C9618BF1C0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35984" y="843395"/>
              <a:ext cx="2097951" cy="1008000"/>
            </a:xfrm>
            <a:prstGeom prst="rect">
              <a:avLst/>
            </a:prstGeom>
          </p:spPr>
        </p:pic>
        <p:pic>
          <p:nvPicPr>
            <p:cNvPr id="60" name="รูปภาพ 59" descr="รูปภาพประกอบด้วย ข้อความ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FAFC8F56-ED35-45EC-9F24-73E79E99B8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89382" y="994632"/>
              <a:ext cx="2097951" cy="1008000"/>
            </a:xfrm>
            <a:prstGeom prst="rect">
              <a:avLst/>
            </a:prstGeom>
          </p:spPr>
        </p:pic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950C6F8C-68D2-4E9E-BE03-D946379BB8C5}"/>
              </a:ext>
            </a:extLst>
          </p:cNvPr>
          <p:cNvGrpSpPr/>
          <p:nvPr/>
        </p:nvGrpSpPr>
        <p:grpSpPr>
          <a:xfrm>
            <a:off x="8167577" y="857864"/>
            <a:ext cx="2167759" cy="1298273"/>
            <a:chOff x="1279885" y="843395"/>
            <a:chExt cx="2167759" cy="1298273"/>
          </a:xfrm>
        </p:grpSpPr>
        <p:pic>
          <p:nvPicPr>
            <p:cNvPr id="79" name="รูปภาพ 78">
              <a:extLst>
                <a:ext uri="{FF2B5EF4-FFF2-40B4-BE49-F238E27FC236}">
                  <a16:creationId xmlns:a16="http://schemas.microsoft.com/office/drawing/2014/main" id="{50CBEEF3-32BC-43A6-B55C-3EE2418E366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79885" y="843395"/>
              <a:ext cx="1800000" cy="900000"/>
            </a:xfrm>
            <a:prstGeom prst="rect">
              <a:avLst/>
            </a:prstGeom>
          </p:spPr>
        </p:pic>
        <p:pic>
          <p:nvPicPr>
            <p:cNvPr id="80" name="รูปภาพ 79">
              <a:extLst>
                <a:ext uri="{FF2B5EF4-FFF2-40B4-BE49-F238E27FC236}">
                  <a16:creationId xmlns:a16="http://schemas.microsoft.com/office/drawing/2014/main" id="{8F69E01D-655A-49C7-B81D-839699449F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459410" y="1038177"/>
              <a:ext cx="1800000" cy="900000"/>
            </a:xfrm>
            <a:prstGeom prst="rect">
              <a:avLst/>
            </a:prstGeom>
          </p:spPr>
        </p:pic>
        <p:pic>
          <p:nvPicPr>
            <p:cNvPr id="81" name="รูปภาพ 80">
              <a:extLst>
                <a:ext uri="{FF2B5EF4-FFF2-40B4-BE49-F238E27FC236}">
                  <a16:creationId xmlns:a16="http://schemas.microsoft.com/office/drawing/2014/main" id="{91A4096E-7ABF-4698-9CD2-763F24AB04A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647644" y="1241668"/>
              <a:ext cx="1800000" cy="900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4207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บอกจำนวนเงิน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17" name="กล่องข้อความ 16">
            <a:extLst>
              <a:ext uri="{FF2B5EF4-FFF2-40B4-BE49-F238E27FC236}">
                <a16:creationId xmlns:a16="http://schemas.microsoft.com/office/drawing/2014/main" id="{0E535CAA-D38C-486F-8DAF-DB4B072F2B38}"/>
              </a:ext>
            </a:extLst>
          </p:cNvPr>
          <p:cNvSpPr txBox="1"/>
          <p:nvPr/>
        </p:nvSpPr>
        <p:spPr>
          <a:xfrm>
            <a:off x="2066255" y="3675033"/>
            <a:ext cx="4798108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1,000 บาท กับ 1,500 บาท กับ 100 บาท</a:t>
            </a:r>
          </a:p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มีเงิน 2,600 บาท</a:t>
            </a:r>
          </a:p>
        </p:txBody>
      </p: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5E0576AE-47CD-40F2-8D2D-F7E3824F5454}"/>
              </a:ext>
            </a:extLst>
          </p:cNvPr>
          <p:cNvGrpSpPr/>
          <p:nvPr/>
        </p:nvGrpSpPr>
        <p:grpSpPr>
          <a:xfrm>
            <a:off x="1125745" y="1616011"/>
            <a:ext cx="10071393" cy="1856534"/>
            <a:chOff x="1308629" y="1572466"/>
            <a:chExt cx="10071393" cy="1856534"/>
          </a:xfrm>
        </p:grpSpPr>
        <p:grpSp>
          <p:nvGrpSpPr>
            <p:cNvPr id="16" name="กลุ่ม 15">
              <a:extLst>
                <a:ext uri="{FF2B5EF4-FFF2-40B4-BE49-F238E27FC236}">
                  <a16:creationId xmlns:a16="http://schemas.microsoft.com/office/drawing/2014/main" id="{EA3BEA49-00EF-4A0C-83C9-3FA7BE8F6930}"/>
                </a:ext>
              </a:extLst>
            </p:cNvPr>
            <p:cNvGrpSpPr/>
            <p:nvPr/>
          </p:nvGrpSpPr>
          <p:grpSpPr>
            <a:xfrm>
              <a:off x="1308629" y="1572466"/>
              <a:ext cx="9870060" cy="1660614"/>
              <a:chOff x="1178000" y="1651696"/>
              <a:chExt cx="9870060" cy="1660614"/>
            </a:xfrm>
          </p:grpSpPr>
          <p:pic>
            <p:nvPicPr>
              <p:cNvPr id="13" name="รูปภาพ 12" descr="รูปภาพประกอบด้วย ข้อความ&#10;&#10;คำอธิบายที่สร้างโดยอัตโนมัติ">
                <a:extLst>
                  <a:ext uri="{FF2B5EF4-FFF2-40B4-BE49-F238E27FC236}">
                    <a16:creationId xmlns:a16="http://schemas.microsoft.com/office/drawing/2014/main" id="{1A965440-87C8-464C-A9D8-246523CE77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8000" y="1657349"/>
                <a:ext cx="2594533" cy="1152000"/>
              </a:xfrm>
              <a:prstGeom prst="rect">
                <a:avLst/>
              </a:prstGeom>
            </p:spPr>
          </p:pic>
          <p:pic>
            <p:nvPicPr>
              <p:cNvPr id="15" name="รูปภาพ 14" descr="รูปภาพประกอบด้วย ข้อความ&#10;&#10;คำอธิบายที่สร้างโดยอัตโนมัติ">
                <a:extLst>
                  <a:ext uri="{FF2B5EF4-FFF2-40B4-BE49-F238E27FC236}">
                    <a16:creationId xmlns:a16="http://schemas.microsoft.com/office/drawing/2014/main" id="{0AC926E8-80A5-4480-8469-FC1335C3EB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609094" y="1651696"/>
                <a:ext cx="2448000" cy="1128378"/>
              </a:xfrm>
              <a:prstGeom prst="rect">
                <a:avLst/>
              </a:prstGeom>
            </p:spPr>
          </p:pic>
          <p:pic>
            <p:nvPicPr>
              <p:cNvPr id="76" name="รูปภาพ 75" descr="รูปภาพประกอบด้วย ข้อความ&#10;&#10;คำอธิบายที่สร้างโดยอัตโนมัติ">
                <a:extLst>
                  <a:ext uri="{FF2B5EF4-FFF2-40B4-BE49-F238E27FC236}">
                    <a16:creationId xmlns:a16="http://schemas.microsoft.com/office/drawing/2014/main" id="{B7088143-EDBD-48E6-8987-474F290EAC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797348" y="1872728"/>
                <a:ext cx="2448000" cy="1128378"/>
              </a:xfrm>
              <a:prstGeom prst="rect">
                <a:avLst/>
              </a:prstGeom>
            </p:spPr>
          </p:pic>
          <p:pic>
            <p:nvPicPr>
              <p:cNvPr id="77" name="รูปภาพ 76" descr="รูปภาพประกอบด้วย ข้อความ&#10;&#10;คำอธิบายที่สร้างโดยอัตโนมัติ">
                <a:extLst>
                  <a:ext uri="{FF2B5EF4-FFF2-40B4-BE49-F238E27FC236}">
                    <a16:creationId xmlns:a16="http://schemas.microsoft.com/office/drawing/2014/main" id="{5258CB2F-618A-43F5-943A-384819FEF8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983496" y="2076342"/>
                <a:ext cx="2448000" cy="1128378"/>
              </a:xfrm>
              <a:prstGeom prst="rect">
                <a:avLst/>
              </a:prstGeom>
            </p:spPr>
          </p:pic>
          <p:pic>
            <p:nvPicPr>
              <p:cNvPr id="78" name="รูปภาพ 77">
                <a:extLst>
                  <a:ext uri="{FF2B5EF4-FFF2-40B4-BE49-F238E27FC236}">
                    <a16:creationId xmlns:a16="http://schemas.microsoft.com/office/drawing/2014/main" id="{CA31C56F-30FC-42BF-AE02-E65EF59FE2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320698" y="1669702"/>
                <a:ext cx="2137376" cy="1116000"/>
              </a:xfrm>
              <a:prstGeom prst="rect">
                <a:avLst/>
              </a:prstGeom>
            </p:spPr>
          </p:pic>
          <p:pic>
            <p:nvPicPr>
              <p:cNvPr id="79" name="รูปภาพ 78">
                <a:extLst>
                  <a:ext uri="{FF2B5EF4-FFF2-40B4-BE49-F238E27FC236}">
                    <a16:creationId xmlns:a16="http://schemas.microsoft.com/office/drawing/2014/main" id="{3047E95E-C32C-4C90-894B-22DAC4DB9D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493200" y="1853619"/>
                <a:ext cx="2137376" cy="1116000"/>
              </a:xfrm>
              <a:prstGeom prst="rect">
                <a:avLst/>
              </a:prstGeom>
            </p:spPr>
          </p:pic>
          <p:pic>
            <p:nvPicPr>
              <p:cNvPr id="80" name="รูปภาพ 79">
                <a:extLst>
                  <a:ext uri="{FF2B5EF4-FFF2-40B4-BE49-F238E27FC236}">
                    <a16:creationId xmlns:a16="http://schemas.microsoft.com/office/drawing/2014/main" id="{BC7ADE13-D522-4262-9693-D365E95C36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695100" y="2037536"/>
                <a:ext cx="2137376" cy="1116000"/>
              </a:xfrm>
              <a:prstGeom prst="rect">
                <a:avLst/>
              </a:prstGeom>
            </p:spPr>
          </p:pic>
          <p:pic>
            <p:nvPicPr>
              <p:cNvPr id="81" name="รูปภาพ 80">
                <a:extLst>
                  <a:ext uri="{FF2B5EF4-FFF2-40B4-BE49-F238E27FC236}">
                    <a16:creationId xmlns:a16="http://schemas.microsoft.com/office/drawing/2014/main" id="{37179D34-43FB-4E5C-B79D-697983BC39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8910684" y="2196310"/>
                <a:ext cx="2137376" cy="1116000"/>
              </a:xfrm>
              <a:prstGeom prst="rect">
                <a:avLst/>
              </a:prstGeom>
            </p:spPr>
          </p:pic>
        </p:grpSp>
        <p:pic>
          <p:nvPicPr>
            <p:cNvPr id="82" name="รูปภาพ 81">
              <a:extLst>
                <a:ext uri="{FF2B5EF4-FFF2-40B4-BE49-F238E27FC236}">
                  <a16:creationId xmlns:a16="http://schemas.microsoft.com/office/drawing/2014/main" id="{F5ED496F-2F1C-49EB-8E63-458BE10DFA5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42646" y="2313000"/>
              <a:ext cx="2137376" cy="1116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36517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8A27ABE0-F2FA-4E3E-BCDA-2F6EEA66E964}"/>
              </a:ext>
            </a:extLst>
          </p:cNvPr>
          <p:cNvGrpSpPr/>
          <p:nvPr/>
        </p:nvGrpSpPr>
        <p:grpSpPr>
          <a:xfrm>
            <a:off x="4889360" y="905099"/>
            <a:ext cx="1897635" cy="936000"/>
            <a:chOff x="4889360" y="905099"/>
            <a:chExt cx="1897635" cy="936000"/>
          </a:xfrm>
        </p:grpSpPr>
        <p:pic>
          <p:nvPicPr>
            <p:cNvPr id="25" name="รูปภาพ 24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2D3C4D90-0E79-4231-8A10-5EF3B4F004E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89360" y="905099"/>
              <a:ext cx="927044" cy="936000"/>
            </a:xfrm>
            <a:prstGeom prst="rect">
              <a:avLst/>
            </a:prstGeom>
          </p:spPr>
        </p:pic>
        <p:pic>
          <p:nvPicPr>
            <p:cNvPr id="28" name="รูปภาพ 27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770EAF00-478A-4DAA-B985-FB9AA5661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59951" y="905099"/>
              <a:ext cx="927044" cy="936000"/>
            </a:xfrm>
            <a:prstGeom prst="rect">
              <a:avLst/>
            </a:prstGeom>
          </p:spPr>
        </p:pic>
      </p:grpSp>
      <p:sp>
        <p:nvSpPr>
          <p:cNvPr id="29" name="Google Shape;8599;p67">
            <a:extLst>
              <a:ext uri="{FF2B5EF4-FFF2-40B4-BE49-F238E27FC236}">
                <a16:creationId xmlns:a16="http://schemas.microsoft.com/office/drawing/2014/main" id="{3AF96370-C7BD-4CA3-8581-260707A0B207}"/>
              </a:ext>
            </a:extLst>
          </p:cNvPr>
          <p:cNvSpPr/>
          <p:nvPr/>
        </p:nvSpPr>
        <p:spPr>
          <a:xfrm rot="16200000">
            <a:off x="5985881" y="-1365040"/>
            <a:ext cx="567663" cy="7647043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0" name="Google Shape;8604;p67">
            <a:extLst>
              <a:ext uri="{FF2B5EF4-FFF2-40B4-BE49-F238E27FC236}">
                <a16:creationId xmlns:a16="http://schemas.microsoft.com/office/drawing/2014/main" id="{BE256EEE-5EEC-4D30-B28F-99BA1C809BC0}"/>
              </a:ext>
            </a:extLst>
          </p:cNvPr>
          <p:cNvSpPr txBox="1"/>
          <p:nvPr/>
        </p:nvSpPr>
        <p:spPr>
          <a:xfrm>
            <a:off x="2527246" y="2198295"/>
            <a:ext cx="7123438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เหรียญ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50 สตางค์ 2 เหร</a:t>
            </a:r>
            <a:r>
              <a:rPr lang="th-TH" sz="3000" kern="0" dirty="0" err="1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ียญ</a:t>
            </a: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เท่ากับ 100 สตางค์ หรือ 1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31" name="Google Shape;8599;p67">
            <a:extLst>
              <a:ext uri="{FF2B5EF4-FFF2-40B4-BE49-F238E27FC236}">
                <a16:creationId xmlns:a16="http://schemas.microsoft.com/office/drawing/2014/main" id="{83FE5A10-C6E5-47C4-B209-5646D776A239}"/>
              </a:ext>
            </a:extLst>
          </p:cNvPr>
          <p:cNvSpPr/>
          <p:nvPr/>
        </p:nvSpPr>
        <p:spPr>
          <a:xfrm rot="16200000">
            <a:off x="5985881" y="1067876"/>
            <a:ext cx="567663" cy="7647043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Google Shape;8604;p67">
            <a:extLst>
              <a:ext uri="{FF2B5EF4-FFF2-40B4-BE49-F238E27FC236}">
                <a16:creationId xmlns:a16="http://schemas.microsoft.com/office/drawing/2014/main" id="{9B79B4CE-9AD4-403A-8682-205BF949A3AA}"/>
              </a:ext>
            </a:extLst>
          </p:cNvPr>
          <p:cNvSpPr txBox="1"/>
          <p:nvPr/>
        </p:nvSpPr>
        <p:spPr>
          <a:xfrm>
            <a:off x="2527246" y="4631211"/>
            <a:ext cx="7123438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เหรียญ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25 สตางค์ 4 เหร</a:t>
            </a:r>
            <a:r>
              <a:rPr lang="th-TH" sz="3000" kern="0" dirty="0" err="1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ียญ</a:t>
            </a: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เท่ากับ 100 สตางค์ หรือ 1 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AF4FBB1B-1AE4-4A47-80C2-3C57A5F6BF81}"/>
              </a:ext>
            </a:extLst>
          </p:cNvPr>
          <p:cNvGrpSpPr/>
          <p:nvPr/>
        </p:nvGrpSpPr>
        <p:grpSpPr>
          <a:xfrm>
            <a:off x="4032070" y="3229380"/>
            <a:ext cx="3941895" cy="870108"/>
            <a:chOff x="4032070" y="3229380"/>
            <a:chExt cx="3941895" cy="870108"/>
          </a:xfrm>
        </p:grpSpPr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23F2A6E3-AB23-4D67-9C38-193B3A45C8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0" y="3229380"/>
              <a:ext cx="846000" cy="864000"/>
            </a:xfrm>
            <a:prstGeom prst="rect">
              <a:avLst/>
            </a:prstGeom>
          </p:spPr>
        </p:pic>
        <p:pic>
          <p:nvPicPr>
            <p:cNvPr id="34" name="รูปภาพ 33">
              <a:extLst>
                <a:ext uri="{FF2B5EF4-FFF2-40B4-BE49-F238E27FC236}">
                  <a16:creationId xmlns:a16="http://schemas.microsoft.com/office/drawing/2014/main" id="{FF3DD324-E6AD-4B90-ABC0-6A3AE8DF91D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064035" y="3230745"/>
              <a:ext cx="846000" cy="864000"/>
            </a:xfrm>
            <a:prstGeom prst="rect">
              <a:avLst/>
            </a:prstGeom>
          </p:spPr>
        </p:pic>
        <p:pic>
          <p:nvPicPr>
            <p:cNvPr id="35" name="รูปภาพ 34">
              <a:extLst>
                <a:ext uri="{FF2B5EF4-FFF2-40B4-BE49-F238E27FC236}">
                  <a16:creationId xmlns:a16="http://schemas.microsoft.com/office/drawing/2014/main" id="{C13EED37-999C-4869-85D1-18469963767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96000" y="3235488"/>
              <a:ext cx="846000" cy="864000"/>
            </a:xfrm>
            <a:prstGeom prst="rect">
              <a:avLst/>
            </a:prstGeom>
          </p:spPr>
        </p:pic>
        <p:pic>
          <p:nvPicPr>
            <p:cNvPr id="36" name="รูปภาพ 35">
              <a:extLst>
                <a:ext uri="{FF2B5EF4-FFF2-40B4-BE49-F238E27FC236}">
                  <a16:creationId xmlns:a16="http://schemas.microsoft.com/office/drawing/2014/main" id="{D40BCFBD-E6A2-4D5A-ABC8-8C26EB7DC240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127965" y="3229380"/>
              <a:ext cx="846000" cy="864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21341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/>
      <p:bldP spid="31" grpId="0" animBg="1"/>
      <p:bldP spid="3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2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8A27ABE0-F2FA-4E3E-BCDA-2F6EEA66E964}"/>
              </a:ext>
            </a:extLst>
          </p:cNvPr>
          <p:cNvGrpSpPr/>
          <p:nvPr/>
        </p:nvGrpSpPr>
        <p:grpSpPr>
          <a:xfrm>
            <a:off x="1318844" y="1068425"/>
            <a:ext cx="1897635" cy="923869"/>
            <a:chOff x="4889360" y="911164"/>
            <a:chExt cx="1897635" cy="923869"/>
          </a:xfrm>
        </p:grpSpPr>
        <p:pic>
          <p:nvPicPr>
            <p:cNvPr id="25" name="รูปภาพ 24">
              <a:extLst>
                <a:ext uri="{FF2B5EF4-FFF2-40B4-BE49-F238E27FC236}">
                  <a16:creationId xmlns:a16="http://schemas.microsoft.com/office/drawing/2014/main" id="{2D3C4D90-0E79-4231-8A10-5EF3B4F004E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889360" y="911164"/>
              <a:ext cx="927044" cy="923869"/>
            </a:xfrm>
            <a:prstGeom prst="rect">
              <a:avLst/>
            </a:prstGeom>
          </p:spPr>
        </p:pic>
        <p:pic>
          <p:nvPicPr>
            <p:cNvPr id="28" name="รูปภาพ 27">
              <a:extLst>
                <a:ext uri="{FF2B5EF4-FFF2-40B4-BE49-F238E27FC236}">
                  <a16:creationId xmlns:a16="http://schemas.microsoft.com/office/drawing/2014/main" id="{770EAF00-478A-4DAA-B985-FB9AA5661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859951" y="911164"/>
              <a:ext cx="927044" cy="923869"/>
            </a:xfrm>
            <a:prstGeom prst="rect">
              <a:avLst/>
            </a:prstGeom>
          </p:spPr>
        </p:pic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90F494D0-5692-4BB0-9D78-05B7B1E01157}"/>
              </a:ext>
            </a:extLst>
          </p:cNvPr>
          <p:cNvGrpSpPr/>
          <p:nvPr/>
        </p:nvGrpSpPr>
        <p:grpSpPr>
          <a:xfrm>
            <a:off x="4374449" y="1188578"/>
            <a:ext cx="2232211" cy="726108"/>
            <a:chOff x="4032070" y="3236565"/>
            <a:chExt cx="2232211" cy="726108"/>
          </a:xfrm>
        </p:grpSpPr>
        <p:pic>
          <p:nvPicPr>
            <p:cNvPr id="38" name="รูปภาพ 37">
              <a:extLst>
                <a:ext uri="{FF2B5EF4-FFF2-40B4-BE49-F238E27FC236}">
                  <a16:creationId xmlns:a16="http://schemas.microsoft.com/office/drawing/2014/main" id="{B60DDC1C-E93E-4531-B961-1A84BBD2BA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0" y="3236565"/>
              <a:ext cx="716924" cy="720000"/>
            </a:xfrm>
            <a:prstGeom prst="rect">
              <a:avLst/>
            </a:prstGeom>
          </p:spPr>
        </p:pic>
        <p:pic>
          <p:nvPicPr>
            <p:cNvPr id="39" name="รูปภาพ 38">
              <a:extLst>
                <a:ext uri="{FF2B5EF4-FFF2-40B4-BE49-F238E27FC236}">
                  <a16:creationId xmlns:a16="http://schemas.microsoft.com/office/drawing/2014/main" id="{ECF69591-7CBF-4DD1-AD74-13365677F7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776650" y="3237930"/>
              <a:ext cx="716924" cy="720000"/>
            </a:xfrm>
            <a:prstGeom prst="rect">
              <a:avLst/>
            </a:prstGeom>
          </p:spPr>
        </p:pic>
        <p:pic>
          <p:nvPicPr>
            <p:cNvPr id="40" name="รูปภาพ 39">
              <a:extLst>
                <a:ext uri="{FF2B5EF4-FFF2-40B4-BE49-F238E27FC236}">
                  <a16:creationId xmlns:a16="http://schemas.microsoft.com/office/drawing/2014/main" id="{C5BA24D1-75F6-4982-A159-B87DAE84423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547357" y="3242673"/>
              <a:ext cx="716924" cy="720000"/>
            </a:xfrm>
            <a:prstGeom prst="rect">
              <a:avLst/>
            </a:prstGeom>
          </p:spPr>
        </p:pic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87ECDC24-36B3-44AC-A9F9-FA7AE0ACE79E}"/>
              </a:ext>
            </a:extLst>
          </p:cNvPr>
          <p:cNvGrpSpPr/>
          <p:nvPr/>
        </p:nvGrpSpPr>
        <p:grpSpPr>
          <a:xfrm>
            <a:off x="8119100" y="1202914"/>
            <a:ext cx="2440689" cy="655574"/>
            <a:chOff x="4032072" y="3234293"/>
            <a:chExt cx="2440689" cy="655574"/>
          </a:xfrm>
        </p:grpSpPr>
        <p:pic>
          <p:nvPicPr>
            <p:cNvPr id="43" name="รูปภาพ 42">
              <a:extLst>
                <a:ext uri="{FF2B5EF4-FFF2-40B4-BE49-F238E27FC236}">
                  <a16:creationId xmlns:a16="http://schemas.microsoft.com/office/drawing/2014/main" id="{A5E8E443-0CF6-4E49-A09D-6D1AE96E38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2" y="3234293"/>
              <a:ext cx="641799" cy="648000"/>
            </a:xfrm>
            <a:prstGeom prst="rect">
              <a:avLst/>
            </a:prstGeom>
          </p:spPr>
        </p:pic>
        <p:pic>
          <p:nvPicPr>
            <p:cNvPr id="44" name="รูปภาพ 43">
              <a:extLst>
                <a:ext uri="{FF2B5EF4-FFF2-40B4-BE49-F238E27FC236}">
                  <a16:creationId xmlns:a16="http://schemas.microsoft.com/office/drawing/2014/main" id="{EFA7AF46-F043-4AE0-8593-9DDDD3DDE303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706978" y="3300417"/>
              <a:ext cx="564000" cy="576000"/>
            </a:xfrm>
            <a:prstGeom prst="rect">
              <a:avLst/>
            </a:prstGeom>
          </p:spPr>
        </p:pic>
        <p:pic>
          <p:nvPicPr>
            <p:cNvPr id="45" name="รูปภาพ 44">
              <a:extLst>
                <a:ext uri="{FF2B5EF4-FFF2-40B4-BE49-F238E27FC236}">
                  <a16:creationId xmlns:a16="http://schemas.microsoft.com/office/drawing/2014/main" id="{361F8995-538C-4160-ADF5-AE6ED0263F7D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303518" y="3313867"/>
              <a:ext cx="564000" cy="576000"/>
            </a:xfrm>
            <a:prstGeom prst="rect">
              <a:avLst/>
            </a:prstGeom>
          </p:spPr>
        </p:pic>
        <p:pic>
          <p:nvPicPr>
            <p:cNvPr id="46" name="รูปภาพ 45">
              <a:extLst>
                <a:ext uri="{FF2B5EF4-FFF2-40B4-BE49-F238E27FC236}">
                  <a16:creationId xmlns:a16="http://schemas.microsoft.com/office/drawing/2014/main" id="{74CEFEAF-BFB8-4922-A3EF-7BD64D4A5D82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908761" y="3307759"/>
              <a:ext cx="564000" cy="576000"/>
            </a:xfrm>
            <a:prstGeom prst="rect">
              <a:avLst/>
            </a:prstGeom>
          </p:spPr>
        </p:pic>
      </p:grpSp>
      <p:grpSp>
        <p:nvGrpSpPr>
          <p:cNvPr id="47" name="Group 64">
            <a:extLst>
              <a:ext uri="{FF2B5EF4-FFF2-40B4-BE49-F238E27FC236}">
                <a16:creationId xmlns:a16="http://schemas.microsoft.com/office/drawing/2014/main" id="{43E159AB-868B-486A-9978-8F04A1885EBF}"/>
              </a:ext>
            </a:extLst>
          </p:cNvPr>
          <p:cNvGrpSpPr/>
          <p:nvPr/>
        </p:nvGrpSpPr>
        <p:grpSpPr>
          <a:xfrm>
            <a:off x="1549933" y="2221408"/>
            <a:ext cx="1443386" cy="519718"/>
            <a:chOff x="3782191" y="6121682"/>
            <a:chExt cx="2081580" cy="519718"/>
          </a:xfrm>
        </p:grpSpPr>
        <p:sp>
          <p:nvSpPr>
            <p:cNvPr id="48" name="Rounded Rectangle 65">
              <a:extLst>
                <a:ext uri="{FF2B5EF4-FFF2-40B4-BE49-F238E27FC236}">
                  <a16:creationId xmlns:a16="http://schemas.microsoft.com/office/drawing/2014/main" id="{2FB4EABA-55B9-4F14-8125-A72260D84782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33244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D1F9ABCE-027E-40C1-B42B-40C7757A2024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3000" kern="0" dirty="0">
                  <a:solidFill>
                    <a:srgbClr val="002060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0" name="Group 64">
            <a:extLst>
              <a:ext uri="{FF2B5EF4-FFF2-40B4-BE49-F238E27FC236}">
                <a16:creationId xmlns:a16="http://schemas.microsoft.com/office/drawing/2014/main" id="{1EE0967B-CBE4-4943-A0C1-A5A886A9CFD6}"/>
              </a:ext>
            </a:extLst>
          </p:cNvPr>
          <p:cNvGrpSpPr/>
          <p:nvPr/>
        </p:nvGrpSpPr>
        <p:grpSpPr>
          <a:xfrm>
            <a:off x="3478516" y="2212396"/>
            <a:ext cx="762558" cy="519718"/>
            <a:chOff x="3782191" y="6121682"/>
            <a:chExt cx="2081580" cy="519718"/>
          </a:xfrm>
        </p:grpSpPr>
        <p:sp>
          <p:nvSpPr>
            <p:cNvPr id="51" name="Rounded Rectangle 65">
              <a:extLst>
                <a:ext uri="{FF2B5EF4-FFF2-40B4-BE49-F238E27FC236}">
                  <a16:creationId xmlns:a16="http://schemas.microsoft.com/office/drawing/2014/main" id="{C3933996-8474-44E5-906B-05EDC077BA43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36595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D603F383-F650-48E9-9C90-66D50B5075B8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3" name="Group 64">
            <a:extLst>
              <a:ext uri="{FF2B5EF4-FFF2-40B4-BE49-F238E27FC236}">
                <a16:creationId xmlns:a16="http://schemas.microsoft.com/office/drawing/2014/main" id="{9009BC8C-54AD-4A4B-9EC9-15E3A0D4E812}"/>
              </a:ext>
            </a:extLst>
          </p:cNvPr>
          <p:cNvGrpSpPr/>
          <p:nvPr/>
        </p:nvGrpSpPr>
        <p:grpSpPr>
          <a:xfrm>
            <a:off x="4842858" y="2221408"/>
            <a:ext cx="1209590" cy="519718"/>
            <a:chOff x="3782191" y="6121682"/>
            <a:chExt cx="2081580" cy="519718"/>
          </a:xfrm>
        </p:grpSpPr>
        <p:sp>
          <p:nvSpPr>
            <p:cNvPr id="54" name="Rounded Rectangle 65">
              <a:extLst>
                <a:ext uri="{FF2B5EF4-FFF2-40B4-BE49-F238E27FC236}">
                  <a16:creationId xmlns:a16="http://schemas.microsoft.com/office/drawing/2014/main" id="{5B299D39-E7E1-4B0E-BF5B-26EC72E2127C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28217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5" name="Google Shape;3842;p61">
              <a:extLst>
                <a:ext uri="{FF2B5EF4-FFF2-40B4-BE49-F238E27FC236}">
                  <a16:creationId xmlns:a16="http://schemas.microsoft.com/office/drawing/2014/main" id="{3BE79A32-0AFF-4E11-82BE-B32586479B7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9" name="Group 64">
            <a:extLst>
              <a:ext uri="{FF2B5EF4-FFF2-40B4-BE49-F238E27FC236}">
                <a16:creationId xmlns:a16="http://schemas.microsoft.com/office/drawing/2014/main" id="{92BD95E7-3DC3-40B7-A6F1-93BCDD37A0EE}"/>
              </a:ext>
            </a:extLst>
          </p:cNvPr>
          <p:cNvGrpSpPr/>
          <p:nvPr/>
        </p:nvGrpSpPr>
        <p:grpSpPr>
          <a:xfrm>
            <a:off x="7960208" y="2221408"/>
            <a:ext cx="2876570" cy="847036"/>
            <a:chOff x="3782191" y="6121682"/>
            <a:chExt cx="2081580" cy="519718"/>
          </a:xfrm>
        </p:grpSpPr>
        <p:sp>
          <p:nvSpPr>
            <p:cNvPr id="60" name="Rounded Rectangle 65">
              <a:extLst>
                <a:ext uri="{FF2B5EF4-FFF2-40B4-BE49-F238E27FC236}">
                  <a16:creationId xmlns:a16="http://schemas.microsoft.com/office/drawing/2014/main" id="{CF420332-3721-4C3D-9005-BFBE7D88B0F0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21514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1" name="Google Shape;3842;p61">
              <a:extLst>
                <a:ext uri="{FF2B5EF4-FFF2-40B4-BE49-F238E27FC236}">
                  <a16:creationId xmlns:a16="http://schemas.microsoft.com/office/drawing/2014/main" id="{1C2307D3-3A6F-4D3B-9964-173BEC1A129B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125 สตางค์ หรือ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 บาท 25 สตางค์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62" name="Group 64">
            <a:extLst>
              <a:ext uri="{FF2B5EF4-FFF2-40B4-BE49-F238E27FC236}">
                <a16:creationId xmlns:a16="http://schemas.microsoft.com/office/drawing/2014/main" id="{6E7534F9-DE35-41E6-B3FF-A765CD49BE44}"/>
              </a:ext>
            </a:extLst>
          </p:cNvPr>
          <p:cNvGrpSpPr/>
          <p:nvPr/>
        </p:nvGrpSpPr>
        <p:grpSpPr>
          <a:xfrm>
            <a:off x="6654232" y="2212396"/>
            <a:ext cx="762558" cy="519718"/>
            <a:chOff x="3782191" y="6121682"/>
            <a:chExt cx="2081580" cy="519718"/>
          </a:xfrm>
        </p:grpSpPr>
        <p:sp>
          <p:nvSpPr>
            <p:cNvPr id="63" name="Rounded Rectangle 65">
              <a:extLst>
                <a:ext uri="{FF2B5EF4-FFF2-40B4-BE49-F238E27FC236}">
                  <a16:creationId xmlns:a16="http://schemas.microsoft.com/office/drawing/2014/main" id="{ED957552-FB45-4430-AC7D-3C91BC475D61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36595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4" name="Google Shape;3842;p61">
              <a:extLst>
                <a:ext uri="{FF2B5EF4-FFF2-40B4-BE49-F238E27FC236}">
                  <a16:creationId xmlns:a16="http://schemas.microsoft.com/office/drawing/2014/main" id="{7A23A8A6-34D7-444B-96EA-0C69C9E3A081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65" name="กลุ่ม 79">
            <a:extLst>
              <a:ext uri="{FF2B5EF4-FFF2-40B4-BE49-F238E27FC236}">
                <a16:creationId xmlns:a16="http://schemas.microsoft.com/office/drawing/2014/main" id="{3E2D1C83-4171-4DDD-90BC-119BAC16D842}"/>
              </a:ext>
            </a:extLst>
          </p:cNvPr>
          <p:cNvGrpSpPr/>
          <p:nvPr/>
        </p:nvGrpSpPr>
        <p:grpSpPr>
          <a:xfrm>
            <a:off x="2254597" y="3418687"/>
            <a:ext cx="7532912" cy="2210272"/>
            <a:chOff x="3999489" y="1009085"/>
            <a:chExt cx="1945885" cy="596636"/>
          </a:xfrm>
        </p:grpSpPr>
        <p:sp>
          <p:nvSpPr>
            <p:cNvPr id="66" name="รูปแบบอิสระ: รูปร่าง 81">
              <a:extLst>
                <a:ext uri="{FF2B5EF4-FFF2-40B4-BE49-F238E27FC236}">
                  <a16:creationId xmlns:a16="http://schemas.microsoft.com/office/drawing/2014/main" id="{1ED6D469-C482-47F4-9677-7690820AF4A1}"/>
                </a:ext>
              </a:extLst>
            </p:cNvPr>
            <p:cNvSpPr/>
            <p:nvPr/>
          </p:nvSpPr>
          <p:spPr>
            <a:xfrm>
              <a:off x="4098586" y="1090290"/>
              <a:ext cx="1830638" cy="515431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1128;p31">
              <a:extLst>
                <a:ext uri="{FF2B5EF4-FFF2-40B4-BE49-F238E27FC236}">
                  <a16:creationId xmlns:a16="http://schemas.microsoft.com/office/drawing/2014/main" id="{8A73F451-D873-4215-9D3D-67A6ED38B1D6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8" name="Google Shape;1130;p31">
            <a:extLst>
              <a:ext uri="{FF2B5EF4-FFF2-40B4-BE49-F238E27FC236}">
                <a16:creationId xmlns:a16="http://schemas.microsoft.com/office/drawing/2014/main" id="{FB00FAF0-A805-4294-9952-8932A64DFA0A}"/>
              </a:ext>
            </a:extLst>
          </p:cNvPr>
          <p:cNvSpPr txBox="1"/>
          <p:nvPr/>
        </p:nvSpPr>
        <p:spPr>
          <a:xfrm flipH="1">
            <a:off x="3051008" y="3805915"/>
            <a:ext cx="6831567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20 บาท กับ 3 บาท เป็น 23 บาท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23 บาท กับ 1 บาท 25 สตางค์ เป็น 24 บาท 25 สตางค์</a:t>
            </a:r>
          </a:p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ดังนั้น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มีเงิน 24 บาท 25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4271215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0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143096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บอกจำนวนเงิน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3768994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pic>
        <p:nvPicPr>
          <p:cNvPr id="70" name="รูปภาพ 69">
            <a:extLst>
              <a:ext uri="{FF2B5EF4-FFF2-40B4-BE49-F238E27FC236}">
                <a16:creationId xmlns:a16="http://schemas.microsoft.com/office/drawing/2014/main" id="{D65CACF5-1818-46EB-BB05-9F137B09528A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28931" y="1914686"/>
            <a:ext cx="927044" cy="923869"/>
          </a:xfrm>
          <a:prstGeom prst="rect">
            <a:avLst/>
          </a:prstGeom>
        </p:spPr>
      </p:pic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F3191F4C-359D-42BD-9B3E-D4A63F11C536}"/>
              </a:ext>
            </a:extLst>
          </p:cNvPr>
          <p:cNvGrpSpPr/>
          <p:nvPr/>
        </p:nvGrpSpPr>
        <p:grpSpPr>
          <a:xfrm>
            <a:off x="3464586" y="2105360"/>
            <a:ext cx="1461504" cy="721365"/>
            <a:chOff x="4032070" y="3236565"/>
            <a:chExt cx="1461504" cy="721365"/>
          </a:xfrm>
        </p:grpSpPr>
        <p:pic>
          <p:nvPicPr>
            <p:cNvPr id="76" name="รูปภาพ 75">
              <a:extLst>
                <a:ext uri="{FF2B5EF4-FFF2-40B4-BE49-F238E27FC236}">
                  <a16:creationId xmlns:a16="http://schemas.microsoft.com/office/drawing/2014/main" id="{0884FA72-5830-4F6A-B5E3-4E0A89CD1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0" y="3236565"/>
              <a:ext cx="716924" cy="720000"/>
            </a:xfrm>
            <a:prstGeom prst="rect">
              <a:avLst/>
            </a:prstGeom>
          </p:spPr>
        </p:pic>
        <p:pic>
          <p:nvPicPr>
            <p:cNvPr id="77" name="รูปภาพ 76">
              <a:extLst>
                <a:ext uri="{FF2B5EF4-FFF2-40B4-BE49-F238E27FC236}">
                  <a16:creationId xmlns:a16="http://schemas.microsoft.com/office/drawing/2014/main" id="{F71F4E55-044C-4D8C-9A49-F138135BFA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776650" y="3237930"/>
              <a:ext cx="716924" cy="720000"/>
            </a:xfrm>
            <a:prstGeom prst="rect">
              <a:avLst/>
            </a:prstGeom>
          </p:spPr>
        </p:pic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6C849EC0-E1CB-41CB-8A79-2CE4A9F0A5F1}"/>
              </a:ext>
            </a:extLst>
          </p:cNvPr>
          <p:cNvGrpSpPr/>
          <p:nvPr/>
        </p:nvGrpSpPr>
        <p:grpSpPr>
          <a:xfrm>
            <a:off x="5225975" y="2153207"/>
            <a:ext cx="1316705" cy="648273"/>
            <a:chOff x="4032072" y="3234020"/>
            <a:chExt cx="1316705" cy="648273"/>
          </a:xfrm>
        </p:grpSpPr>
        <p:pic>
          <p:nvPicPr>
            <p:cNvPr id="80" name="รูปภาพ 79">
              <a:extLst>
                <a:ext uri="{FF2B5EF4-FFF2-40B4-BE49-F238E27FC236}">
                  <a16:creationId xmlns:a16="http://schemas.microsoft.com/office/drawing/2014/main" id="{29410AC9-AF10-4879-B58C-8381C17AF5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2" y="3234293"/>
              <a:ext cx="641799" cy="648000"/>
            </a:xfrm>
            <a:prstGeom prst="rect">
              <a:avLst/>
            </a:prstGeom>
          </p:spPr>
        </p:pic>
        <p:pic>
          <p:nvPicPr>
            <p:cNvPr id="81" name="รูปภาพ 80">
              <a:extLst>
                <a:ext uri="{FF2B5EF4-FFF2-40B4-BE49-F238E27FC236}">
                  <a16:creationId xmlns:a16="http://schemas.microsoft.com/office/drawing/2014/main" id="{BCCAC49B-8F20-471A-AA37-CDC0726FE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706978" y="3234020"/>
              <a:ext cx="641799" cy="648000"/>
            </a:xfrm>
            <a:prstGeom prst="rect">
              <a:avLst/>
            </a:prstGeom>
          </p:spPr>
        </p:pic>
      </p:grp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D53EC611-7BFB-461B-B9AD-0925DB7E68CA}"/>
              </a:ext>
            </a:extLst>
          </p:cNvPr>
          <p:cNvSpPr txBox="1"/>
          <p:nvPr/>
        </p:nvSpPr>
        <p:spPr>
          <a:xfrm>
            <a:off x="8050893" y="2152652"/>
            <a:ext cx="10342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 บาท</a:t>
            </a:r>
          </a:p>
        </p:txBody>
      </p: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03DD7908-324E-444A-818B-463DC10ECAAC}"/>
              </a:ext>
            </a:extLst>
          </p:cNvPr>
          <p:cNvGrpSpPr/>
          <p:nvPr/>
        </p:nvGrpSpPr>
        <p:grpSpPr>
          <a:xfrm>
            <a:off x="2330518" y="4236994"/>
            <a:ext cx="1740888" cy="859749"/>
            <a:chOff x="4890947" y="911164"/>
            <a:chExt cx="1740888" cy="859749"/>
          </a:xfrm>
        </p:grpSpPr>
        <p:pic>
          <p:nvPicPr>
            <p:cNvPr id="85" name="รูปภาพ 84">
              <a:extLst>
                <a:ext uri="{FF2B5EF4-FFF2-40B4-BE49-F238E27FC236}">
                  <a16:creationId xmlns:a16="http://schemas.microsoft.com/office/drawing/2014/main" id="{952C0A58-70E1-49A7-9CCE-0CB1E262C44F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890947" y="911164"/>
              <a:ext cx="846000" cy="846000"/>
            </a:xfrm>
            <a:prstGeom prst="rect">
              <a:avLst/>
            </a:prstGeom>
          </p:spPr>
        </p:pic>
        <p:pic>
          <p:nvPicPr>
            <p:cNvPr id="86" name="รูปภาพ 85">
              <a:extLst>
                <a:ext uri="{FF2B5EF4-FFF2-40B4-BE49-F238E27FC236}">
                  <a16:creationId xmlns:a16="http://schemas.microsoft.com/office/drawing/2014/main" id="{2F499105-90AB-4A56-A998-77DBD4EC66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859951" y="1014913"/>
              <a:ext cx="771884" cy="756000"/>
            </a:xfrm>
            <a:prstGeom prst="rect">
              <a:avLst/>
            </a:prstGeom>
          </p:spPr>
        </p:pic>
      </p:grpSp>
      <p:pic>
        <p:nvPicPr>
          <p:cNvPr id="90" name="รูปภาพ 89">
            <a:extLst>
              <a:ext uri="{FF2B5EF4-FFF2-40B4-BE49-F238E27FC236}">
                <a16:creationId xmlns:a16="http://schemas.microsoft.com/office/drawing/2014/main" id="{9BE74797-FEBC-4379-99E1-AAA9F342636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181510" y="4356886"/>
            <a:ext cx="716924" cy="720000"/>
          </a:xfrm>
          <a:prstGeom prst="rect">
            <a:avLst/>
          </a:prstGeom>
        </p:spPr>
      </p:pic>
      <p:pic>
        <p:nvPicPr>
          <p:cNvPr id="95" name="รูปภาพ 94">
            <a:extLst>
              <a:ext uri="{FF2B5EF4-FFF2-40B4-BE49-F238E27FC236}">
                <a16:creationId xmlns:a16="http://schemas.microsoft.com/office/drawing/2014/main" id="{BF949776-9245-498B-96A1-F865F2153A2D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35347" y="4434100"/>
            <a:ext cx="564000" cy="576000"/>
          </a:xfrm>
          <a:prstGeom prst="rect">
            <a:avLst/>
          </a:prstGeom>
        </p:spPr>
      </p:pic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F6C20E62-2500-436D-B5FB-8B9C739C08AE}"/>
              </a:ext>
            </a:extLst>
          </p:cNvPr>
          <p:cNvGrpSpPr/>
          <p:nvPr/>
        </p:nvGrpSpPr>
        <p:grpSpPr>
          <a:xfrm>
            <a:off x="5008538" y="4423687"/>
            <a:ext cx="1316705" cy="648273"/>
            <a:chOff x="4032072" y="3234020"/>
            <a:chExt cx="1316705" cy="648273"/>
          </a:xfrm>
        </p:grpSpPr>
        <p:pic>
          <p:nvPicPr>
            <p:cNvPr id="104" name="รูปภาพ 103">
              <a:extLst>
                <a:ext uri="{FF2B5EF4-FFF2-40B4-BE49-F238E27FC236}">
                  <a16:creationId xmlns:a16="http://schemas.microsoft.com/office/drawing/2014/main" id="{368280C6-DB69-4658-B554-62A9604891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032072" y="3234293"/>
              <a:ext cx="641799" cy="648000"/>
            </a:xfrm>
            <a:prstGeom prst="rect">
              <a:avLst/>
            </a:prstGeom>
          </p:spPr>
        </p:pic>
        <p:pic>
          <p:nvPicPr>
            <p:cNvPr id="105" name="รูปภาพ 104">
              <a:extLst>
                <a:ext uri="{FF2B5EF4-FFF2-40B4-BE49-F238E27FC236}">
                  <a16:creationId xmlns:a16="http://schemas.microsoft.com/office/drawing/2014/main" id="{D0779D6A-44E5-4917-B828-A8CEC603F33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706978" y="3234020"/>
              <a:ext cx="641799" cy="648000"/>
            </a:xfrm>
            <a:prstGeom prst="rect">
              <a:avLst/>
            </a:prstGeom>
          </p:spPr>
        </p:pic>
      </p:grpSp>
      <p:sp>
        <p:nvSpPr>
          <p:cNvPr id="106" name="กล่องข้อความ 105">
            <a:extLst>
              <a:ext uri="{FF2B5EF4-FFF2-40B4-BE49-F238E27FC236}">
                <a16:creationId xmlns:a16="http://schemas.microsoft.com/office/drawing/2014/main" id="{20DB809F-E035-4BD7-810C-FE3779891C81}"/>
              </a:ext>
            </a:extLst>
          </p:cNvPr>
          <p:cNvSpPr txBox="1"/>
          <p:nvPr/>
        </p:nvSpPr>
        <p:spPr>
          <a:xfrm>
            <a:off x="8142115" y="4340743"/>
            <a:ext cx="22252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 บาท 25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516795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pic>
        <p:nvPicPr>
          <p:cNvPr id="82" name="รูปภาพ 81">
            <a:extLst>
              <a:ext uri="{FF2B5EF4-FFF2-40B4-BE49-F238E27FC236}">
                <a16:creationId xmlns:a16="http://schemas.microsoft.com/office/drawing/2014/main" id="{382D104F-583A-40F7-BB1A-6EB603BB398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7328" y="810819"/>
            <a:ext cx="3153746" cy="1400296"/>
          </a:xfrm>
          <a:prstGeom prst="rect">
            <a:avLst/>
          </a:prstGeom>
        </p:spPr>
      </p:pic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E36473D6-0090-4288-8BCB-BD37968DA316}"/>
              </a:ext>
            </a:extLst>
          </p:cNvPr>
          <p:cNvGrpSpPr/>
          <p:nvPr/>
        </p:nvGrpSpPr>
        <p:grpSpPr>
          <a:xfrm>
            <a:off x="4477268" y="798823"/>
            <a:ext cx="3059525" cy="1643491"/>
            <a:chOff x="1279885" y="843395"/>
            <a:chExt cx="3059525" cy="1643491"/>
          </a:xfrm>
        </p:grpSpPr>
        <p:pic>
          <p:nvPicPr>
            <p:cNvPr id="85" name="รูปภาพ 84">
              <a:extLst>
                <a:ext uri="{FF2B5EF4-FFF2-40B4-BE49-F238E27FC236}">
                  <a16:creationId xmlns:a16="http://schemas.microsoft.com/office/drawing/2014/main" id="{216B76B1-8BB5-4F0B-B0C6-24F4968286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279885" y="843395"/>
              <a:ext cx="2880000" cy="1440000"/>
            </a:xfrm>
            <a:prstGeom prst="rect">
              <a:avLst/>
            </a:prstGeom>
          </p:spPr>
        </p:pic>
        <p:pic>
          <p:nvPicPr>
            <p:cNvPr id="86" name="รูปภาพ 85">
              <a:extLst>
                <a:ext uri="{FF2B5EF4-FFF2-40B4-BE49-F238E27FC236}">
                  <a16:creationId xmlns:a16="http://schemas.microsoft.com/office/drawing/2014/main" id="{77D6C36A-04C2-4A16-9EF3-9084FFF4E8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459410" y="1046886"/>
              <a:ext cx="2880000" cy="1440000"/>
            </a:xfrm>
            <a:prstGeom prst="rect">
              <a:avLst/>
            </a:prstGeom>
          </p:spPr>
        </p:pic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6950786F-CACB-4EAB-9777-6C58F28DF345}"/>
              </a:ext>
            </a:extLst>
          </p:cNvPr>
          <p:cNvGrpSpPr/>
          <p:nvPr/>
        </p:nvGrpSpPr>
        <p:grpSpPr>
          <a:xfrm>
            <a:off x="7810574" y="1538380"/>
            <a:ext cx="1922267" cy="954000"/>
            <a:chOff x="7810574" y="1538380"/>
            <a:chExt cx="1922267" cy="954000"/>
          </a:xfrm>
        </p:grpSpPr>
        <p:pic>
          <p:nvPicPr>
            <p:cNvPr id="5" name="รูปภาพ 4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A0EF7E73-4555-4399-BE2A-2F5EBD1128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10574" y="1538380"/>
              <a:ext cx="954000" cy="954000"/>
            </a:xfrm>
            <a:prstGeom prst="rect">
              <a:avLst/>
            </a:prstGeom>
          </p:spPr>
        </p:pic>
        <p:pic>
          <p:nvPicPr>
            <p:cNvPr id="88" name="รูปภาพ 87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5430EEAF-1A5C-4DE8-BFF7-C61C4E226D3B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78841" y="1538380"/>
              <a:ext cx="954000" cy="954000"/>
            </a:xfrm>
            <a:prstGeom prst="rect">
              <a:avLst/>
            </a:prstGeom>
          </p:spPr>
        </p:pic>
      </p:grpSp>
      <p:pic>
        <p:nvPicPr>
          <p:cNvPr id="10" name="รูปภาพ 9" descr="รูปภาพประกอบด้วย ข้อความ, เหรียญ, เครื่องลายคร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CF8A9F31-1378-46F3-B16C-8C7B8BE468A2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78195" y="1623616"/>
            <a:ext cx="845394" cy="828000"/>
          </a:xfrm>
          <a:prstGeom prst="rect">
            <a:avLst/>
          </a:prstGeom>
        </p:spPr>
      </p:pic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67427672-B2E9-4E91-BBBE-97682D36176A}"/>
              </a:ext>
            </a:extLst>
          </p:cNvPr>
          <p:cNvSpPr txBox="1"/>
          <p:nvPr/>
        </p:nvSpPr>
        <p:spPr>
          <a:xfrm>
            <a:off x="2002042" y="2544045"/>
            <a:ext cx="924943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1976438" algn="l"/>
                <a:tab pos="3317875" algn="l"/>
                <a:tab pos="5294313" algn="l"/>
                <a:tab pos="6278563" algn="l"/>
                <a:tab pos="7620000" algn="l"/>
                <a:tab pos="82550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1,000 บาท	 กับ	  50 บาท	 กับ	 10 บาท	กับ	2 บาท</a:t>
            </a:r>
          </a:p>
        </p:txBody>
      </p:sp>
      <p:sp>
        <p:nvSpPr>
          <p:cNvPr id="89" name="Google Shape;8597;p67">
            <a:extLst>
              <a:ext uri="{FF2B5EF4-FFF2-40B4-BE49-F238E27FC236}">
                <a16:creationId xmlns:a16="http://schemas.microsoft.com/office/drawing/2014/main" id="{BF8E68AA-A435-429E-8013-4C4A338F5B33}"/>
              </a:ext>
            </a:extLst>
          </p:cNvPr>
          <p:cNvSpPr/>
          <p:nvPr/>
        </p:nvSpPr>
        <p:spPr>
          <a:xfrm>
            <a:off x="4203800" y="3740093"/>
            <a:ext cx="5095116" cy="2190449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8604;p67">
            <a:extLst>
              <a:ext uri="{FF2B5EF4-FFF2-40B4-BE49-F238E27FC236}">
                <a16:creationId xmlns:a16="http://schemas.microsoft.com/office/drawing/2014/main" id="{D6A009A7-E7EB-4152-A339-07430239777C}"/>
              </a:ext>
            </a:extLst>
          </p:cNvPr>
          <p:cNvSpPr txBox="1"/>
          <p:nvPr/>
        </p:nvSpPr>
        <p:spPr>
          <a:xfrm>
            <a:off x="4248775" y="3790427"/>
            <a:ext cx="4929794" cy="16138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1,000 บาท กับ 100 บาท เป็น 1,100 บาท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10 บาท กับ 2 บาท เป็น 12 บาท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1,100 บาท กับ 12 บาท เป็น 1,112 บาท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ดังนั้น มีเงิน 1,112 บาท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91" name="Picture 1">
            <a:extLst>
              <a:ext uri="{FF2B5EF4-FFF2-40B4-BE49-F238E27FC236}">
                <a16:creationId xmlns:a16="http://schemas.microsoft.com/office/drawing/2014/main" id="{0E1AEF5D-30C8-4F2A-9E98-947BA324E43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0803" y="3098043"/>
            <a:ext cx="1807185" cy="32161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4148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4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9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89" grpId="0" animBg="1"/>
      <p:bldP spid="9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163127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บอกจำนวนเงิน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3255190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52811" y="147564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D53EC611-7BFB-461B-B9AD-0925DB7E68CA}"/>
              </a:ext>
            </a:extLst>
          </p:cNvPr>
          <p:cNvSpPr txBox="1"/>
          <p:nvPr/>
        </p:nvSpPr>
        <p:spPr>
          <a:xfrm>
            <a:off x="9928393" y="1908281"/>
            <a:ext cx="12314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575 บาท</a:t>
            </a:r>
          </a:p>
        </p:txBody>
      </p:sp>
      <p:sp>
        <p:nvSpPr>
          <p:cNvPr id="106" name="กล่องข้อความ 105">
            <a:extLst>
              <a:ext uri="{FF2B5EF4-FFF2-40B4-BE49-F238E27FC236}">
                <a16:creationId xmlns:a16="http://schemas.microsoft.com/office/drawing/2014/main" id="{20DB809F-E035-4BD7-810C-FE3779891C81}"/>
              </a:ext>
            </a:extLst>
          </p:cNvPr>
          <p:cNvSpPr txBox="1"/>
          <p:nvPr/>
        </p:nvSpPr>
        <p:spPr>
          <a:xfrm>
            <a:off x="8568769" y="3589628"/>
            <a:ext cx="24817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50 สตางค์</a:t>
            </a:r>
          </a:p>
        </p:txBody>
      </p:sp>
      <p:grpSp>
        <p:nvGrpSpPr>
          <p:cNvPr id="50" name="กลุ่ม 2">
            <a:extLst>
              <a:ext uri="{FF2B5EF4-FFF2-40B4-BE49-F238E27FC236}">
                <a16:creationId xmlns:a16="http://schemas.microsoft.com/office/drawing/2014/main" id="{47864001-B372-4358-9B4D-2F6818F67804}"/>
              </a:ext>
            </a:extLst>
          </p:cNvPr>
          <p:cNvGrpSpPr/>
          <p:nvPr/>
        </p:nvGrpSpPr>
        <p:grpSpPr>
          <a:xfrm>
            <a:off x="1125595" y="4876834"/>
            <a:ext cx="468000" cy="468000"/>
            <a:chOff x="1239484" y="1722687"/>
            <a:chExt cx="468000" cy="468000"/>
          </a:xfrm>
        </p:grpSpPr>
        <p:sp>
          <p:nvSpPr>
            <p:cNvPr id="51" name="Google Shape;523;p27">
              <a:extLst>
                <a:ext uri="{FF2B5EF4-FFF2-40B4-BE49-F238E27FC236}">
                  <a16:creationId xmlns:a16="http://schemas.microsoft.com/office/drawing/2014/main" id="{77B22976-121F-45FD-A93C-3D517D5DDAD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656;p49">
              <a:extLst>
                <a:ext uri="{FF2B5EF4-FFF2-40B4-BE49-F238E27FC236}">
                  <a16:creationId xmlns:a16="http://schemas.microsoft.com/office/drawing/2014/main" id="{5C124CBA-5E3D-4EB6-9EE3-B2AEAB2ED21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4BF01E66-F8C6-49B8-8785-037C1678A4D8}"/>
              </a:ext>
            </a:extLst>
          </p:cNvPr>
          <p:cNvSpPr txBox="1"/>
          <p:nvPr/>
        </p:nvSpPr>
        <p:spPr>
          <a:xfrm>
            <a:off x="8564331" y="5045946"/>
            <a:ext cx="14205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1,600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</a:p>
        </p:txBody>
      </p:sp>
      <p:pic>
        <p:nvPicPr>
          <p:cNvPr id="5" name="รูปภาพ 4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AF5F10B5-2109-4970-9536-09DE805794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4589" y="1468527"/>
            <a:ext cx="2430000" cy="1120079"/>
          </a:xfrm>
          <a:prstGeom prst="rect">
            <a:avLst/>
          </a:prstGeom>
        </p:spPr>
      </p:pic>
      <p:pic>
        <p:nvPicPr>
          <p:cNvPr id="69" name="รูปภาพ 68">
            <a:extLst>
              <a:ext uri="{FF2B5EF4-FFF2-40B4-BE49-F238E27FC236}">
                <a16:creationId xmlns:a16="http://schemas.microsoft.com/office/drawing/2014/main" id="{C6526F02-3291-4F87-8EDA-88BF447D5C7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32719" y="1467327"/>
            <a:ext cx="2240158" cy="1120079"/>
          </a:xfrm>
          <a:prstGeom prst="rect">
            <a:avLst/>
          </a:prstGeom>
        </p:spPr>
      </p:pic>
      <p:pic>
        <p:nvPicPr>
          <p:cNvPr id="71" name="รูปภาพ 70">
            <a:extLst>
              <a:ext uri="{FF2B5EF4-FFF2-40B4-BE49-F238E27FC236}">
                <a16:creationId xmlns:a16="http://schemas.microsoft.com/office/drawing/2014/main" id="{5FD6E7E4-E894-4F4E-981F-67F0BC1C5E8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73867" y="1471462"/>
            <a:ext cx="2145188" cy="1120079"/>
          </a:xfrm>
          <a:prstGeom prst="rect">
            <a:avLst/>
          </a:prstGeom>
        </p:spPr>
      </p:pic>
      <p:pic>
        <p:nvPicPr>
          <p:cNvPr id="7" name="รูปภาพ 6" descr="รูปภาพประกอบด้วย วัตถุ,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F08A702D-A4FD-41BE-887A-72C00041DE7A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4730" y="1828916"/>
            <a:ext cx="792000" cy="792000"/>
          </a:xfrm>
          <a:prstGeom prst="rect">
            <a:avLst/>
          </a:prstGeom>
        </p:spPr>
      </p:pic>
      <p:pic>
        <p:nvPicPr>
          <p:cNvPr id="78" name="รูปภาพ 77">
            <a:extLst>
              <a:ext uri="{FF2B5EF4-FFF2-40B4-BE49-F238E27FC236}">
                <a16:creationId xmlns:a16="http://schemas.microsoft.com/office/drawing/2014/main" id="{6CC14248-F7F2-4173-9B32-720B3FA1024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06592" y="3043373"/>
            <a:ext cx="2206323" cy="1152000"/>
          </a:xfrm>
          <a:prstGeom prst="rect">
            <a:avLst/>
          </a:prstGeom>
        </p:spPr>
      </p:pic>
      <p:pic>
        <p:nvPicPr>
          <p:cNvPr id="82" name="รูปภาพ 81">
            <a:extLst>
              <a:ext uri="{FF2B5EF4-FFF2-40B4-BE49-F238E27FC236}">
                <a16:creationId xmlns:a16="http://schemas.microsoft.com/office/drawing/2014/main" id="{DC040322-47A8-41C2-9611-826BBD90D5E8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49253" y="3044884"/>
            <a:ext cx="2397658" cy="1152000"/>
          </a:xfrm>
          <a:prstGeom prst="rect">
            <a:avLst/>
          </a:prstGeom>
        </p:spPr>
      </p:pic>
      <p:pic>
        <p:nvPicPr>
          <p:cNvPr id="10" name="รูปภาพ 9" descr="รูปภาพประกอบด้วย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446B778F-9B1D-4684-B802-0163974F6F97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95645" y="3334188"/>
            <a:ext cx="903093" cy="900000"/>
          </a:xfrm>
          <a:prstGeom prst="rect">
            <a:avLst/>
          </a:prstGeom>
        </p:spPr>
      </p:pic>
      <p:pic>
        <p:nvPicPr>
          <p:cNvPr id="83" name="รูปภาพ 82" descr="รูปภาพประกอบด้วย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7FE4C99C-2BAD-4E24-AA5B-61BBB0EF91F9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95645" y="5150500"/>
            <a:ext cx="722473" cy="720000"/>
          </a:xfrm>
          <a:prstGeom prst="rect">
            <a:avLst/>
          </a:prstGeom>
        </p:spPr>
      </p:pic>
      <p:pic>
        <p:nvPicPr>
          <p:cNvPr id="12" name="รูปภาพ 11" descr="รูปภาพประกอบด้วย วัตถุ,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769EF153-51B3-478B-B98C-59B1A3CC6D39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4263" y="3533758"/>
            <a:ext cx="713111" cy="720000"/>
          </a:xfrm>
          <a:prstGeom prst="rect">
            <a:avLst/>
          </a:prstGeom>
        </p:spPr>
      </p:pic>
      <p:pic>
        <p:nvPicPr>
          <p:cNvPr id="89" name="รูปภาพ 88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C89C12FC-1424-4339-8C54-6845E7860FF7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4771" y="4649111"/>
            <a:ext cx="2030641" cy="936000"/>
          </a:xfrm>
          <a:prstGeom prst="rect">
            <a:avLst/>
          </a:prstGeom>
        </p:spPr>
      </p:pic>
      <p:pic>
        <p:nvPicPr>
          <p:cNvPr id="91" name="รูปภาพ 90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A9513E2A-AEE2-4CA4-AF57-28EEDB14B23F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1339" y="4726020"/>
            <a:ext cx="2030641" cy="936000"/>
          </a:xfrm>
          <a:prstGeom prst="rect">
            <a:avLst/>
          </a:prstGeom>
        </p:spPr>
      </p:pic>
      <p:pic>
        <p:nvPicPr>
          <p:cNvPr id="92" name="รูปภาพ 91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93E90635-3867-49D5-B96F-3AF4FF7DC747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4314" y="4783185"/>
            <a:ext cx="2030641" cy="936000"/>
          </a:xfrm>
          <a:prstGeom prst="rect">
            <a:avLst/>
          </a:prstGeom>
        </p:spPr>
      </p:pic>
      <p:pic>
        <p:nvPicPr>
          <p:cNvPr id="93" name="รูปภาพ 92" descr="รูปภาพประกอบด้วย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3C0FF79E-157E-4716-AF7F-D6D9709A438F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1031" y="5148149"/>
            <a:ext cx="722473" cy="720000"/>
          </a:xfrm>
          <a:prstGeom prst="rect">
            <a:avLst/>
          </a:prstGeom>
        </p:spPr>
      </p:pic>
      <p:pic>
        <p:nvPicPr>
          <p:cNvPr id="94" name="รูปภาพ 93">
            <a:extLst>
              <a:ext uri="{FF2B5EF4-FFF2-40B4-BE49-F238E27FC236}">
                <a16:creationId xmlns:a16="http://schemas.microsoft.com/office/drawing/2014/main" id="{82F5C3B9-1A54-4474-84A9-6C0ED23AD0F3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512571" y="4665108"/>
            <a:ext cx="1723688" cy="900000"/>
          </a:xfrm>
          <a:prstGeom prst="rect">
            <a:avLst/>
          </a:prstGeom>
        </p:spPr>
      </p:pic>
      <p:pic>
        <p:nvPicPr>
          <p:cNvPr id="96" name="รูปภาพ 95">
            <a:extLst>
              <a:ext uri="{FF2B5EF4-FFF2-40B4-BE49-F238E27FC236}">
                <a16:creationId xmlns:a16="http://schemas.microsoft.com/office/drawing/2014/main" id="{F1A685DA-790E-4680-AD1F-E2C3E4412FD1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17183" y="4763442"/>
            <a:ext cx="1723688" cy="900000"/>
          </a:xfrm>
          <a:prstGeom prst="rect">
            <a:avLst/>
          </a:prstGeom>
        </p:spPr>
      </p:pic>
      <p:pic>
        <p:nvPicPr>
          <p:cNvPr id="97" name="รูปภาพ 96">
            <a:extLst>
              <a:ext uri="{FF2B5EF4-FFF2-40B4-BE49-F238E27FC236}">
                <a16:creationId xmlns:a16="http://schemas.microsoft.com/office/drawing/2014/main" id="{F51EF639-DBE5-400B-A3AC-947D7C63D1F0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51204" y="4837215"/>
            <a:ext cx="1723688" cy="900000"/>
          </a:xfrm>
          <a:prstGeom prst="rect">
            <a:avLst/>
          </a:prstGeom>
        </p:spPr>
      </p:pic>
      <p:pic>
        <p:nvPicPr>
          <p:cNvPr id="107" name="รูปภาพ 106">
            <a:extLst>
              <a:ext uri="{FF2B5EF4-FFF2-40B4-BE49-F238E27FC236}">
                <a16:creationId xmlns:a16="http://schemas.microsoft.com/office/drawing/2014/main" id="{6C41308C-A301-4591-A82A-DBEA847A8CEA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891161" y="4924020"/>
            <a:ext cx="1723688" cy="9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9868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163127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265351" y="476091"/>
            <a:ext cx="863213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ใช้       แทนธนบัตร และ    แทนเงินเหรียญแสดงจำนวนเงินตามที่กำหนด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821161" y="418505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2488838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52811" y="147564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C2A471E-169D-4B38-AB93-ABBA7D5DD37C}"/>
              </a:ext>
            </a:extLst>
          </p:cNvPr>
          <p:cNvGrpSpPr/>
          <p:nvPr/>
        </p:nvGrpSpPr>
        <p:grpSpPr>
          <a:xfrm>
            <a:off x="1269412" y="849720"/>
            <a:ext cx="8532000" cy="363520"/>
            <a:chOff x="1269413" y="849720"/>
            <a:chExt cx="8394741" cy="363520"/>
          </a:xfrm>
        </p:grpSpPr>
        <p:sp>
          <p:nvSpPr>
            <p:cNvPr id="9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269413" y="914643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8099;p68">
              <a:extLst>
                <a:ext uri="{FF2B5EF4-FFF2-40B4-BE49-F238E27FC236}">
                  <a16:creationId xmlns:a16="http://schemas.microsoft.com/office/drawing/2014/main" id="{C39E17F0-D7E8-4477-8E50-2FB4260194A2}"/>
                </a:ext>
              </a:extLst>
            </p:cNvPr>
            <p:cNvSpPr/>
            <p:nvPr/>
          </p:nvSpPr>
          <p:spPr>
            <a:xfrm rot="126129">
              <a:off x="5458601" y="849720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" name="สี่เหลี่ยมผืนผ้า 2">
            <a:extLst>
              <a:ext uri="{FF2B5EF4-FFF2-40B4-BE49-F238E27FC236}">
                <a16:creationId xmlns:a16="http://schemas.microsoft.com/office/drawing/2014/main" id="{824A10ED-853E-458D-9073-2942A52ACE29}"/>
              </a:ext>
            </a:extLst>
          </p:cNvPr>
          <p:cNvSpPr/>
          <p:nvPr/>
        </p:nvSpPr>
        <p:spPr>
          <a:xfrm>
            <a:off x="1750423" y="674728"/>
            <a:ext cx="643891" cy="294994"/>
          </a:xfrm>
          <a:prstGeom prst="rect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6" name="วงรี 55">
            <a:extLst>
              <a:ext uri="{FF2B5EF4-FFF2-40B4-BE49-F238E27FC236}">
                <a16:creationId xmlns:a16="http://schemas.microsoft.com/office/drawing/2014/main" id="{DF9102F0-7271-4FED-A206-B0FF297D1B70}"/>
              </a:ext>
            </a:extLst>
          </p:cNvPr>
          <p:cNvSpPr/>
          <p:nvPr/>
        </p:nvSpPr>
        <p:spPr>
          <a:xfrm>
            <a:off x="4353659" y="653450"/>
            <a:ext cx="324000" cy="324000"/>
          </a:xfrm>
          <a:prstGeom prst="ellipse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988A5794-6E8C-48E0-9B35-0924F2610F1B}"/>
              </a:ext>
            </a:extLst>
          </p:cNvPr>
          <p:cNvGrpSpPr/>
          <p:nvPr/>
        </p:nvGrpSpPr>
        <p:grpSpPr>
          <a:xfrm>
            <a:off x="1816071" y="1512958"/>
            <a:ext cx="2930100" cy="568171"/>
            <a:chOff x="1816071" y="1512958"/>
            <a:chExt cx="2930100" cy="568171"/>
          </a:xfrm>
        </p:grpSpPr>
        <p:sp>
          <p:nvSpPr>
            <p:cNvPr id="4" name="สี่เหลี่ยมผืนผ้า: มุมมน 3">
              <a:extLst>
                <a:ext uri="{FF2B5EF4-FFF2-40B4-BE49-F238E27FC236}">
                  <a16:creationId xmlns:a16="http://schemas.microsoft.com/office/drawing/2014/main" id="{36FDFB44-AD27-448E-AFE7-DE54D4ACB726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27759380-952A-4BF4-A874-0516EBF24D11}"/>
                </a:ext>
              </a:extLst>
            </p:cNvPr>
            <p:cNvSpPr txBox="1"/>
            <p:nvPr/>
          </p:nvSpPr>
          <p:spPr>
            <a:xfrm>
              <a:off x="2103129" y="1512958"/>
              <a:ext cx="235352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70 บาท 25 สตางค์</a:t>
              </a:r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17FA2AC6-1BFB-4D3E-BBFC-960DE39BCEBB}"/>
              </a:ext>
            </a:extLst>
          </p:cNvPr>
          <p:cNvGrpSpPr/>
          <p:nvPr/>
        </p:nvGrpSpPr>
        <p:grpSpPr>
          <a:xfrm>
            <a:off x="4968647" y="1488081"/>
            <a:ext cx="2341490" cy="596839"/>
            <a:chOff x="4968647" y="1488081"/>
            <a:chExt cx="2341490" cy="596839"/>
          </a:xfrm>
        </p:grpSpPr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39EB3741-8666-4D07-9294-7EBE4389FEE7}"/>
                </a:ext>
              </a:extLst>
            </p:cNvPr>
            <p:cNvGrpSpPr/>
            <p:nvPr/>
          </p:nvGrpSpPr>
          <p:grpSpPr>
            <a:xfrm>
              <a:off x="4968647" y="1530922"/>
              <a:ext cx="716802" cy="553998"/>
              <a:chOff x="4968647" y="1530922"/>
              <a:chExt cx="716802" cy="553998"/>
            </a:xfrm>
          </p:grpSpPr>
          <p:sp>
            <p:nvSpPr>
              <p:cNvPr id="104" name="สี่เหลี่ยมผืนผ้า 103">
                <a:extLst>
                  <a:ext uri="{FF2B5EF4-FFF2-40B4-BE49-F238E27FC236}">
                    <a16:creationId xmlns:a16="http://schemas.microsoft.com/office/drawing/2014/main" id="{5580043F-3413-4F30-A04D-3BD3D2EA8919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05" name="กล่องข้อความ 104">
                <a:extLst>
                  <a:ext uri="{FF2B5EF4-FFF2-40B4-BE49-F238E27FC236}">
                    <a16:creationId xmlns:a16="http://schemas.microsoft.com/office/drawing/2014/main" id="{A520B003-E411-4496-A1E2-7C6F604DE70D}"/>
                  </a:ext>
                </a:extLst>
              </p:cNvPr>
              <p:cNvSpPr txBox="1"/>
              <p:nvPr/>
            </p:nvSpPr>
            <p:spPr>
              <a:xfrm>
                <a:off x="5084067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  <p:grpSp>
          <p:nvGrpSpPr>
            <p:cNvPr id="108" name="กลุ่ม 107">
              <a:extLst>
                <a:ext uri="{FF2B5EF4-FFF2-40B4-BE49-F238E27FC236}">
                  <a16:creationId xmlns:a16="http://schemas.microsoft.com/office/drawing/2014/main" id="{AB546384-CEF3-4E4A-B860-5F95615D771F}"/>
                </a:ext>
              </a:extLst>
            </p:cNvPr>
            <p:cNvGrpSpPr/>
            <p:nvPr/>
          </p:nvGrpSpPr>
          <p:grpSpPr>
            <a:xfrm>
              <a:off x="5890675" y="1527131"/>
              <a:ext cx="716802" cy="553998"/>
              <a:chOff x="4968647" y="1530922"/>
              <a:chExt cx="716802" cy="553998"/>
            </a:xfrm>
          </p:grpSpPr>
          <p:sp>
            <p:nvSpPr>
              <p:cNvPr id="109" name="สี่เหลี่ยมผืนผ้า 108">
                <a:extLst>
                  <a:ext uri="{FF2B5EF4-FFF2-40B4-BE49-F238E27FC236}">
                    <a16:creationId xmlns:a16="http://schemas.microsoft.com/office/drawing/2014/main" id="{929B7E37-38DB-4076-9463-CED63D652D6B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10" name="กล่องข้อความ 109">
                <a:extLst>
                  <a:ext uri="{FF2B5EF4-FFF2-40B4-BE49-F238E27FC236}">
                    <a16:creationId xmlns:a16="http://schemas.microsoft.com/office/drawing/2014/main" id="{B8AED4E3-82F8-4E13-AB3D-77F99182CD7D}"/>
                  </a:ext>
                </a:extLst>
              </p:cNvPr>
              <p:cNvSpPr txBox="1"/>
              <p:nvPr/>
            </p:nvSpPr>
            <p:spPr>
              <a:xfrm>
                <a:off x="5088876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20</a:t>
                </a:r>
              </a:p>
            </p:txBody>
          </p:sp>
        </p:grp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AB069C96-55E8-4C81-B39C-375B1182F1ED}"/>
                </a:ext>
              </a:extLst>
            </p:cNvPr>
            <p:cNvGrpSpPr/>
            <p:nvPr/>
          </p:nvGrpSpPr>
          <p:grpSpPr>
            <a:xfrm>
              <a:off x="6811281" y="1488081"/>
              <a:ext cx="498856" cy="553998"/>
              <a:chOff x="6811281" y="1488081"/>
              <a:chExt cx="498856" cy="553998"/>
            </a:xfrm>
          </p:grpSpPr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FBBDD6CB-3A66-4E45-A745-6ECDA8C92EF5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กล่องข้อความ 113">
                <a:extLst>
                  <a:ext uri="{FF2B5EF4-FFF2-40B4-BE49-F238E27FC236}">
                    <a16:creationId xmlns:a16="http://schemas.microsoft.com/office/drawing/2014/main" id="{B9C3C07E-E75E-41F3-9CA7-DEDA99231745}"/>
                  </a:ext>
                </a:extLst>
              </p:cNvPr>
              <p:cNvSpPr txBox="1"/>
              <p:nvPr/>
            </p:nvSpPr>
            <p:spPr>
              <a:xfrm>
                <a:off x="6811281" y="1488081"/>
                <a:ext cx="49885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25</a:t>
                </a:r>
              </a:p>
            </p:txBody>
          </p:sp>
        </p:grp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E8159100-4E69-40A0-A4ED-852DE028F0F7}"/>
              </a:ext>
            </a:extLst>
          </p:cNvPr>
          <p:cNvGrpSpPr/>
          <p:nvPr/>
        </p:nvGrpSpPr>
        <p:grpSpPr>
          <a:xfrm>
            <a:off x="1817243" y="2446235"/>
            <a:ext cx="2930100" cy="568171"/>
            <a:chOff x="1816071" y="1512958"/>
            <a:chExt cx="2930100" cy="568171"/>
          </a:xfrm>
        </p:grpSpPr>
        <p:sp>
          <p:nvSpPr>
            <p:cNvPr id="127" name="สี่เหลี่ยมผืนผ้า: มุมมน 126">
              <a:extLst>
                <a:ext uri="{FF2B5EF4-FFF2-40B4-BE49-F238E27FC236}">
                  <a16:creationId xmlns:a16="http://schemas.microsoft.com/office/drawing/2014/main" id="{3D856A08-5E8F-42CE-8637-96B61A831B0E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28" name="กล่องข้อความ 127">
              <a:extLst>
                <a:ext uri="{FF2B5EF4-FFF2-40B4-BE49-F238E27FC236}">
                  <a16:creationId xmlns:a16="http://schemas.microsoft.com/office/drawing/2014/main" id="{6D36D09C-303A-46F5-8AFB-43BB02F86A30}"/>
                </a:ext>
              </a:extLst>
            </p:cNvPr>
            <p:cNvSpPr txBox="1"/>
            <p:nvPr/>
          </p:nvSpPr>
          <p:spPr>
            <a:xfrm>
              <a:off x="2083090" y="1512958"/>
              <a:ext cx="239360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86 บาท 50 สตางค์</a:t>
              </a:r>
            </a:p>
          </p:txBody>
        </p:sp>
      </p:grpSp>
      <p:grpSp>
        <p:nvGrpSpPr>
          <p:cNvPr id="129" name="กลุ่ม 2">
            <a:extLst>
              <a:ext uri="{FF2B5EF4-FFF2-40B4-BE49-F238E27FC236}">
                <a16:creationId xmlns:a16="http://schemas.microsoft.com/office/drawing/2014/main" id="{1228E9D1-B460-4E42-99C4-728622683212}"/>
              </a:ext>
            </a:extLst>
          </p:cNvPr>
          <p:cNvGrpSpPr/>
          <p:nvPr/>
        </p:nvGrpSpPr>
        <p:grpSpPr>
          <a:xfrm>
            <a:off x="1124423" y="3427294"/>
            <a:ext cx="468000" cy="468000"/>
            <a:chOff x="1239484" y="1722687"/>
            <a:chExt cx="468000" cy="468000"/>
          </a:xfrm>
        </p:grpSpPr>
        <p:sp>
          <p:nvSpPr>
            <p:cNvPr id="130" name="Google Shape;523;p27">
              <a:extLst>
                <a:ext uri="{FF2B5EF4-FFF2-40B4-BE49-F238E27FC236}">
                  <a16:creationId xmlns:a16="http://schemas.microsoft.com/office/drawing/2014/main" id="{3C3EFC8E-BB0F-4912-8939-F0D845F13BC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656;p49">
              <a:extLst>
                <a:ext uri="{FF2B5EF4-FFF2-40B4-BE49-F238E27FC236}">
                  <a16:creationId xmlns:a16="http://schemas.microsoft.com/office/drawing/2014/main" id="{AF4C32FD-0960-414D-B04C-BCF8762F919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CB47B5D2-7EE3-4432-89D7-18F1BB5E7CE0}"/>
              </a:ext>
            </a:extLst>
          </p:cNvPr>
          <p:cNvGrpSpPr/>
          <p:nvPr/>
        </p:nvGrpSpPr>
        <p:grpSpPr>
          <a:xfrm>
            <a:off x="1816071" y="3384691"/>
            <a:ext cx="2930100" cy="568171"/>
            <a:chOff x="1816071" y="1512958"/>
            <a:chExt cx="2930100" cy="568171"/>
          </a:xfrm>
        </p:grpSpPr>
        <p:sp>
          <p:nvSpPr>
            <p:cNvPr id="133" name="สี่เหลี่ยมผืนผ้า: มุมมน 132">
              <a:extLst>
                <a:ext uri="{FF2B5EF4-FFF2-40B4-BE49-F238E27FC236}">
                  <a16:creationId xmlns:a16="http://schemas.microsoft.com/office/drawing/2014/main" id="{87625D08-EDFD-4948-B7A8-4210CF2852DE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4" name="กล่องข้อความ 133">
              <a:extLst>
                <a:ext uri="{FF2B5EF4-FFF2-40B4-BE49-F238E27FC236}">
                  <a16:creationId xmlns:a16="http://schemas.microsoft.com/office/drawing/2014/main" id="{A26CC4D3-2912-47D3-97FB-C77809BD8927}"/>
                </a:ext>
              </a:extLst>
            </p:cNvPr>
            <p:cNvSpPr txBox="1"/>
            <p:nvPr/>
          </p:nvSpPr>
          <p:spPr>
            <a:xfrm>
              <a:off x="2680210" y="1512958"/>
              <a:ext cx="119936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108 บาท</a:t>
              </a:r>
            </a:p>
          </p:txBody>
        </p:sp>
      </p:grpSp>
      <p:grpSp>
        <p:nvGrpSpPr>
          <p:cNvPr id="141" name="กลุ่ม 2">
            <a:extLst>
              <a:ext uri="{FF2B5EF4-FFF2-40B4-BE49-F238E27FC236}">
                <a16:creationId xmlns:a16="http://schemas.microsoft.com/office/drawing/2014/main" id="{95E5537D-CF9C-43B5-BA64-3C3A2E939B4F}"/>
              </a:ext>
            </a:extLst>
          </p:cNvPr>
          <p:cNvGrpSpPr/>
          <p:nvPr/>
        </p:nvGrpSpPr>
        <p:grpSpPr>
          <a:xfrm>
            <a:off x="1124423" y="4373775"/>
            <a:ext cx="468000" cy="468000"/>
            <a:chOff x="1239484" y="1722687"/>
            <a:chExt cx="468000" cy="468000"/>
          </a:xfrm>
        </p:grpSpPr>
        <p:sp>
          <p:nvSpPr>
            <p:cNvPr id="142" name="Google Shape;523;p27">
              <a:extLst>
                <a:ext uri="{FF2B5EF4-FFF2-40B4-BE49-F238E27FC236}">
                  <a16:creationId xmlns:a16="http://schemas.microsoft.com/office/drawing/2014/main" id="{2FFC7775-21F2-4A2A-88C7-EA3C7D96A2E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656;p49">
              <a:extLst>
                <a:ext uri="{FF2B5EF4-FFF2-40B4-BE49-F238E27FC236}">
                  <a16:creationId xmlns:a16="http://schemas.microsoft.com/office/drawing/2014/main" id="{BC45CBE3-0AC6-4402-BCB7-6259DEC93EF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46B4B2A1-AB2D-408A-A6BC-0016BF0DBD42}"/>
              </a:ext>
            </a:extLst>
          </p:cNvPr>
          <p:cNvGrpSpPr/>
          <p:nvPr/>
        </p:nvGrpSpPr>
        <p:grpSpPr>
          <a:xfrm>
            <a:off x="1816071" y="4331172"/>
            <a:ext cx="2930100" cy="568171"/>
            <a:chOff x="1816071" y="1512958"/>
            <a:chExt cx="2930100" cy="568171"/>
          </a:xfrm>
        </p:grpSpPr>
        <p:sp>
          <p:nvSpPr>
            <p:cNvPr id="145" name="สี่เหลี่ยมผืนผ้า: มุมมน 144">
              <a:extLst>
                <a:ext uri="{FF2B5EF4-FFF2-40B4-BE49-F238E27FC236}">
                  <a16:creationId xmlns:a16="http://schemas.microsoft.com/office/drawing/2014/main" id="{BC46FADA-5641-4DFD-8CAD-3CA0F83B8F86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46" name="กล่องข้อความ 145">
              <a:extLst>
                <a:ext uri="{FF2B5EF4-FFF2-40B4-BE49-F238E27FC236}">
                  <a16:creationId xmlns:a16="http://schemas.microsoft.com/office/drawing/2014/main" id="{D0B7F9B0-A124-4E5F-A1AC-592030AC485A}"/>
                </a:ext>
              </a:extLst>
            </p:cNvPr>
            <p:cNvSpPr txBox="1"/>
            <p:nvPr/>
          </p:nvSpPr>
          <p:spPr>
            <a:xfrm>
              <a:off x="2015765" y="1512958"/>
              <a:ext cx="252825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455 บาท 75 สตางค์</a:t>
              </a:r>
            </a:p>
          </p:txBody>
        </p:sp>
      </p:grpSp>
      <p:grpSp>
        <p:nvGrpSpPr>
          <p:cNvPr id="147" name="กลุ่ม 2">
            <a:extLst>
              <a:ext uri="{FF2B5EF4-FFF2-40B4-BE49-F238E27FC236}">
                <a16:creationId xmlns:a16="http://schemas.microsoft.com/office/drawing/2014/main" id="{10C0BB34-3E65-4BAA-A883-0EEEB4BD6069}"/>
              </a:ext>
            </a:extLst>
          </p:cNvPr>
          <p:cNvGrpSpPr/>
          <p:nvPr/>
        </p:nvGrpSpPr>
        <p:grpSpPr>
          <a:xfrm>
            <a:off x="1124423" y="5309071"/>
            <a:ext cx="468000" cy="468000"/>
            <a:chOff x="1239484" y="1722687"/>
            <a:chExt cx="468000" cy="468000"/>
          </a:xfrm>
        </p:grpSpPr>
        <p:sp>
          <p:nvSpPr>
            <p:cNvPr id="148" name="Google Shape;523;p27">
              <a:extLst>
                <a:ext uri="{FF2B5EF4-FFF2-40B4-BE49-F238E27FC236}">
                  <a16:creationId xmlns:a16="http://schemas.microsoft.com/office/drawing/2014/main" id="{0ECB516F-5624-420E-A11C-E1F5AA6C7D0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656;p49">
              <a:extLst>
                <a:ext uri="{FF2B5EF4-FFF2-40B4-BE49-F238E27FC236}">
                  <a16:creationId xmlns:a16="http://schemas.microsoft.com/office/drawing/2014/main" id="{F6AD7BED-6775-4B01-8977-7F1F858D1AA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0" name="กลุ่ม 149">
            <a:extLst>
              <a:ext uri="{FF2B5EF4-FFF2-40B4-BE49-F238E27FC236}">
                <a16:creationId xmlns:a16="http://schemas.microsoft.com/office/drawing/2014/main" id="{C8EC3871-BA58-4B3D-98D6-7E93455F816D}"/>
              </a:ext>
            </a:extLst>
          </p:cNvPr>
          <p:cNvGrpSpPr/>
          <p:nvPr/>
        </p:nvGrpSpPr>
        <p:grpSpPr>
          <a:xfrm>
            <a:off x="1816071" y="5266468"/>
            <a:ext cx="2930100" cy="568171"/>
            <a:chOff x="1816071" y="1512958"/>
            <a:chExt cx="2930100" cy="568171"/>
          </a:xfrm>
        </p:grpSpPr>
        <p:sp>
          <p:nvSpPr>
            <p:cNvPr id="151" name="สี่เหลี่ยมผืนผ้า: มุมมน 150">
              <a:extLst>
                <a:ext uri="{FF2B5EF4-FFF2-40B4-BE49-F238E27FC236}">
                  <a16:creationId xmlns:a16="http://schemas.microsoft.com/office/drawing/2014/main" id="{A5BC2373-2F96-4F7B-B240-4D577E5DE6CD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2" name="กล่องข้อความ 151">
              <a:extLst>
                <a:ext uri="{FF2B5EF4-FFF2-40B4-BE49-F238E27FC236}">
                  <a16:creationId xmlns:a16="http://schemas.microsoft.com/office/drawing/2014/main" id="{E2C96A3F-85E6-4FD9-8ED5-5F7D9572FE0C}"/>
                </a:ext>
              </a:extLst>
            </p:cNvPr>
            <p:cNvSpPr txBox="1"/>
            <p:nvPr/>
          </p:nvSpPr>
          <p:spPr>
            <a:xfrm>
              <a:off x="2659370" y="1512958"/>
              <a:ext cx="124104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226 บาท</a:t>
              </a: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FDC38A22-22D0-4BAA-9ACE-202F114B1335}"/>
              </a:ext>
            </a:extLst>
          </p:cNvPr>
          <p:cNvGrpSpPr/>
          <p:nvPr/>
        </p:nvGrpSpPr>
        <p:grpSpPr>
          <a:xfrm>
            <a:off x="4974914" y="2414503"/>
            <a:ext cx="4147025" cy="596839"/>
            <a:chOff x="4974914" y="2414503"/>
            <a:chExt cx="4147025" cy="596839"/>
          </a:xfrm>
        </p:grpSpPr>
        <p:grpSp>
          <p:nvGrpSpPr>
            <p:cNvPr id="153" name="กลุ่ม 152">
              <a:extLst>
                <a:ext uri="{FF2B5EF4-FFF2-40B4-BE49-F238E27FC236}">
                  <a16:creationId xmlns:a16="http://schemas.microsoft.com/office/drawing/2014/main" id="{EE856834-7901-40E9-AA8F-83A275D83BDA}"/>
                </a:ext>
              </a:extLst>
            </p:cNvPr>
            <p:cNvGrpSpPr/>
            <p:nvPr/>
          </p:nvGrpSpPr>
          <p:grpSpPr>
            <a:xfrm>
              <a:off x="4974914" y="2457344"/>
              <a:ext cx="716802" cy="553998"/>
              <a:chOff x="4968647" y="1530922"/>
              <a:chExt cx="716802" cy="553998"/>
            </a:xfrm>
          </p:grpSpPr>
          <p:sp>
            <p:nvSpPr>
              <p:cNvPr id="154" name="สี่เหลี่ยมผืนผ้า 153">
                <a:extLst>
                  <a:ext uri="{FF2B5EF4-FFF2-40B4-BE49-F238E27FC236}">
                    <a16:creationId xmlns:a16="http://schemas.microsoft.com/office/drawing/2014/main" id="{EC4F96D3-CA68-4CE2-91F0-B16482CF7D54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55" name="กล่องข้อความ 154">
                <a:extLst>
                  <a:ext uri="{FF2B5EF4-FFF2-40B4-BE49-F238E27FC236}">
                    <a16:creationId xmlns:a16="http://schemas.microsoft.com/office/drawing/2014/main" id="{73EB281B-676D-4973-8CED-1758ECBDB178}"/>
                  </a:ext>
                </a:extLst>
              </p:cNvPr>
              <p:cNvSpPr txBox="1"/>
              <p:nvPr/>
            </p:nvSpPr>
            <p:spPr>
              <a:xfrm>
                <a:off x="5084067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  <p:grpSp>
          <p:nvGrpSpPr>
            <p:cNvPr id="156" name="กลุ่ม 155">
              <a:extLst>
                <a:ext uri="{FF2B5EF4-FFF2-40B4-BE49-F238E27FC236}">
                  <a16:creationId xmlns:a16="http://schemas.microsoft.com/office/drawing/2014/main" id="{18551AF0-FA08-4E2E-ABF2-170AF88BD1F3}"/>
                </a:ext>
              </a:extLst>
            </p:cNvPr>
            <p:cNvGrpSpPr/>
            <p:nvPr/>
          </p:nvGrpSpPr>
          <p:grpSpPr>
            <a:xfrm>
              <a:off x="5896942" y="2453553"/>
              <a:ext cx="716802" cy="553998"/>
              <a:chOff x="4968647" y="1530922"/>
              <a:chExt cx="716802" cy="553998"/>
            </a:xfrm>
          </p:grpSpPr>
          <p:sp>
            <p:nvSpPr>
              <p:cNvPr id="157" name="สี่เหลี่ยมผืนผ้า 156">
                <a:extLst>
                  <a:ext uri="{FF2B5EF4-FFF2-40B4-BE49-F238E27FC236}">
                    <a16:creationId xmlns:a16="http://schemas.microsoft.com/office/drawing/2014/main" id="{15FF6A79-7660-438A-AA23-1C1E0A39A025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58" name="กล่องข้อความ 157">
                <a:extLst>
                  <a:ext uri="{FF2B5EF4-FFF2-40B4-BE49-F238E27FC236}">
                    <a16:creationId xmlns:a16="http://schemas.microsoft.com/office/drawing/2014/main" id="{30F2D6FC-ECEF-4E36-A1CA-5FC8D9A0452A}"/>
                  </a:ext>
                </a:extLst>
              </p:cNvPr>
              <p:cNvSpPr txBox="1"/>
              <p:nvPr/>
            </p:nvSpPr>
            <p:spPr>
              <a:xfrm>
                <a:off x="5088876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20</a:t>
                </a:r>
              </a:p>
            </p:txBody>
          </p:sp>
        </p:grpSp>
        <p:grpSp>
          <p:nvGrpSpPr>
            <p:cNvPr id="159" name="กลุ่ม 158">
              <a:extLst>
                <a:ext uri="{FF2B5EF4-FFF2-40B4-BE49-F238E27FC236}">
                  <a16:creationId xmlns:a16="http://schemas.microsoft.com/office/drawing/2014/main" id="{A9A081EF-AA01-40F4-A899-5210CB380DB3}"/>
                </a:ext>
              </a:extLst>
            </p:cNvPr>
            <p:cNvGrpSpPr/>
            <p:nvPr/>
          </p:nvGrpSpPr>
          <p:grpSpPr>
            <a:xfrm>
              <a:off x="6842395" y="2414503"/>
              <a:ext cx="449162" cy="553998"/>
              <a:chOff x="6836128" y="1488081"/>
              <a:chExt cx="449162" cy="553998"/>
            </a:xfrm>
          </p:grpSpPr>
          <p:sp>
            <p:nvSpPr>
              <p:cNvPr id="160" name="วงรี 159">
                <a:extLst>
                  <a:ext uri="{FF2B5EF4-FFF2-40B4-BE49-F238E27FC236}">
                    <a16:creationId xmlns:a16="http://schemas.microsoft.com/office/drawing/2014/main" id="{7BD10F74-CE42-4B0D-8FB2-17AD0A0B09ED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61" name="กล่องข้อความ 160">
                <a:extLst>
                  <a:ext uri="{FF2B5EF4-FFF2-40B4-BE49-F238E27FC236}">
                    <a16:creationId xmlns:a16="http://schemas.microsoft.com/office/drawing/2014/main" id="{5A94940F-BBE0-4DAA-8A1B-79B129E4A08D}"/>
                  </a:ext>
                </a:extLst>
              </p:cNvPr>
              <p:cNvSpPr txBox="1"/>
              <p:nvPr/>
            </p:nvSpPr>
            <p:spPr>
              <a:xfrm>
                <a:off x="6836128" y="1488081"/>
                <a:ext cx="4491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</a:p>
            </p:txBody>
          </p:sp>
        </p:grpSp>
        <p:grpSp>
          <p:nvGrpSpPr>
            <p:cNvPr id="162" name="กลุ่ม 161">
              <a:extLst>
                <a:ext uri="{FF2B5EF4-FFF2-40B4-BE49-F238E27FC236}">
                  <a16:creationId xmlns:a16="http://schemas.microsoft.com/office/drawing/2014/main" id="{1029C2D7-8754-4025-B245-E80FBA7A9A1D}"/>
                </a:ext>
              </a:extLst>
            </p:cNvPr>
            <p:cNvGrpSpPr/>
            <p:nvPr/>
          </p:nvGrpSpPr>
          <p:grpSpPr>
            <a:xfrm>
              <a:off x="7448379" y="2418259"/>
              <a:ext cx="432000" cy="553998"/>
              <a:chOff x="6844838" y="1488081"/>
              <a:chExt cx="432000" cy="553998"/>
            </a:xfrm>
          </p:grpSpPr>
          <p:sp>
            <p:nvSpPr>
              <p:cNvPr id="163" name="วงรี 162">
                <a:extLst>
                  <a:ext uri="{FF2B5EF4-FFF2-40B4-BE49-F238E27FC236}">
                    <a16:creationId xmlns:a16="http://schemas.microsoft.com/office/drawing/2014/main" id="{366F9E3D-0AF5-4015-B5B4-79923ECA7667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64" name="กล่องข้อความ 163">
                <a:extLst>
                  <a:ext uri="{FF2B5EF4-FFF2-40B4-BE49-F238E27FC236}">
                    <a16:creationId xmlns:a16="http://schemas.microsoft.com/office/drawing/2014/main" id="{1ADC37FF-8AC4-4BFD-B079-E7C3C5A5896B}"/>
                  </a:ext>
                </a:extLst>
              </p:cNvPr>
              <p:cNvSpPr txBox="1"/>
              <p:nvPr/>
            </p:nvSpPr>
            <p:spPr>
              <a:xfrm>
                <a:off x="6887424" y="1488081"/>
                <a:ext cx="346569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165" name="กลุ่ม 164">
              <a:extLst>
                <a:ext uri="{FF2B5EF4-FFF2-40B4-BE49-F238E27FC236}">
                  <a16:creationId xmlns:a16="http://schemas.microsoft.com/office/drawing/2014/main" id="{344B8C3F-C1CA-4435-A57B-2593A3A9CFBD}"/>
                </a:ext>
              </a:extLst>
            </p:cNvPr>
            <p:cNvGrpSpPr/>
            <p:nvPr/>
          </p:nvGrpSpPr>
          <p:grpSpPr>
            <a:xfrm>
              <a:off x="8049028" y="2414503"/>
              <a:ext cx="432000" cy="553998"/>
              <a:chOff x="6844838" y="1488081"/>
              <a:chExt cx="432000" cy="553998"/>
            </a:xfrm>
          </p:grpSpPr>
          <p:sp>
            <p:nvSpPr>
              <p:cNvPr id="166" name="วงรี 165">
                <a:extLst>
                  <a:ext uri="{FF2B5EF4-FFF2-40B4-BE49-F238E27FC236}">
                    <a16:creationId xmlns:a16="http://schemas.microsoft.com/office/drawing/2014/main" id="{3F7F1B00-EE46-4F72-907C-E5F0021E5181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67" name="กล่องข้อความ 166">
                <a:extLst>
                  <a:ext uri="{FF2B5EF4-FFF2-40B4-BE49-F238E27FC236}">
                    <a16:creationId xmlns:a16="http://schemas.microsoft.com/office/drawing/2014/main" id="{B2C40CC6-A227-446C-9CD0-148685E547DD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168" name="กลุ่ม 167">
              <a:extLst>
                <a:ext uri="{FF2B5EF4-FFF2-40B4-BE49-F238E27FC236}">
                  <a16:creationId xmlns:a16="http://schemas.microsoft.com/office/drawing/2014/main" id="{B5A398C0-7942-49DA-9AA2-FFE11E7AC2A1}"/>
                </a:ext>
              </a:extLst>
            </p:cNvPr>
            <p:cNvGrpSpPr/>
            <p:nvPr/>
          </p:nvGrpSpPr>
          <p:grpSpPr>
            <a:xfrm>
              <a:off x="8621481" y="2429666"/>
              <a:ext cx="500458" cy="553998"/>
              <a:chOff x="6810480" y="1488081"/>
              <a:chExt cx="500458" cy="553998"/>
            </a:xfrm>
          </p:grpSpPr>
          <p:sp>
            <p:nvSpPr>
              <p:cNvPr id="169" name="วงรี 168">
                <a:extLst>
                  <a:ext uri="{FF2B5EF4-FFF2-40B4-BE49-F238E27FC236}">
                    <a16:creationId xmlns:a16="http://schemas.microsoft.com/office/drawing/2014/main" id="{6E933CFB-737C-4F82-B3A5-8B8985EBF9A6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70" name="กล่องข้อความ 169">
                <a:extLst>
                  <a:ext uri="{FF2B5EF4-FFF2-40B4-BE49-F238E27FC236}">
                    <a16:creationId xmlns:a16="http://schemas.microsoft.com/office/drawing/2014/main" id="{C3D93A98-66ED-4D9C-BF2D-B6B6F62B99E7}"/>
                  </a:ext>
                </a:extLst>
              </p:cNvPr>
              <p:cNvSpPr txBox="1"/>
              <p:nvPr/>
            </p:nvSpPr>
            <p:spPr>
              <a:xfrm>
                <a:off x="6810480" y="1488081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92D23D50-FBAB-49FF-B06F-4106A0A8C947}"/>
              </a:ext>
            </a:extLst>
          </p:cNvPr>
          <p:cNvGrpSpPr/>
          <p:nvPr/>
        </p:nvGrpSpPr>
        <p:grpSpPr>
          <a:xfrm>
            <a:off x="4968647" y="3393706"/>
            <a:ext cx="3085312" cy="569865"/>
            <a:chOff x="4968647" y="3393706"/>
            <a:chExt cx="3085312" cy="569865"/>
          </a:xfrm>
        </p:grpSpPr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42D8F5E2-C58E-4EC5-B551-65818D4242DA}"/>
                </a:ext>
              </a:extLst>
            </p:cNvPr>
            <p:cNvGrpSpPr/>
            <p:nvPr/>
          </p:nvGrpSpPr>
          <p:grpSpPr>
            <a:xfrm>
              <a:off x="4968647" y="3393706"/>
              <a:ext cx="716802" cy="553998"/>
              <a:chOff x="4968647" y="1530922"/>
              <a:chExt cx="716802" cy="553998"/>
            </a:xfrm>
          </p:grpSpPr>
          <p:sp>
            <p:nvSpPr>
              <p:cNvPr id="172" name="สี่เหลี่ยมผืนผ้า 171">
                <a:extLst>
                  <a:ext uri="{FF2B5EF4-FFF2-40B4-BE49-F238E27FC236}">
                    <a16:creationId xmlns:a16="http://schemas.microsoft.com/office/drawing/2014/main" id="{66216425-E85B-4854-96F4-60D147755BFF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73" name="กล่องข้อความ 172">
                <a:extLst>
                  <a:ext uri="{FF2B5EF4-FFF2-40B4-BE49-F238E27FC236}">
                    <a16:creationId xmlns:a16="http://schemas.microsoft.com/office/drawing/2014/main" id="{153F37CA-F4A5-480A-B31E-0C4E41102724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1F392C4C-FD23-4269-8575-67A74BE9AC9E}"/>
                </a:ext>
              </a:extLst>
            </p:cNvPr>
            <p:cNvGrpSpPr/>
            <p:nvPr/>
          </p:nvGrpSpPr>
          <p:grpSpPr>
            <a:xfrm>
              <a:off x="5817225" y="3394410"/>
              <a:ext cx="432000" cy="553998"/>
              <a:chOff x="6844838" y="1488081"/>
              <a:chExt cx="432000" cy="553998"/>
            </a:xfrm>
          </p:grpSpPr>
          <p:sp>
            <p:nvSpPr>
              <p:cNvPr id="178" name="วงรี 177">
                <a:extLst>
                  <a:ext uri="{FF2B5EF4-FFF2-40B4-BE49-F238E27FC236}">
                    <a16:creationId xmlns:a16="http://schemas.microsoft.com/office/drawing/2014/main" id="{5F3A7648-776F-491A-9EA3-5F6D5FCA6193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79" name="กล่องข้อความ 178">
                <a:extLst>
                  <a:ext uri="{FF2B5EF4-FFF2-40B4-BE49-F238E27FC236}">
                    <a16:creationId xmlns:a16="http://schemas.microsoft.com/office/drawing/2014/main" id="{2F2067C1-C63F-4106-B6B6-9030CCDDC567}"/>
                  </a:ext>
                </a:extLst>
              </p:cNvPr>
              <p:cNvSpPr txBox="1"/>
              <p:nvPr/>
            </p:nvSpPr>
            <p:spPr>
              <a:xfrm>
                <a:off x="6887424" y="1488081"/>
                <a:ext cx="346569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180" name="กลุ่ม 179">
              <a:extLst>
                <a:ext uri="{FF2B5EF4-FFF2-40B4-BE49-F238E27FC236}">
                  <a16:creationId xmlns:a16="http://schemas.microsoft.com/office/drawing/2014/main" id="{B77C1557-F230-4AB4-8E51-7B478D35AC79}"/>
                </a:ext>
              </a:extLst>
            </p:cNvPr>
            <p:cNvGrpSpPr/>
            <p:nvPr/>
          </p:nvGrpSpPr>
          <p:grpSpPr>
            <a:xfrm>
              <a:off x="6414499" y="3398166"/>
              <a:ext cx="432000" cy="553998"/>
              <a:chOff x="6844838" y="1488081"/>
              <a:chExt cx="432000" cy="553998"/>
            </a:xfrm>
          </p:grpSpPr>
          <p:sp>
            <p:nvSpPr>
              <p:cNvPr id="181" name="วงรี 180">
                <a:extLst>
                  <a:ext uri="{FF2B5EF4-FFF2-40B4-BE49-F238E27FC236}">
                    <a16:creationId xmlns:a16="http://schemas.microsoft.com/office/drawing/2014/main" id="{17E6FC5B-A281-4020-86F3-BE2EB7EC80AC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2" name="กล่องข้อความ 181">
                <a:extLst>
                  <a:ext uri="{FF2B5EF4-FFF2-40B4-BE49-F238E27FC236}">
                    <a16:creationId xmlns:a16="http://schemas.microsoft.com/office/drawing/2014/main" id="{9FBD897C-B079-464C-9587-D16222152AB9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183" name="กลุ่ม 182">
              <a:extLst>
                <a:ext uri="{FF2B5EF4-FFF2-40B4-BE49-F238E27FC236}">
                  <a16:creationId xmlns:a16="http://schemas.microsoft.com/office/drawing/2014/main" id="{1D64F47D-D8B5-420A-81CB-103648E79C46}"/>
                </a:ext>
              </a:extLst>
            </p:cNvPr>
            <p:cNvGrpSpPr/>
            <p:nvPr/>
          </p:nvGrpSpPr>
          <p:grpSpPr>
            <a:xfrm>
              <a:off x="7015148" y="3394410"/>
              <a:ext cx="432000" cy="553998"/>
              <a:chOff x="6844838" y="1488081"/>
              <a:chExt cx="432000" cy="553998"/>
            </a:xfrm>
          </p:grpSpPr>
          <p:sp>
            <p:nvSpPr>
              <p:cNvPr id="184" name="วงรี 183">
                <a:extLst>
                  <a:ext uri="{FF2B5EF4-FFF2-40B4-BE49-F238E27FC236}">
                    <a16:creationId xmlns:a16="http://schemas.microsoft.com/office/drawing/2014/main" id="{643FA5FF-6147-47CF-B590-1A9E606ADD4B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5" name="กล่องข้อความ 184">
                <a:extLst>
                  <a:ext uri="{FF2B5EF4-FFF2-40B4-BE49-F238E27FC236}">
                    <a16:creationId xmlns:a16="http://schemas.microsoft.com/office/drawing/2014/main" id="{477D002E-21EA-4668-BEFB-1EDBB07440E0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186" name="กลุ่ม 185">
              <a:extLst>
                <a:ext uri="{FF2B5EF4-FFF2-40B4-BE49-F238E27FC236}">
                  <a16:creationId xmlns:a16="http://schemas.microsoft.com/office/drawing/2014/main" id="{9E9028BD-CAB1-4A19-B6FF-BB9B0CDB0BEF}"/>
                </a:ext>
              </a:extLst>
            </p:cNvPr>
            <p:cNvGrpSpPr/>
            <p:nvPr/>
          </p:nvGrpSpPr>
          <p:grpSpPr>
            <a:xfrm>
              <a:off x="7621959" y="3409573"/>
              <a:ext cx="432000" cy="553998"/>
              <a:chOff x="6844838" y="1488081"/>
              <a:chExt cx="432000" cy="553998"/>
            </a:xfrm>
          </p:grpSpPr>
          <p:sp>
            <p:nvSpPr>
              <p:cNvPr id="187" name="วงรี 186">
                <a:extLst>
                  <a:ext uri="{FF2B5EF4-FFF2-40B4-BE49-F238E27FC236}">
                    <a16:creationId xmlns:a16="http://schemas.microsoft.com/office/drawing/2014/main" id="{AC945416-BCBA-487D-B24E-860324B1604D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8" name="กล่องข้อความ 187">
                <a:extLst>
                  <a:ext uri="{FF2B5EF4-FFF2-40B4-BE49-F238E27FC236}">
                    <a16:creationId xmlns:a16="http://schemas.microsoft.com/office/drawing/2014/main" id="{43F6A6E3-AB3B-4F3E-A217-EE852D52E524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4156F6B4-1029-4AC2-AB14-B2AB8A468266}"/>
              </a:ext>
            </a:extLst>
          </p:cNvPr>
          <p:cNvGrpSpPr/>
          <p:nvPr/>
        </p:nvGrpSpPr>
        <p:grpSpPr>
          <a:xfrm>
            <a:off x="4975894" y="4302074"/>
            <a:ext cx="5610032" cy="593048"/>
            <a:chOff x="4975894" y="4302074"/>
            <a:chExt cx="5610032" cy="593048"/>
          </a:xfrm>
        </p:grpSpPr>
        <p:grpSp>
          <p:nvGrpSpPr>
            <p:cNvPr id="189" name="กลุ่ม 188">
              <a:extLst>
                <a:ext uri="{FF2B5EF4-FFF2-40B4-BE49-F238E27FC236}">
                  <a16:creationId xmlns:a16="http://schemas.microsoft.com/office/drawing/2014/main" id="{15ABA9D3-9D8F-465F-9FA4-4D463F9826D4}"/>
                </a:ext>
              </a:extLst>
            </p:cNvPr>
            <p:cNvGrpSpPr/>
            <p:nvPr/>
          </p:nvGrpSpPr>
          <p:grpSpPr>
            <a:xfrm>
              <a:off x="4975894" y="4336636"/>
              <a:ext cx="716802" cy="553998"/>
              <a:chOff x="4968647" y="1530922"/>
              <a:chExt cx="716802" cy="553998"/>
            </a:xfrm>
          </p:grpSpPr>
          <p:sp>
            <p:nvSpPr>
              <p:cNvPr id="190" name="สี่เหลี่ยมผืนผ้า 189">
                <a:extLst>
                  <a:ext uri="{FF2B5EF4-FFF2-40B4-BE49-F238E27FC236}">
                    <a16:creationId xmlns:a16="http://schemas.microsoft.com/office/drawing/2014/main" id="{48F0ADA5-36FA-4426-B21D-74B2A2C05047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91" name="กล่องข้อความ 190">
                <a:extLst>
                  <a:ext uri="{FF2B5EF4-FFF2-40B4-BE49-F238E27FC236}">
                    <a16:creationId xmlns:a16="http://schemas.microsoft.com/office/drawing/2014/main" id="{B5234935-7F23-4449-9641-452249C1D2E8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D2B87B2B-B10C-4956-A9C3-C402F7805A45}"/>
                </a:ext>
              </a:extLst>
            </p:cNvPr>
            <p:cNvGrpSpPr/>
            <p:nvPr/>
          </p:nvGrpSpPr>
          <p:grpSpPr>
            <a:xfrm>
              <a:off x="5751911" y="4341124"/>
              <a:ext cx="716802" cy="553998"/>
              <a:chOff x="4968647" y="1530922"/>
              <a:chExt cx="716802" cy="553998"/>
            </a:xfrm>
          </p:grpSpPr>
          <p:sp>
            <p:nvSpPr>
              <p:cNvPr id="193" name="สี่เหลี่ยมผืนผ้า 192">
                <a:extLst>
                  <a:ext uri="{FF2B5EF4-FFF2-40B4-BE49-F238E27FC236}">
                    <a16:creationId xmlns:a16="http://schemas.microsoft.com/office/drawing/2014/main" id="{793567CC-1E0A-4BFE-8599-CD1F55D469E1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94" name="กล่องข้อความ 193">
                <a:extLst>
                  <a:ext uri="{FF2B5EF4-FFF2-40B4-BE49-F238E27FC236}">
                    <a16:creationId xmlns:a16="http://schemas.microsoft.com/office/drawing/2014/main" id="{52542CA6-FA24-4D3F-A151-0CE97AD246F7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09518C7D-77AA-4E6E-A011-EE07F4D62B9D}"/>
                </a:ext>
              </a:extLst>
            </p:cNvPr>
            <p:cNvGrpSpPr/>
            <p:nvPr/>
          </p:nvGrpSpPr>
          <p:grpSpPr>
            <a:xfrm>
              <a:off x="6522514" y="4336682"/>
              <a:ext cx="716802" cy="553998"/>
              <a:chOff x="4968647" y="1530922"/>
              <a:chExt cx="716802" cy="553998"/>
            </a:xfrm>
          </p:grpSpPr>
          <p:sp>
            <p:nvSpPr>
              <p:cNvPr id="196" name="สี่เหลี่ยมผืนผ้า 195">
                <a:extLst>
                  <a:ext uri="{FF2B5EF4-FFF2-40B4-BE49-F238E27FC236}">
                    <a16:creationId xmlns:a16="http://schemas.microsoft.com/office/drawing/2014/main" id="{E2C8ECF9-653F-4C4A-9527-44C455418B1C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197" name="กล่องข้อความ 196">
                <a:extLst>
                  <a:ext uri="{FF2B5EF4-FFF2-40B4-BE49-F238E27FC236}">
                    <a16:creationId xmlns:a16="http://schemas.microsoft.com/office/drawing/2014/main" id="{3C475D6B-1D2A-4475-B8C2-C13F6E7BCCB5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198" name="กลุ่ม 197">
              <a:extLst>
                <a:ext uri="{FF2B5EF4-FFF2-40B4-BE49-F238E27FC236}">
                  <a16:creationId xmlns:a16="http://schemas.microsoft.com/office/drawing/2014/main" id="{7672F6B9-FCA2-49CC-9B17-AB321120C02B}"/>
                </a:ext>
              </a:extLst>
            </p:cNvPr>
            <p:cNvGrpSpPr/>
            <p:nvPr/>
          </p:nvGrpSpPr>
          <p:grpSpPr>
            <a:xfrm>
              <a:off x="7285603" y="4331172"/>
              <a:ext cx="716802" cy="553998"/>
              <a:chOff x="4968647" y="1530922"/>
              <a:chExt cx="716802" cy="553998"/>
            </a:xfrm>
          </p:grpSpPr>
          <p:sp>
            <p:nvSpPr>
              <p:cNvPr id="199" name="สี่เหลี่ยมผืนผ้า 198">
                <a:extLst>
                  <a:ext uri="{FF2B5EF4-FFF2-40B4-BE49-F238E27FC236}">
                    <a16:creationId xmlns:a16="http://schemas.microsoft.com/office/drawing/2014/main" id="{463798CF-332F-4EF6-8E4C-301426116DEA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200" name="กล่องข้อความ 199">
                <a:extLst>
                  <a:ext uri="{FF2B5EF4-FFF2-40B4-BE49-F238E27FC236}">
                    <a16:creationId xmlns:a16="http://schemas.microsoft.com/office/drawing/2014/main" id="{B065177D-2816-4E52-B57E-A1C1FD17FC5A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01" name="กลุ่ม 200">
              <a:extLst>
                <a:ext uri="{FF2B5EF4-FFF2-40B4-BE49-F238E27FC236}">
                  <a16:creationId xmlns:a16="http://schemas.microsoft.com/office/drawing/2014/main" id="{07CD958C-C3C7-4FFA-B1B0-B440A0E89C8A}"/>
                </a:ext>
              </a:extLst>
            </p:cNvPr>
            <p:cNvGrpSpPr/>
            <p:nvPr/>
          </p:nvGrpSpPr>
          <p:grpSpPr>
            <a:xfrm>
              <a:off x="8053995" y="4331172"/>
              <a:ext cx="716802" cy="553998"/>
              <a:chOff x="4968647" y="1530922"/>
              <a:chExt cx="716802" cy="553998"/>
            </a:xfrm>
          </p:grpSpPr>
          <p:sp>
            <p:nvSpPr>
              <p:cNvPr id="202" name="สี่เหลี่ยมผืนผ้า 201">
                <a:extLst>
                  <a:ext uri="{FF2B5EF4-FFF2-40B4-BE49-F238E27FC236}">
                    <a16:creationId xmlns:a16="http://schemas.microsoft.com/office/drawing/2014/main" id="{85D4C1EA-83EB-4F13-ABC5-141C958ED597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203" name="กล่องข้อความ 202">
                <a:extLst>
                  <a:ext uri="{FF2B5EF4-FFF2-40B4-BE49-F238E27FC236}">
                    <a16:creationId xmlns:a16="http://schemas.microsoft.com/office/drawing/2014/main" id="{19A78103-11DF-49CA-A773-710097042B6E}"/>
                  </a:ext>
                </a:extLst>
              </p:cNvPr>
              <p:cNvSpPr txBox="1"/>
              <p:nvPr/>
            </p:nvSpPr>
            <p:spPr>
              <a:xfrm>
                <a:off x="5084065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  <p:grpSp>
          <p:nvGrpSpPr>
            <p:cNvPr id="204" name="กลุ่ม 203">
              <a:extLst>
                <a:ext uri="{FF2B5EF4-FFF2-40B4-BE49-F238E27FC236}">
                  <a16:creationId xmlns:a16="http://schemas.microsoft.com/office/drawing/2014/main" id="{5B776E5B-0410-432D-93F8-42857C36EEF9}"/>
                </a:ext>
              </a:extLst>
            </p:cNvPr>
            <p:cNvGrpSpPr/>
            <p:nvPr/>
          </p:nvGrpSpPr>
          <p:grpSpPr>
            <a:xfrm>
              <a:off x="8913168" y="4305830"/>
              <a:ext cx="432000" cy="553998"/>
              <a:chOff x="6844838" y="1488081"/>
              <a:chExt cx="432000" cy="553998"/>
            </a:xfrm>
          </p:grpSpPr>
          <p:sp>
            <p:nvSpPr>
              <p:cNvPr id="205" name="วงรี 204">
                <a:extLst>
                  <a:ext uri="{FF2B5EF4-FFF2-40B4-BE49-F238E27FC236}">
                    <a16:creationId xmlns:a16="http://schemas.microsoft.com/office/drawing/2014/main" id="{1DE97374-6E41-4C7B-8839-A878E9DA6ECE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กล่องข้อความ 205">
                <a:extLst>
                  <a:ext uri="{FF2B5EF4-FFF2-40B4-BE49-F238E27FC236}">
                    <a16:creationId xmlns:a16="http://schemas.microsoft.com/office/drawing/2014/main" id="{9C8830FD-7977-46A4-933E-A75F15C0116E}"/>
                  </a:ext>
                </a:extLst>
              </p:cNvPr>
              <p:cNvSpPr txBox="1"/>
              <p:nvPr/>
            </p:nvSpPr>
            <p:spPr>
              <a:xfrm>
                <a:off x="6887423" y="1488081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207" name="กลุ่ม 206">
              <a:extLst>
                <a:ext uri="{FF2B5EF4-FFF2-40B4-BE49-F238E27FC236}">
                  <a16:creationId xmlns:a16="http://schemas.microsoft.com/office/drawing/2014/main" id="{4440A304-7B07-4593-A00A-A5AD24C96E38}"/>
                </a:ext>
              </a:extLst>
            </p:cNvPr>
            <p:cNvGrpSpPr/>
            <p:nvPr/>
          </p:nvGrpSpPr>
          <p:grpSpPr>
            <a:xfrm>
              <a:off x="9479458" y="4302074"/>
              <a:ext cx="500458" cy="553998"/>
              <a:chOff x="6810479" y="1488081"/>
              <a:chExt cx="500458" cy="553998"/>
            </a:xfrm>
          </p:grpSpPr>
          <p:sp>
            <p:nvSpPr>
              <p:cNvPr id="208" name="วงรี 207">
                <a:extLst>
                  <a:ext uri="{FF2B5EF4-FFF2-40B4-BE49-F238E27FC236}">
                    <a16:creationId xmlns:a16="http://schemas.microsoft.com/office/drawing/2014/main" id="{D345AE80-0A79-4D8D-98D9-9F2711817C53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9" name="กล่องข้อความ 208">
                <a:extLst>
                  <a:ext uri="{FF2B5EF4-FFF2-40B4-BE49-F238E27FC236}">
                    <a16:creationId xmlns:a16="http://schemas.microsoft.com/office/drawing/2014/main" id="{65B75AF4-F99A-4A48-A308-D7BA939FA784}"/>
                  </a:ext>
                </a:extLst>
              </p:cNvPr>
              <p:cNvSpPr txBox="1"/>
              <p:nvPr/>
            </p:nvSpPr>
            <p:spPr>
              <a:xfrm>
                <a:off x="6810479" y="1488081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  <p:grpSp>
          <p:nvGrpSpPr>
            <p:cNvPr id="213" name="กลุ่ม 212">
              <a:extLst>
                <a:ext uri="{FF2B5EF4-FFF2-40B4-BE49-F238E27FC236}">
                  <a16:creationId xmlns:a16="http://schemas.microsoft.com/office/drawing/2014/main" id="{DC494EAD-6C0D-4C64-8950-D70CED9B7348}"/>
                </a:ext>
              </a:extLst>
            </p:cNvPr>
            <p:cNvGrpSpPr/>
            <p:nvPr/>
          </p:nvGrpSpPr>
          <p:grpSpPr>
            <a:xfrm>
              <a:off x="10087070" y="4317237"/>
              <a:ext cx="498856" cy="553998"/>
              <a:chOff x="6811280" y="1488081"/>
              <a:chExt cx="498856" cy="553998"/>
            </a:xfrm>
          </p:grpSpPr>
          <p:sp>
            <p:nvSpPr>
              <p:cNvPr id="214" name="วงรี 213">
                <a:extLst>
                  <a:ext uri="{FF2B5EF4-FFF2-40B4-BE49-F238E27FC236}">
                    <a16:creationId xmlns:a16="http://schemas.microsoft.com/office/drawing/2014/main" id="{71F3F65F-C133-4F50-B234-E05AC4EDE021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5" name="กล่องข้อความ 214">
                <a:extLst>
                  <a:ext uri="{FF2B5EF4-FFF2-40B4-BE49-F238E27FC236}">
                    <a16:creationId xmlns:a16="http://schemas.microsoft.com/office/drawing/2014/main" id="{E239383B-6D4D-4403-AFC3-FE272B545036}"/>
                  </a:ext>
                </a:extLst>
              </p:cNvPr>
              <p:cNvSpPr txBox="1"/>
              <p:nvPr/>
            </p:nvSpPr>
            <p:spPr>
              <a:xfrm>
                <a:off x="6811280" y="1488081"/>
                <a:ext cx="49885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25</a:t>
                </a:r>
              </a:p>
            </p:txBody>
          </p:sp>
        </p:grpSp>
      </p:grp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CBA84073-F72C-4AEA-A1F3-FFAB6D71A412}"/>
              </a:ext>
            </a:extLst>
          </p:cNvPr>
          <p:cNvGrpSpPr/>
          <p:nvPr/>
        </p:nvGrpSpPr>
        <p:grpSpPr>
          <a:xfrm>
            <a:off x="4967471" y="5252999"/>
            <a:ext cx="3423303" cy="588606"/>
            <a:chOff x="4967471" y="5252999"/>
            <a:chExt cx="3423303" cy="588606"/>
          </a:xfrm>
        </p:grpSpPr>
        <p:grpSp>
          <p:nvGrpSpPr>
            <p:cNvPr id="216" name="กลุ่ม 215">
              <a:extLst>
                <a:ext uri="{FF2B5EF4-FFF2-40B4-BE49-F238E27FC236}">
                  <a16:creationId xmlns:a16="http://schemas.microsoft.com/office/drawing/2014/main" id="{AAF649EC-B3A6-4F32-AA4C-AED03F79770E}"/>
                </a:ext>
              </a:extLst>
            </p:cNvPr>
            <p:cNvGrpSpPr/>
            <p:nvPr/>
          </p:nvGrpSpPr>
          <p:grpSpPr>
            <a:xfrm>
              <a:off x="4967471" y="5287607"/>
              <a:ext cx="716802" cy="553998"/>
              <a:chOff x="4968647" y="1530922"/>
              <a:chExt cx="716802" cy="553998"/>
            </a:xfrm>
          </p:grpSpPr>
          <p:sp>
            <p:nvSpPr>
              <p:cNvPr id="217" name="สี่เหลี่ยมผืนผ้า 216">
                <a:extLst>
                  <a:ext uri="{FF2B5EF4-FFF2-40B4-BE49-F238E27FC236}">
                    <a16:creationId xmlns:a16="http://schemas.microsoft.com/office/drawing/2014/main" id="{FE78D69C-4A8B-49FA-8CB4-368D58BFA448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218" name="กล่องข้อความ 217">
                <a:extLst>
                  <a:ext uri="{FF2B5EF4-FFF2-40B4-BE49-F238E27FC236}">
                    <a16:creationId xmlns:a16="http://schemas.microsoft.com/office/drawing/2014/main" id="{269B0F5E-774E-4288-B330-ADA03251FE0D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F224FA49-570A-4F9C-8F9E-BEAE8C98158B}"/>
                </a:ext>
              </a:extLst>
            </p:cNvPr>
            <p:cNvGrpSpPr/>
            <p:nvPr/>
          </p:nvGrpSpPr>
          <p:grpSpPr>
            <a:xfrm>
              <a:off x="5730560" y="5282097"/>
              <a:ext cx="716802" cy="553998"/>
              <a:chOff x="4968647" y="1530922"/>
              <a:chExt cx="716802" cy="553998"/>
            </a:xfrm>
          </p:grpSpPr>
          <p:sp>
            <p:nvSpPr>
              <p:cNvPr id="220" name="สี่เหลี่ยมผืนผ้า 219">
                <a:extLst>
                  <a:ext uri="{FF2B5EF4-FFF2-40B4-BE49-F238E27FC236}">
                    <a16:creationId xmlns:a16="http://schemas.microsoft.com/office/drawing/2014/main" id="{13FB8861-C4EA-4952-860C-DB6FA074BA39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221" name="กล่องข้อความ 220">
                <a:extLst>
                  <a:ext uri="{FF2B5EF4-FFF2-40B4-BE49-F238E27FC236}">
                    <a16:creationId xmlns:a16="http://schemas.microsoft.com/office/drawing/2014/main" id="{E50EBE8D-28D6-4A48-B202-407C4828C86C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22" name="กลุ่ม 221">
              <a:extLst>
                <a:ext uri="{FF2B5EF4-FFF2-40B4-BE49-F238E27FC236}">
                  <a16:creationId xmlns:a16="http://schemas.microsoft.com/office/drawing/2014/main" id="{AC9144A2-881B-4C67-B801-7FF27BCE2DA0}"/>
                </a:ext>
              </a:extLst>
            </p:cNvPr>
            <p:cNvGrpSpPr/>
            <p:nvPr/>
          </p:nvGrpSpPr>
          <p:grpSpPr>
            <a:xfrm>
              <a:off x="6498952" y="5282097"/>
              <a:ext cx="716802" cy="553998"/>
              <a:chOff x="4968647" y="1530922"/>
              <a:chExt cx="716802" cy="553998"/>
            </a:xfrm>
          </p:grpSpPr>
          <p:sp>
            <p:nvSpPr>
              <p:cNvPr id="223" name="สี่เหลี่ยมผืนผ้า 222">
                <a:extLst>
                  <a:ext uri="{FF2B5EF4-FFF2-40B4-BE49-F238E27FC236}">
                    <a16:creationId xmlns:a16="http://schemas.microsoft.com/office/drawing/2014/main" id="{12520FFE-9902-4996-B7C2-74D63F394742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 sz="3000" dirty="0"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224" name="กล่องข้อความ 223">
                <a:extLst>
                  <a:ext uri="{FF2B5EF4-FFF2-40B4-BE49-F238E27FC236}">
                    <a16:creationId xmlns:a16="http://schemas.microsoft.com/office/drawing/2014/main" id="{7E1E6627-42D5-411D-AF52-9ACEF24F1B63}"/>
                  </a:ext>
                </a:extLst>
              </p:cNvPr>
              <p:cNvSpPr txBox="1"/>
              <p:nvPr/>
            </p:nvSpPr>
            <p:spPr>
              <a:xfrm>
                <a:off x="5088874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20</a:t>
                </a:r>
              </a:p>
            </p:txBody>
          </p:sp>
        </p:grpSp>
        <p:grpSp>
          <p:nvGrpSpPr>
            <p:cNvPr id="225" name="กลุ่ม 224">
              <a:extLst>
                <a:ext uri="{FF2B5EF4-FFF2-40B4-BE49-F238E27FC236}">
                  <a16:creationId xmlns:a16="http://schemas.microsoft.com/office/drawing/2014/main" id="{00ADE321-6AA6-4610-9BCC-0F5FB14BCC61}"/>
                </a:ext>
              </a:extLst>
            </p:cNvPr>
            <p:cNvGrpSpPr/>
            <p:nvPr/>
          </p:nvGrpSpPr>
          <p:grpSpPr>
            <a:xfrm>
              <a:off x="7358125" y="5256755"/>
              <a:ext cx="432000" cy="553998"/>
              <a:chOff x="6844838" y="1488081"/>
              <a:chExt cx="432000" cy="553998"/>
            </a:xfrm>
          </p:grpSpPr>
          <p:sp>
            <p:nvSpPr>
              <p:cNvPr id="226" name="วงรี 225">
                <a:extLst>
                  <a:ext uri="{FF2B5EF4-FFF2-40B4-BE49-F238E27FC236}">
                    <a16:creationId xmlns:a16="http://schemas.microsoft.com/office/drawing/2014/main" id="{11793545-4A69-42BC-833B-AF5D7DC41A2C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B59F10DD-6A29-42F0-BEF7-0CE42394661F}"/>
                  </a:ext>
                </a:extLst>
              </p:cNvPr>
              <p:cNvSpPr txBox="1"/>
              <p:nvPr/>
            </p:nvSpPr>
            <p:spPr>
              <a:xfrm>
                <a:off x="6887423" y="1488081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228" name="กลุ่ม 227">
              <a:extLst>
                <a:ext uri="{FF2B5EF4-FFF2-40B4-BE49-F238E27FC236}">
                  <a16:creationId xmlns:a16="http://schemas.microsoft.com/office/drawing/2014/main" id="{FF87F011-B83D-49B1-B1B1-A3E52E12D4B0}"/>
                </a:ext>
              </a:extLst>
            </p:cNvPr>
            <p:cNvGrpSpPr/>
            <p:nvPr/>
          </p:nvGrpSpPr>
          <p:grpSpPr>
            <a:xfrm>
              <a:off x="7958774" y="5252999"/>
              <a:ext cx="432000" cy="553998"/>
              <a:chOff x="6844838" y="1488081"/>
              <a:chExt cx="432000" cy="553998"/>
            </a:xfrm>
          </p:grpSpPr>
          <p:sp>
            <p:nvSpPr>
              <p:cNvPr id="229" name="วงรี 228">
                <a:extLst>
                  <a:ext uri="{FF2B5EF4-FFF2-40B4-BE49-F238E27FC236}">
                    <a16:creationId xmlns:a16="http://schemas.microsoft.com/office/drawing/2014/main" id="{620540E6-B916-4647-A573-117A6DB7CB62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30" name="กล่องข้อความ 229">
                <a:extLst>
                  <a:ext uri="{FF2B5EF4-FFF2-40B4-BE49-F238E27FC236}">
                    <a16:creationId xmlns:a16="http://schemas.microsoft.com/office/drawing/2014/main" id="{08EB4A66-A628-49B6-9ED5-BF4FD9B39F2B}"/>
                  </a:ext>
                </a:extLst>
              </p:cNvPr>
              <p:cNvSpPr txBox="1"/>
              <p:nvPr/>
            </p:nvSpPr>
            <p:spPr>
              <a:xfrm>
                <a:off x="6913071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3000" dirty="0"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59156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150935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265351" y="476091"/>
            <a:ext cx="863213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ใช้       แทนธนบัตร และ    แทนเงินเหรียญแสดงจำนวนเงินตามที่กำหนด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821161" y="418505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595" y="2305954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52811" y="147564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C2A471E-169D-4B38-AB93-ABBA7D5DD37C}"/>
              </a:ext>
            </a:extLst>
          </p:cNvPr>
          <p:cNvGrpSpPr/>
          <p:nvPr/>
        </p:nvGrpSpPr>
        <p:grpSpPr>
          <a:xfrm>
            <a:off x="1269412" y="849720"/>
            <a:ext cx="8532000" cy="363520"/>
            <a:chOff x="1269413" y="849720"/>
            <a:chExt cx="8394741" cy="363520"/>
          </a:xfrm>
        </p:grpSpPr>
        <p:sp>
          <p:nvSpPr>
            <p:cNvPr id="9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269413" y="914643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8099;p68">
              <a:extLst>
                <a:ext uri="{FF2B5EF4-FFF2-40B4-BE49-F238E27FC236}">
                  <a16:creationId xmlns:a16="http://schemas.microsoft.com/office/drawing/2014/main" id="{C39E17F0-D7E8-4477-8E50-2FB4260194A2}"/>
                </a:ext>
              </a:extLst>
            </p:cNvPr>
            <p:cNvSpPr/>
            <p:nvPr/>
          </p:nvSpPr>
          <p:spPr>
            <a:xfrm rot="126129">
              <a:off x="5458601" y="849720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" name="สี่เหลี่ยมผืนผ้า 2">
            <a:extLst>
              <a:ext uri="{FF2B5EF4-FFF2-40B4-BE49-F238E27FC236}">
                <a16:creationId xmlns:a16="http://schemas.microsoft.com/office/drawing/2014/main" id="{824A10ED-853E-458D-9073-2942A52ACE29}"/>
              </a:ext>
            </a:extLst>
          </p:cNvPr>
          <p:cNvSpPr/>
          <p:nvPr/>
        </p:nvSpPr>
        <p:spPr>
          <a:xfrm>
            <a:off x="1750423" y="674728"/>
            <a:ext cx="643891" cy="294994"/>
          </a:xfrm>
          <a:prstGeom prst="rect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วงรี 55">
            <a:extLst>
              <a:ext uri="{FF2B5EF4-FFF2-40B4-BE49-F238E27FC236}">
                <a16:creationId xmlns:a16="http://schemas.microsoft.com/office/drawing/2014/main" id="{DF9102F0-7271-4FED-A206-B0FF297D1B70}"/>
              </a:ext>
            </a:extLst>
          </p:cNvPr>
          <p:cNvSpPr/>
          <p:nvPr/>
        </p:nvSpPr>
        <p:spPr>
          <a:xfrm>
            <a:off x="4353659" y="653450"/>
            <a:ext cx="324000" cy="324000"/>
          </a:xfrm>
          <a:prstGeom prst="ellipse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988A5794-6E8C-48E0-9B35-0924F2610F1B}"/>
              </a:ext>
            </a:extLst>
          </p:cNvPr>
          <p:cNvGrpSpPr/>
          <p:nvPr/>
        </p:nvGrpSpPr>
        <p:grpSpPr>
          <a:xfrm>
            <a:off x="1816071" y="1391038"/>
            <a:ext cx="2930100" cy="568171"/>
            <a:chOff x="1816071" y="1512958"/>
            <a:chExt cx="2930100" cy="568171"/>
          </a:xfrm>
        </p:grpSpPr>
        <p:sp>
          <p:nvSpPr>
            <p:cNvPr id="4" name="สี่เหลี่ยมผืนผ้า: มุมมน 3">
              <a:extLst>
                <a:ext uri="{FF2B5EF4-FFF2-40B4-BE49-F238E27FC236}">
                  <a16:creationId xmlns:a16="http://schemas.microsoft.com/office/drawing/2014/main" id="{36FDFB44-AD27-448E-AFE7-DE54D4ACB726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27759380-952A-4BF4-A874-0516EBF24D11}"/>
                </a:ext>
              </a:extLst>
            </p:cNvPr>
            <p:cNvSpPr txBox="1"/>
            <p:nvPr/>
          </p:nvSpPr>
          <p:spPr>
            <a:xfrm>
              <a:off x="2022177" y="1512958"/>
              <a:ext cx="251543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570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บาท 25 สตางค์</a:t>
              </a:r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E8159100-4E69-40A0-A4ED-852DE028F0F7}"/>
              </a:ext>
            </a:extLst>
          </p:cNvPr>
          <p:cNvGrpSpPr/>
          <p:nvPr/>
        </p:nvGrpSpPr>
        <p:grpSpPr>
          <a:xfrm>
            <a:off x="1817243" y="2263351"/>
            <a:ext cx="2930100" cy="568171"/>
            <a:chOff x="1816071" y="1512958"/>
            <a:chExt cx="2930100" cy="568171"/>
          </a:xfrm>
        </p:grpSpPr>
        <p:sp>
          <p:nvSpPr>
            <p:cNvPr id="127" name="สี่เหลี่ยมผืนผ้า: มุมมน 126">
              <a:extLst>
                <a:ext uri="{FF2B5EF4-FFF2-40B4-BE49-F238E27FC236}">
                  <a16:creationId xmlns:a16="http://schemas.microsoft.com/office/drawing/2014/main" id="{3D856A08-5E8F-42CE-8637-96B61A831B0E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8" name="กล่องข้อความ 127">
              <a:extLst>
                <a:ext uri="{FF2B5EF4-FFF2-40B4-BE49-F238E27FC236}">
                  <a16:creationId xmlns:a16="http://schemas.microsoft.com/office/drawing/2014/main" id="{6D36D09C-303A-46F5-8AFB-43BB02F86A30}"/>
                </a:ext>
              </a:extLst>
            </p:cNvPr>
            <p:cNvSpPr txBox="1"/>
            <p:nvPr/>
          </p:nvSpPr>
          <p:spPr>
            <a:xfrm>
              <a:off x="2668187" y="1512958"/>
              <a:ext cx="122341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750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บาท</a:t>
              </a:r>
            </a:p>
          </p:txBody>
        </p:sp>
      </p:grpSp>
      <p:grpSp>
        <p:nvGrpSpPr>
          <p:cNvPr id="129" name="กลุ่ม 2">
            <a:extLst>
              <a:ext uri="{FF2B5EF4-FFF2-40B4-BE49-F238E27FC236}">
                <a16:creationId xmlns:a16="http://schemas.microsoft.com/office/drawing/2014/main" id="{1228E9D1-B460-4E42-99C4-728622683212}"/>
              </a:ext>
            </a:extLst>
          </p:cNvPr>
          <p:cNvGrpSpPr/>
          <p:nvPr/>
        </p:nvGrpSpPr>
        <p:grpSpPr>
          <a:xfrm>
            <a:off x="1124423" y="3200877"/>
            <a:ext cx="468000" cy="468000"/>
            <a:chOff x="1239484" y="1722687"/>
            <a:chExt cx="468000" cy="468000"/>
          </a:xfrm>
        </p:grpSpPr>
        <p:sp>
          <p:nvSpPr>
            <p:cNvPr id="130" name="Google Shape;523;p27">
              <a:extLst>
                <a:ext uri="{FF2B5EF4-FFF2-40B4-BE49-F238E27FC236}">
                  <a16:creationId xmlns:a16="http://schemas.microsoft.com/office/drawing/2014/main" id="{3C3EFC8E-BB0F-4912-8939-F0D845F13BC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656;p49">
              <a:extLst>
                <a:ext uri="{FF2B5EF4-FFF2-40B4-BE49-F238E27FC236}">
                  <a16:creationId xmlns:a16="http://schemas.microsoft.com/office/drawing/2014/main" id="{AF4C32FD-0960-414D-B04C-BCF8762F919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CB47B5D2-7EE3-4432-89D7-18F1BB5E7CE0}"/>
              </a:ext>
            </a:extLst>
          </p:cNvPr>
          <p:cNvGrpSpPr/>
          <p:nvPr/>
        </p:nvGrpSpPr>
        <p:grpSpPr>
          <a:xfrm>
            <a:off x="1816071" y="3158274"/>
            <a:ext cx="2930100" cy="568171"/>
            <a:chOff x="1816071" y="1512958"/>
            <a:chExt cx="2930100" cy="568171"/>
          </a:xfrm>
        </p:grpSpPr>
        <p:sp>
          <p:nvSpPr>
            <p:cNvPr id="133" name="สี่เหลี่ยมผืนผ้า: มุมมน 132">
              <a:extLst>
                <a:ext uri="{FF2B5EF4-FFF2-40B4-BE49-F238E27FC236}">
                  <a16:creationId xmlns:a16="http://schemas.microsoft.com/office/drawing/2014/main" id="{87625D08-EDFD-4948-B7A8-4210CF2852DE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4" name="กล่องข้อความ 133">
              <a:extLst>
                <a:ext uri="{FF2B5EF4-FFF2-40B4-BE49-F238E27FC236}">
                  <a16:creationId xmlns:a16="http://schemas.microsoft.com/office/drawing/2014/main" id="{A26CC4D3-2912-47D3-97FB-C77809BD8927}"/>
                </a:ext>
              </a:extLst>
            </p:cNvPr>
            <p:cNvSpPr txBox="1"/>
            <p:nvPr/>
          </p:nvSpPr>
          <p:spPr>
            <a:xfrm>
              <a:off x="1899548" y="1512958"/>
              <a:ext cx="276069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2,058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บาท 25 สตางค์</a:t>
              </a:r>
            </a:p>
          </p:txBody>
        </p:sp>
      </p:grpSp>
      <p:grpSp>
        <p:nvGrpSpPr>
          <p:cNvPr id="141" name="กลุ่ม 2">
            <a:extLst>
              <a:ext uri="{FF2B5EF4-FFF2-40B4-BE49-F238E27FC236}">
                <a16:creationId xmlns:a16="http://schemas.microsoft.com/office/drawing/2014/main" id="{95E5537D-CF9C-43B5-BA64-3C3A2E939B4F}"/>
              </a:ext>
            </a:extLst>
          </p:cNvPr>
          <p:cNvGrpSpPr/>
          <p:nvPr/>
        </p:nvGrpSpPr>
        <p:grpSpPr>
          <a:xfrm>
            <a:off x="1124423" y="4051562"/>
            <a:ext cx="468000" cy="468000"/>
            <a:chOff x="1239484" y="1722687"/>
            <a:chExt cx="468000" cy="468000"/>
          </a:xfrm>
        </p:grpSpPr>
        <p:sp>
          <p:nvSpPr>
            <p:cNvPr id="142" name="Google Shape;523;p27">
              <a:extLst>
                <a:ext uri="{FF2B5EF4-FFF2-40B4-BE49-F238E27FC236}">
                  <a16:creationId xmlns:a16="http://schemas.microsoft.com/office/drawing/2014/main" id="{2FFC7775-21F2-4A2A-88C7-EA3C7D96A2E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656;p49">
              <a:extLst>
                <a:ext uri="{FF2B5EF4-FFF2-40B4-BE49-F238E27FC236}">
                  <a16:creationId xmlns:a16="http://schemas.microsoft.com/office/drawing/2014/main" id="{BC45CBE3-0AC6-4402-BCB7-6259DEC93EF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46B4B2A1-AB2D-408A-A6BC-0016BF0DBD42}"/>
              </a:ext>
            </a:extLst>
          </p:cNvPr>
          <p:cNvGrpSpPr/>
          <p:nvPr/>
        </p:nvGrpSpPr>
        <p:grpSpPr>
          <a:xfrm>
            <a:off x="1816071" y="4008959"/>
            <a:ext cx="2930100" cy="568171"/>
            <a:chOff x="1816071" y="1512958"/>
            <a:chExt cx="2930100" cy="568171"/>
          </a:xfrm>
        </p:grpSpPr>
        <p:sp>
          <p:nvSpPr>
            <p:cNvPr id="145" name="สี่เหลี่ยมผืนผ้า: มุมมน 144">
              <a:extLst>
                <a:ext uri="{FF2B5EF4-FFF2-40B4-BE49-F238E27FC236}">
                  <a16:creationId xmlns:a16="http://schemas.microsoft.com/office/drawing/2014/main" id="{BC46FADA-5641-4DFD-8CAD-3CA0F83B8F86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6" name="กล่องข้อความ 145">
              <a:extLst>
                <a:ext uri="{FF2B5EF4-FFF2-40B4-BE49-F238E27FC236}">
                  <a16:creationId xmlns:a16="http://schemas.microsoft.com/office/drawing/2014/main" id="{D0B7F9B0-A124-4E5F-A1AC-592030AC485A}"/>
                </a:ext>
              </a:extLst>
            </p:cNvPr>
            <p:cNvSpPr txBox="1"/>
            <p:nvPr/>
          </p:nvSpPr>
          <p:spPr>
            <a:xfrm>
              <a:off x="2549567" y="1512958"/>
              <a:ext cx="146065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5,432 บาท</a:t>
              </a:r>
            </a:p>
          </p:txBody>
        </p:sp>
      </p:grpSp>
      <p:grpSp>
        <p:nvGrpSpPr>
          <p:cNvPr id="147" name="กลุ่ม 2">
            <a:extLst>
              <a:ext uri="{FF2B5EF4-FFF2-40B4-BE49-F238E27FC236}">
                <a16:creationId xmlns:a16="http://schemas.microsoft.com/office/drawing/2014/main" id="{10C0BB34-3E65-4BAA-A883-0EEEB4BD6069}"/>
              </a:ext>
            </a:extLst>
          </p:cNvPr>
          <p:cNvGrpSpPr/>
          <p:nvPr/>
        </p:nvGrpSpPr>
        <p:grpSpPr>
          <a:xfrm>
            <a:off x="1028667" y="5352616"/>
            <a:ext cx="636898" cy="468000"/>
            <a:chOff x="1143728" y="1722687"/>
            <a:chExt cx="636898" cy="468000"/>
          </a:xfrm>
        </p:grpSpPr>
        <p:sp>
          <p:nvSpPr>
            <p:cNvPr id="148" name="Google Shape;523;p27">
              <a:extLst>
                <a:ext uri="{FF2B5EF4-FFF2-40B4-BE49-F238E27FC236}">
                  <a16:creationId xmlns:a16="http://schemas.microsoft.com/office/drawing/2014/main" id="{0ECB516F-5624-420E-A11C-E1F5AA6C7D0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656;p49">
              <a:extLst>
                <a:ext uri="{FF2B5EF4-FFF2-40B4-BE49-F238E27FC236}">
                  <a16:creationId xmlns:a16="http://schemas.microsoft.com/office/drawing/2014/main" id="{F6AD7BED-6775-4B01-8977-7F1F858D1AAF}"/>
                </a:ext>
              </a:extLst>
            </p:cNvPr>
            <p:cNvSpPr txBox="1"/>
            <p:nvPr/>
          </p:nvSpPr>
          <p:spPr>
            <a:xfrm>
              <a:off x="1143728" y="1770669"/>
              <a:ext cx="63689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0" name="กลุ่ม 149">
            <a:extLst>
              <a:ext uri="{FF2B5EF4-FFF2-40B4-BE49-F238E27FC236}">
                <a16:creationId xmlns:a16="http://schemas.microsoft.com/office/drawing/2014/main" id="{C8EC3871-BA58-4B3D-98D6-7E93455F816D}"/>
              </a:ext>
            </a:extLst>
          </p:cNvPr>
          <p:cNvGrpSpPr/>
          <p:nvPr/>
        </p:nvGrpSpPr>
        <p:grpSpPr>
          <a:xfrm>
            <a:off x="1816071" y="5310013"/>
            <a:ext cx="2930100" cy="568171"/>
            <a:chOff x="1816071" y="1512958"/>
            <a:chExt cx="2930100" cy="568171"/>
          </a:xfrm>
        </p:grpSpPr>
        <p:sp>
          <p:nvSpPr>
            <p:cNvPr id="151" name="สี่เหลี่ยมผืนผ้า: มุมมน 150">
              <a:extLst>
                <a:ext uri="{FF2B5EF4-FFF2-40B4-BE49-F238E27FC236}">
                  <a16:creationId xmlns:a16="http://schemas.microsoft.com/office/drawing/2014/main" id="{A5BC2373-2F96-4F7B-B240-4D577E5DE6CD}"/>
                </a:ext>
              </a:extLst>
            </p:cNvPr>
            <p:cNvSpPr/>
            <p:nvPr/>
          </p:nvSpPr>
          <p:spPr>
            <a:xfrm>
              <a:off x="1816071" y="1586968"/>
              <a:ext cx="2930100" cy="494161"/>
            </a:xfrm>
            <a:prstGeom prst="roundRect">
              <a:avLst/>
            </a:prstGeom>
            <a:solidFill>
              <a:srgbClr val="FCEE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2" name="กล่องข้อความ 151">
              <a:extLst>
                <a:ext uri="{FF2B5EF4-FFF2-40B4-BE49-F238E27FC236}">
                  <a16:creationId xmlns:a16="http://schemas.microsoft.com/office/drawing/2014/main" id="{E2C96A3F-85E6-4FD9-8ED5-5F7D9572FE0C}"/>
                </a:ext>
              </a:extLst>
            </p:cNvPr>
            <p:cNvSpPr txBox="1"/>
            <p:nvPr/>
          </p:nvSpPr>
          <p:spPr>
            <a:xfrm>
              <a:off x="1945233" y="1512958"/>
              <a:ext cx="266932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1,126 บาท 50 สตางค์</a:t>
              </a: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E7B7DCFE-140D-4DB7-BE7A-0B926DBB6529}"/>
              </a:ext>
            </a:extLst>
          </p:cNvPr>
          <p:cNvGrpSpPr/>
          <p:nvPr/>
        </p:nvGrpSpPr>
        <p:grpSpPr>
          <a:xfrm>
            <a:off x="4984888" y="1375858"/>
            <a:ext cx="2855952" cy="584850"/>
            <a:chOff x="4984888" y="1375858"/>
            <a:chExt cx="2855952" cy="584850"/>
          </a:xfrm>
        </p:grpSpPr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307CEC8F-7D91-4998-8F03-A69C69AE0049}"/>
                </a:ext>
              </a:extLst>
            </p:cNvPr>
            <p:cNvGrpSpPr/>
            <p:nvPr/>
          </p:nvGrpSpPr>
          <p:grpSpPr>
            <a:xfrm>
              <a:off x="4984888" y="1406710"/>
              <a:ext cx="716802" cy="553998"/>
              <a:chOff x="4968647" y="1530922"/>
              <a:chExt cx="716802" cy="553998"/>
            </a:xfrm>
          </p:grpSpPr>
          <p:sp>
            <p:nvSpPr>
              <p:cNvPr id="140" name="สี่เหลี่ยมผืนผ้า 139">
                <a:extLst>
                  <a:ext uri="{FF2B5EF4-FFF2-40B4-BE49-F238E27FC236}">
                    <a16:creationId xmlns:a16="http://schemas.microsoft.com/office/drawing/2014/main" id="{D6AEF433-CE61-4C9F-A5B2-90448BFF5C59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74" name="กล่องข้อความ 173">
                <a:extLst>
                  <a:ext uri="{FF2B5EF4-FFF2-40B4-BE49-F238E27FC236}">
                    <a16:creationId xmlns:a16="http://schemas.microsoft.com/office/drawing/2014/main" id="{DB2E64F9-6DC7-412A-A379-6B52A8C90A7E}"/>
                  </a:ext>
                </a:extLst>
              </p:cNvPr>
              <p:cNvSpPr txBox="1"/>
              <p:nvPr/>
            </p:nvSpPr>
            <p:spPr>
              <a:xfrm>
                <a:off x="5007123" y="1530922"/>
                <a:ext cx="65434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00</a:t>
                </a:r>
              </a:p>
            </p:txBody>
          </p:sp>
        </p:grp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A8CE0F12-3440-444A-A603-3239A5E5C6BD}"/>
                </a:ext>
              </a:extLst>
            </p:cNvPr>
            <p:cNvGrpSpPr/>
            <p:nvPr/>
          </p:nvGrpSpPr>
          <p:grpSpPr>
            <a:xfrm>
              <a:off x="5747977" y="1401200"/>
              <a:ext cx="716802" cy="553998"/>
              <a:chOff x="4968647" y="1530922"/>
              <a:chExt cx="716802" cy="553998"/>
            </a:xfrm>
          </p:grpSpPr>
          <p:sp>
            <p:nvSpPr>
              <p:cNvPr id="176" name="สี่เหลี่ยมผืนผ้า 175">
                <a:extLst>
                  <a:ext uri="{FF2B5EF4-FFF2-40B4-BE49-F238E27FC236}">
                    <a16:creationId xmlns:a16="http://schemas.microsoft.com/office/drawing/2014/main" id="{6830D618-08C5-4847-AB76-FB90352D8608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31" name="กล่องข้อความ 230">
                <a:extLst>
                  <a:ext uri="{FF2B5EF4-FFF2-40B4-BE49-F238E27FC236}">
                    <a16:creationId xmlns:a16="http://schemas.microsoft.com/office/drawing/2014/main" id="{DDE23DFD-431A-421B-9686-EA96E67607D2}"/>
                  </a:ext>
                </a:extLst>
              </p:cNvPr>
              <p:cNvSpPr txBox="1"/>
              <p:nvPr/>
            </p:nvSpPr>
            <p:spPr>
              <a:xfrm>
                <a:off x="5084065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32" name="กลุ่ม 231">
              <a:extLst>
                <a:ext uri="{FF2B5EF4-FFF2-40B4-BE49-F238E27FC236}">
                  <a16:creationId xmlns:a16="http://schemas.microsoft.com/office/drawing/2014/main" id="{D16785D1-B687-41EB-9A09-3C0317B85DA9}"/>
                </a:ext>
              </a:extLst>
            </p:cNvPr>
            <p:cNvGrpSpPr/>
            <p:nvPr/>
          </p:nvGrpSpPr>
          <p:grpSpPr>
            <a:xfrm>
              <a:off x="6516369" y="1401200"/>
              <a:ext cx="716802" cy="553998"/>
              <a:chOff x="4968647" y="1530922"/>
              <a:chExt cx="716802" cy="553998"/>
            </a:xfrm>
          </p:grpSpPr>
          <p:sp>
            <p:nvSpPr>
              <p:cNvPr id="233" name="สี่เหลี่ยมผืนผ้า 232">
                <a:extLst>
                  <a:ext uri="{FF2B5EF4-FFF2-40B4-BE49-F238E27FC236}">
                    <a16:creationId xmlns:a16="http://schemas.microsoft.com/office/drawing/2014/main" id="{0851B60B-9857-43C9-8B91-33918366C101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34" name="กล่องข้อความ 233">
                <a:extLst>
                  <a:ext uri="{FF2B5EF4-FFF2-40B4-BE49-F238E27FC236}">
                    <a16:creationId xmlns:a16="http://schemas.microsoft.com/office/drawing/2014/main" id="{9DF12776-FD06-4652-AAFE-6156D71B8F56}"/>
                  </a:ext>
                </a:extLst>
              </p:cNvPr>
              <p:cNvSpPr txBox="1"/>
              <p:nvPr/>
            </p:nvSpPr>
            <p:spPr>
              <a:xfrm>
                <a:off x="5088874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2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35" name="กลุ่ม 234">
              <a:extLst>
                <a:ext uri="{FF2B5EF4-FFF2-40B4-BE49-F238E27FC236}">
                  <a16:creationId xmlns:a16="http://schemas.microsoft.com/office/drawing/2014/main" id="{CA4E80FE-ADE1-4392-941E-1FDEEB648DDA}"/>
                </a:ext>
              </a:extLst>
            </p:cNvPr>
            <p:cNvGrpSpPr/>
            <p:nvPr/>
          </p:nvGrpSpPr>
          <p:grpSpPr>
            <a:xfrm>
              <a:off x="7341985" y="1375858"/>
              <a:ext cx="498855" cy="553998"/>
              <a:chOff x="6811281" y="1488081"/>
              <a:chExt cx="498855" cy="553998"/>
            </a:xfrm>
          </p:grpSpPr>
          <p:sp>
            <p:nvSpPr>
              <p:cNvPr id="236" name="วงรี 235">
                <a:extLst>
                  <a:ext uri="{FF2B5EF4-FFF2-40B4-BE49-F238E27FC236}">
                    <a16:creationId xmlns:a16="http://schemas.microsoft.com/office/drawing/2014/main" id="{96122CBC-4C89-4045-A286-B25414795925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37" name="กล่องข้อความ 236">
                <a:extLst>
                  <a:ext uri="{FF2B5EF4-FFF2-40B4-BE49-F238E27FC236}">
                    <a16:creationId xmlns:a16="http://schemas.microsoft.com/office/drawing/2014/main" id="{9382161C-6AD3-473F-8F80-CBF0FD0ECFAD}"/>
                  </a:ext>
                </a:extLst>
              </p:cNvPr>
              <p:cNvSpPr txBox="1"/>
              <p:nvPr/>
            </p:nvSpPr>
            <p:spPr>
              <a:xfrm>
                <a:off x="6811281" y="1488081"/>
                <a:ext cx="498855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25</a:t>
                </a:r>
              </a:p>
            </p:txBody>
          </p:sp>
        </p:grp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EDC8886-6722-481A-A746-F90670097583}"/>
              </a:ext>
            </a:extLst>
          </p:cNvPr>
          <p:cNvGrpSpPr/>
          <p:nvPr/>
        </p:nvGrpSpPr>
        <p:grpSpPr>
          <a:xfrm>
            <a:off x="4976897" y="2263512"/>
            <a:ext cx="3026511" cy="563950"/>
            <a:chOff x="4976897" y="2263512"/>
            <a:chExt cx="3026511" cy="563950"/>
          </a:xfrm>
        </p:grpSpPr>
        <p:grpSp>
          <p:nvGrpSpPr>
            <p:cNvPr id="241" name="กลุ่ม 240">
              <a:extLst>
                <a:ext uri="{FF2B5EF4-FFF2-40B4-BE49-F238E27FC236}">
                  <a16:creationId xmlns:a16="http://schemas.microsoft.com/office/drawing/2014/main" id="{CF58CD33-9544-4E1E-9586-9A18B671344C}"/>
                </a:ext>
              </a:extLst>
            </p:cNvPr>
            <p:cNvGrpSpPr/>
            <p:nvPr/>
          </p:nvGrpSpPr>
          <p:grpSpPr>
            <a:xfrm>
              <a:off x="4976897" y="2268976"/>
              <a:ext cx="716802" cy="553998"/>
              <a:chOff x="4968647" y="1530922"/>
              <a:chExt cx="716802" cy="553998"/>
            </a:xfrm>
          </p:grpSpPr>
          <p:sp>
            <p:nvSpPr>
              <p:cNvPr id="242" name="สี่เหลี่ยมผืนผ้า 241">
                <a:extLst>
                  <a:ext uri="{FF2B5EF4-FFF2-40B4-BE49-F238E27FC236}">
                    <a16:creationId xmlns:a16="http://schemas.microsoft.com/office/drawing/2014/main" id="{8BFC86B4-7210-4B2D-A546-C033F05CC565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39720A23-9A37-4258-B01E-FD2BDA23DB80}"/>
                  </a:ext>
                </a:extLst>
              </p:cNvPr>
              <p:cNvSpPr txBox="1"/>
              <p:nvPr/>
            </p:nvSpPr>
            <p:spPr>
              <a:xfrm>
                <a:off x="5007124" y="1530922"/>
                <a:ext cx="65434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500</a:t>
                </a:r>
              </a:p>
            </p:txBody>
          </p:sp>
        </p:grpSp>
        <p:grpSp>
          <p:nvGrpSpPr>
            <p:cNvPr id="244" name="กลุ่ม 243">
              <a:extLst>
                <a:ext uri="{FF2B5EF4-FFF2-40B4-BE49-F238E27FC236}">
                  <a16:creationId xmlns:a16="http://schemas.microsoft.com/office/drawing/2014/main" id="{BE2579E6-D54D-4F7C-8876-1C3B049C4305}"/>
                </a:ext>
              </a:extLst>
            </p:cNvPr>
            <p:cNvGrpSpPr/>
            <p:nvPr/>
          </p:nvGrpSpPr>
          <p:grpSpPr>
            <a:xfrm>
              <a:off x="5752914" y="2273464"/>
              <a:ext cx="716802" cy="553998"/>
              <a:chOff x="4968647" y="1530922"/>
              <a:chExt cx="716802" cy="553998"/>
            </a:xfrm>
          </p:grpSpPr>
          <p:sp>
            <p:nvSpPr>
              <p:cNvPr id="245" name="สี่เหลี่ยมผืนผ้า 244">
                <a:extLst>
                  <a:ext uri="{FF2B5EF4-FFF2-40B4-BE49-F238E27FC236}">
                    <a16:creationId xmlns:a16="http://schemas.microsoft.com/office/drawing/2014/main" id="{4979376D-7854-4FCD-9606-8DA6E4D08295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46" name="กล่องข้อความ 245">
                <a:extLst>
                  <a:ext uri="{FF2B5EF4-FFF2-40B4-BE49-F238E27FC236}">
                    <a16:creationId xmlns:a16="http://schemas.microsoft.com/office/drawing/2014/main" id="{6FE6955F-9D52-4871-9D55-B2E87B82CE27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47" name="กลุ่ม 246">
              <a:extLst>
                <a:ext uri="{FF2B5EF4-FFF2-40B4-BE49-F238E27FC236}">
                  <a16:creationId xmlns:a16="http://schemas.microsoft.com/office/drawing/2014/main" id="{EB65E61A-28A2-444E-9344-6A6253518F45}"/>
                </a:ext>
              </a:extLst>
            </p:cNvPr>
            <p:cNvGrpSpPr/>
            <p:nvPr/>
          </p:nvGrpSpPr>
          <p:grpSpPr>
            <a:xfrm>
              <a:off x="6523517" y="2269022"/>
              <a:ext cx="716802" cy="553998"/>
              <a:chOff x="4968647" y="1530922"/>
              <a:chExt cx="716802" cy="553998"/>
            </a:xfrm>
          </p:grpSpPr>
          <p:sp>
            <p:nvSpPr>
              <p:cNvPr id="248" name="สี่เหลี่ยมผืนผ้า 247">
                <a:extLst>
                  <a:ext uri="{FF2B5EF4-FFF2-40B4-BE49-F238E27FC236}">
                    <a16:creationId xmlns:a16="http://schemas.microsoft.com/office/drawing/2014/main" id="{5DCC4D1E-7452-455F-A024-8390D60C7096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49" name="กล่องข้อความ 248">
                <a:extLst>
                  <a:ext uri="{FF2B5EF4-FFF2-40B4-BE49-F238E27FC236}">
                    <a16:creationId xmlns:a16="http://schemas.microsoft.com/office/drawing/2014/main" id="{32D9EFB8-CF1C-4203-B874-B6DB89C96459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50" name="กลุ่ม 249">
              <a:extLst>
                <a:ext uri="{FF2B5EF4-FFF2-40B4-BE49-F238E27FC236}">
                  <a16:creationId xmlns:a16="http://schemas.microsoft.com/office/drawing/2014/main" id="{4C4769B6-2215-4375-A6E5-93BDAF7D7F77}"/>
                </a:ext>
              </a:extLst>
            </p:cNvPr>
            <p:cNvGrpSpPr/>
            <p:nvPr/>
          </p:nvGrpSpPr>
          <p:grpSpPr>
            <a:xfrm>
              <a:off x="7286606" y="2263512"/>
              <a:ext cx="716802" cy="553998"/>
              <a:chOff x="4968647" y="1530922"/>
              <a:chExt cx="716802" cy="553998"/>
            </a:xfrm>
          </p:grpSpPr>
          <p:sp>
            <p:nvSpPr>
              <p:cNvPr id="251" name="สี่เหลี่ยมผืนผ้า 250">
                <a:extLst>
                  <a:ext uri="{FF2B5EF4-FFF2-40B4-BE49-F238E27FC236}">
                    <a16:creationId xmlns:a16="http://schemas.microsoft.com/office/drawing/2014/main" id="{FA332FDE-562D-4DF5-A7BC-49F09A9FF969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52" name="กล่องข้อความ 251">
                <a:extLst>
                  <a:ext uri="{FF2B5EF4-FFF2-40B4-BE49-F238E27FC236}">
                    <a16:creationId xmlns:a16="http://schemas.microsoft.com/office/drawing/2014/main" id="{FF650C80-1585-4BFE-923A-3C7B8C4D480C}"/>
                  </a:ext>
                </a:extLst>
              </p:cNvPr>
              <p:cNvSpPr txBox="1"/>
              <p:nvPr/>
            </p:nvSpPr>
            <p:spPr>
              <a:xfrm>
                <a:off x="5084065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AE7A72BF-EAD1-4B76-AB0C-AF89AA770B23}"/>
              </a:ext>
            </a:extLst>
          </p:cNvPr>
          <p:cNvGrpSpPr/>
          <p:nvPr/>
        </p:nvGrpSpPr>
        <p:grpSpPr>
          <a:xfrm>
            <a:off x="4922964" y="3150995"/>
            <a:ext cx="5189957" cy="586159"/>
            <a:chOff x="4922964" y="3150995"/>
            <a:chExt cx="5189957" cy="586159"/>
          </a:xfrm>
        </p:grpSpPr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42D8F5E2-C58E-4EC5-B551-65818D4242DA}"/>
                </a:ext>
              </a:extLst>
            </p:cNvPr>
            <p:cNvGrpSpPr/>
            <p:nvPr/>
          </p:nvGrpSpPr>
          <p:grpSpPr>
            <a:xfrm>
              <a:off x="4922964" y="3167289"/>
              <a:ext cx="822661" cy="553998"/>
              <a:chOff x="4922964" y="1530922"/>
              <a:chExt cx="822661" cy="553998"/>
            </a:xfrm>
          </p:grpSpPr>
          <p:sp>
            <p:nvSpPr>
              <p:cNvPr id="172" name="สี่เหลี่ยมผืนผ้า 171">
                <a:extLst>
                  <a:ext uri="{FF2B5EF4-FFF2-40B4-BE49-F238E27FC236}">
                    <a16:creationId xmlns:a16="http://schemas.microsoft.com/office/drawing/2014/main" id="{66216425-E85B-4854-96F4-60D147755BFF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73" name="กล่องข้อความ 172">
                <a:extLst>
                  <a:ext uri="{FF2B5EF4-FFF2-40B4-BE49-F238E27FC236}">
                    <a16:creationId xmlns:a16="http://schemas.microsoft.com/office/drawing/2014/main" id="{153F37CA-F4A5-480A-B31E-0C4E41102724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1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1F392C4C-FD23-4269-8575-67A74BE9AC9E}"/>
                </a:ext>
              </a:extLst>
            </p:cNvPr>
            <p:cNvGrpSpPr/>
            <p:nvPr/>
          </p:nvGrpSpPr>
          <p:grpSpPr>
            <a:xfrm>
              <a:off x="7332519" y="3167993"/>
              <a:ext cx="432000" cy="553998"/>
              <a:chOff x="6844838" y="1488081"/>
              <a:chExt cx="432000" cy="553998"/>
            </a:xfrm>
          </p:grpSpPr>
          <p:sp>
            <p:nvSpPr>
              <p:cNvPr id="178" name="วงรี 177">
                <a:extLst>
                  <a:ext uri="{FF2B5EF4-FFF2-40B4-BE49-F238E27FC236}">
                    <a16:creationId xmlns:a16="http://schemas.microsoft.com/office/drawing/2014/main" id="{5F3A7648-776F-491A-9EA3-5F6D5FCA6193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79" name="กล่องข้อความ 178">
                <a:extLst>
                  <a:ext uri="{FF2B5EF4-FFF2-40B4-BE49-F238E27FC236}">
                    <a16:creationId xmlns:a16="http://schemas.microsoft.com/office/drawing/2014/main" id="{2F2067C1-C63F-4106-B6B6-9030CCDDC567}"/>
                  </a:ext>
                </a:extLst>
              </p:cNvPr>
              <p:cNvSpPr txBox="1"/>
              <p:nvPr/>
            </p:nvSpPr>
            <p:spPr>
              <a:xfrm>
                <a:off x="6887424" y="1488081"/>
                <a:ext cx="346569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180" name="กลุ่ม 179">
              <a:extLst>
                <a:ext uri="{FF2B5EF4-FFF2-40B4-BE49-F238E27FC236}">
                  <a16:creationId xmlns:a16="http://schemas.microsoft.com/office/drawing/2014/main" id="{B77C1557-F230-4AB4-8E51-7B478D35AC79}"/>
                </a:ext>
              </a:extLst>
            </p:cNvPr>
            <p:cNvGrpSpPr/>
            <p:nvPr/>
          </p:nvGrpSpPr>
          <p:grpSpPr>
            <a:xfrm>
              <a:off x="7929793" y="3171749"/>
              <a:ext cx="432000" cy="553998"/>
              <a:chOff x="6844838" y="1488081"/>
              <a:chExt cx="432000" cy="553998"/>
            </a:xfrm>
          </p:grpSpPr>
          <p:sp>
            <p:nvSpPr>
              <p:cNvPr id="181" name="วงรี 180">
                <a:extLst>
                  <a:ext uri="{FF2B5EF4-FFF2-40B4-BE49-F238E27FC236}">
                    <a16:creationId xmlns:a16="http://schemas.microsoft.com/office/drawing/2014/main" id="{17E6FC5B-A281-4020-86F3-BE2EB7EC80AC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82" name="กล่องข้อความ 181">
                <a:extLst>
                  <a:ext uri="{FF2B5EF4-FFF2-40B4-BE49-F238E27FC236}">
                    <a16:creationId xmlns:a16="http://schemas.microsoft.com/office/drawing/2014/main" id="{9FBD897C-B079-464C-9587-D16222152AB9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183" name="กลุ่ม 182">
              <a:extLst>
                <a:ext uri="{FF2B5EF4-FFF2-40B4-BE49-F238E27FC236}">
                  <a16:creationId xmlns:a16="http://schemas.microsoft.com/office/drawing/2014/main" id="{1D64F47D-D8B5-420A-81CB-103648E79C46}"/>
                </a:ext>
              </a:extLst>
            </p:cNvPr>
            <p:cNvGrpSpPr/>
            <p:nvPr/>
          </p:nvGrpSpPr>
          <p:grpSpPr>
            <a:xfrm>
              <a:off x="8530442" y="3167993"/>
              <a:ext cx="432000" cy="553998"/>
              <a:chOff x="6844838" y="1488081"/>
              <a:chExt cx="432000" cy="553998"/>
            </a:xfrm>
          </p:grpSpPr>
          <p:sp>
            <p:nvSpPr>
              <p:cNvPr id="184" name="วงรี 183">
                <a:extLst>
                  <a:ext uri="{FF2B5EF4-FFF2-40B4-BE49-F238E27FC236}">
                    <a16:creationId xmlns:a16="http://schemas.microsoft.com/office/drawing/2014/main" id="{643FA5FF-6147-47CF-B590-1A9E606ADD4B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85" name="กล่องข้อความ 184">
                <a:extLst>
                  <a:ext uri="{FF2B5EF4-FFF2-40B4-BE49-F238E27FC236}">
                    <a16:creationId xmlns:a16="http://schemas.microsoft.com/office/drawing/2014/main" id="{477D002E-21EA-4668-BEFB-1EDBB07440E0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186" name="กลุ่ม 185">
              <a:extLst>
                <a:ext uri="{FF2B5EF4-FFF2-40B4-BE49-F238E27FC236}">
                  <a16:creationId xmlns:a16="http://schemas.microsoft.com/office/drawing/2014/main" id="{9E9028BD-CAB1-4A19-B6FF-BB9B0CDB0BEF}"/>
                </a:ext>
              </a:extLst>
            </p:cNvPr>
            <p:cNvGrpSpPr/>
            <p:nvPr/>
          </p:nvGrpSpPr>
          <p:grpSpPr>
            <a:xfrm>
              <a:off x="9102417" y="3183156"/>
              <a:ext cx="432000" cy="553998"/>
              <a:chOff x="6844838" y="1488081"/>
              <a:chExt cx="432000" cy="553998"/>
            </a:xfrm>
          </p:grpSpPr>
          <p:sp>
            <p:nvSpPr>
              <p:cNvPr id="187" name="วงรี 186">
                <a:extLst>
                  <a:ext uri="{FF2B5EF4-FFF2-40B4-BE49-F238E27FC236}">
                    <a16:creationId xmlns:a16="http://schemas.microsoft.com/office/drawing/2014/main" id="{AC945416-BCBA-487D-B24E-860324B1604D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88" name="กล่องข้อความ 187">
                <a:extLst>
                  <a:ext uri="{FF2B5EF4-FFF2-40B4-BE49-F238E27FC236}">
                    <a16:creationId xmlns:a16="http://schemas.microsoft.com/office/drawing/2014/main" id="{43F6A6E3-AB3B-4F3E-A217-EE852D52E524}"/>
                  </a:ext>
                </a:extLst>
              </p:cNvPr>
              <p:cNvSpPr txBox="1"/>
              <p:nvPr/>
            </p:nvSpPr>
            <p:spPr>
              <a:xfrm>
                <a:off x="6913072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83C0A46-BE9F-4899-B1CF-DB4801ED36D2}"/>
                </a:ext>
              </a:extLst>
            </p:cNvPr>
            <p:cNvGrpSpPr/>
            <p:nvPr/>
          </p:nvGrpSpPr>
          <p:grpSpPr>
            <a:xfrm>
              <a:off x="9614065" y="3150995"/>
              <a:ext cx="498856" cy="553998"/>
              <a:chOff x="6811280" y="1488081"/>
              <a:chExt cx="498856" cy="553998"/>
            </a:xfrm>
          </p:grpSpPr>
          <p:sp>
            <p:nvSpPr>
              <p:cNvPr id="254" name="วงรี 253">
                <a:extLst>
                  <a:ext uri="{FF2B5EF4-FFF2-40B4-BE49-F238E27FC236}">
                    <a16:creationId xmlns:a16="http://schemas.microsoft.com/office/drawing/2014/main" id="{21D96772-829D-4795-8B85-2D6BE9D186B1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55" name="กล่องข้อความ 254">
                <a:extLst>
                  <a:ext uri="{FF2B5EF4-FFF2-40B4-BE49-F238E27FC236}">
                    <a16:creationId xmlns:a16="http://schemas.microsoft.com/office/drawing/2014/main" id="{A5FBE517-A86B-4177-AFC9-1B0C6005090D}"/>
                  </a:ext>
                </a:extLst>
              </p:cNvPr>
              <p:cNvSpPr txBox="1"/>
              <p:nvPr/>
            </p:nvSpPr>
            <p:spPr>
              <a:xfrm>
                <a:off x="6811280" y="1488081"/>
                <a:ext cx="49885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25</a:t>
                </a:r>
              </a:p>
            </p:txBody>
          </p:sp>
        </p:grpSp>
        <p:grpSp>
          <p:nvGrpSpPr>
            <p:cNvPr id="256" name="กลุ่ม 255">
              <a:extLst>
                <a:ext uri="{FF2B5EF4-FFF2-40B4-BE49-F238E27FC236}">
                  <a16:creationId xmlns:a16="http://schemas.microsoft.com/office/drawing/2014/main" id="{588BF8FE-7588-4E9F-AAB6-9749D310588B}"/>
                </a:ext>
              </a:extLst>
            </p:cNvPr>
            <p:cNvGrpSpPr/>
            <p:nvPr/>
          </p:nvGrpSpPr>
          <p:grpSpPr>
            <a:xfrm>
              <a:off x="5713020" y="3166447"/>
              <a:ext cx="822662" cy="553998"/>
              <a:chOff x="4922964" y="1530922"/>
              <a:chExt cx="822662" cy="553998"/>
            </a:xfrm>
          </p:grpSpPr>
          <p:sp>
            <p:nvSpPr>
              <p:cNvPr id="257" name="สี่เหลี่ยมผืนผ้า 256">
                <a:extLst>
                  <a:ext uri="{FF2B5EF4-FFF2-40B4-BE49-F238E27FC236}">
                    <a16:creationId xmlns:a16="http://schemas.microsoft.com/office/drawing/2014/main" id="{45A84AF0-AF02-41BD-B2D9-3CED88F526F6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58" name="กล่องข้อความ 257">
                <a:extLst>
                  <a:ext uri="{FF2B5EF4-FFF2-40B4-BE49-F238E27FC236}">
                    <a16:creationId xmlns:a16="http://schemas.microsoft.com/office/drawing/2014/main" id="{C1C9662B-C815-44A3-87DD-0FC9242C00AB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59" name="กลุ่ม 258">
              <a:extLst>
                <a:ext uri="{FF2B5EF4-FFF2-40B4-BE49-F238E27FC236}">
                  <a16:creationId xmlns:a16="http://schemas.microsoft.com/office/drawing/2014/main" id="{5F1DE505-6AB9-4CDA-BCE3-4A575D83EC8B}"/>
                </a:ext>
              </a:extLst>
            </p:cNvPr>
            <p:cNvGrpSpPr/>
            <p:nvPr/>
          </p:nvGrpSpPr>
          <p:grpSpPr>
            <a:xfrm>
              <a:off x="6529306" y="3170714"/>
              <a:ext cx="716802" cy="553998"/>
              <a:chOff x="4968647" y="1530922"/>
              <a:chExt cx="716802" cy="553998"/>
            </a:xfrm>
          </p:grpSpPr>
          <p:sp>
            <p:nvSpPr>
              <p:cNvPr id="260" name="สี่เหลี่ยมผืนผ้า 259">
                <a:extLst>
                  <a:ext uri="{FF2B5EF4-FFF2-40B4-BE49-F238E27FC236}">
                    <a16:creationId xmlns:a16="http://schemas.microsoft.com/office/drawing/2014/main" id="{746359FB-F150-45CF-9B59-8D1A1415DF04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83352582-4C9D-4A85-BD42-CC573DE4245E}"/>
                  </a:ext>
                </a:extLst>
              </p:cNvPr>
              <p:cNvSpPr txBox="1"/>
              <p:nvPr/>
            </p:nvSpPr>
            <p:spPr>
              <a:xfrm>
                <a:off x="5084065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2FB53A9D-CF2D-437D-A8EB-543968B0485A}"/>
              </a:ext>
            </a:extLst>
          </p:cNvPr>
          <p:cNvGrpSpPr/>
          <p:nvPr/>
        </p:nvGrpSpPr>
        <p:grpSpPr>
          <a:xfrm>
            <a:off x="4921789" y="5292026"/>
            <a:ext cx="4065052" cy="593124"/>
            <a:chOff x="4921789" y="5248481"/>
            <a:chExt cx="4065052" cy="593124"/>
          </a:xfrm>
        </p:grpSpPr>
        <p:grpSp>
          <p:nvGrpSpPr>
            <p:cNvPr id="216" name="กลุ่ม 215">
              <a:extLst>
                <a:ext uri="{FF2B5EF4-FFF2-40B4-BE49-F238E27FC236}">
                  <a16:creationId xmlns:a16="http://schemas.microsoft.com/office/drawing/2014/main" id="{AAF649EC-B3A6-4F32-AA4C-AED03F79770E}"/>
                </a:ext>
              </a:extLst>
            </p:cNvPr>
            <p:cNvGrpSpPr/>
            <p:nvPr/>
          </p:nvGrpSpPr>
          <p:grpSpPr>
            <a:xfrm>
              <a:off x="4921789" y="5287607"/>
              <a:ext cx="822661" cy="553998"/>
              <a:chOff x="4922965" y="1530922"/>
              <a:chExt cx="822661" cy="553998"/>
            </a:xfrm>
          </p:grpSpPr>
          <p:sp>
            <p:nvSpPr>
              <p:cNvPr id="217" name="สี่เหลี่ยมผืนผ้า 216">
                <a:extLst>
                  <a:ext uri="{FF2B5EF4-FFF2-40B4-BE49-F238E27FC236}">
                    <a16:creationId xmlns:a16="http://schemas.microsoft.com/office/drawing/2014/main" id="{FE78D69C-4A8B-49FA-8CB4-368D58BFA448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18" name="กล่องข้อความ 217">
                <a:extLst>
                  <a:ext uri="{FF2B5EF4-FFF2-40B4-BE49-F238E27FC236}">
                    <a16:creationId xmlns:a16="http://schemas.microsoft.com/office/drawing/2014/main" id="{269B0F5E-774E-4288-B330-ADA03251FE0D}"/>
                  </a:ext>
                </a:extLst>
              </p:cNvPr>
              <p:cNvSpPr txBox="1"/>
              <p:nvPr/>
            </p:nvSpPr>
            <p:spPr>
              <a:xfrm>
                <a:off x="4922965" y="1530922"/>
                <a:ext cx="822661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1,000</a:t>
                </a:r>
              </a:p>
            </p:txBody>
          </p:sp>
        </p:grpSp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F224FA49-570A-4F9C-8F9E-BEAE8C98158B}"/>
                </a:ext>
              </a:extLst>
            </p:cNvPr>
            <p:cNvGrpSpPr/>
            <p:nvPr/>
          </p:nvGrpSpPr>
          <p:grpSpPr>
            <a:xfrm>
              <a:off x="5730560" y="5282097"/>
              <a:ext cx="716802" cy="553998"/>
              <a:chOff x="4968647" y="1530922"/>
              <a:chExt cx="716802" cy="553998"/>
            </a:xfrm>
          </p:grpSpPr>
          <p:sp>
            <p:nvSpPr>
              <p:cNvPr id="220" name="สี่เหลี่ยมผืนผ้า 219">
                <a:extLst>
                  <a:ext uri="{FF2B5EF4-FFF2-40B4-BE49-F238E27FC236}">
                    <a16:creationId xmlns:a16="http://schemas.microsoft.com/office/drawing/2014/main" id="{13FB8861-C4EA-4952-860C-DB6FA074BA39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21" name="กล่องข้อความ 220">
                <a:extLst>
                  <a:ext uri="{FF2B5EF4-FFF2-40B4-BE49-F238E27FC236}">
                    <a16:creationId xmlns:a16="http://schemas.microsoft.com/office/drawing/2014/main" id="{E50EBE8D-28D6-4A48-B202-407C4828C86C}"/>
                  </a:ext>
                </a:extLst>
              </p:cNvPr>
              <p:cNvSpPr txBox="1"/>
              <p:nvPr/>
            </p:nvSpPr>
            <p:spPr>
              <a:xfrm>
                <a:off x="5032770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100</a:t>
                </a:r>
              </a:p>
            </p:txBody>
          </p:sp>
        </p:grpSp>
        <p:grpSp>
          <p:nvGrpSpPr>
            <p:cNvPr id="222" name="กลุ่ม 221">
              <a:extLst>
                <a:ext uri="{FF2B5EF4-FFF2-40B4-BE49-F238E27FC236}">
                  <a16:creationId xmlns:a16="http://schemas.microsoft.com/office/drawing/2014/main" id="{AC9144A2-881B-4C67-B801-7FF27BCE2DA0}"/>
                </a:ext>
              </a:extLst>
            </p:cNvPr>
            <p:cNvGrpSpPr/>
            <p:nvPr/>
          </p:nvGrpSpPr>
          <p:grpSpPr>
            <a:xfrm>
              <a:off x="6498952" y="5282097"/>
              <a:ext cx="716802" cy="553998"/>
              <a:chOff x="4968647" y="1530922"/>
              <a:chExt cx="716802" cy="553998"/>
            </a:xfrm>
          </p:grpSpPr>
          <p:sp>
            <p:nvSpPr>
              <p:cNvPr id="223" name="สี่เหลี่ยมผืนผ้า 222">
                <a:extLst>
                  <a:ext uri="{FF2B5EF4-FFF2-40B4-BE49-F238E27FC236}">
                    <a16:creationId xmlns:a16="http://schemas.microsoft.com/office/drawing/2014/main" id="{12520FFE-9902-4996-B7C2-74D63F394742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24" name="กล่องข้อความ 223">
                <a:extLst>
                  <a:ext uri="{FF2B5EF4-FFF2-40B4-BE49-F238E27FC236}">
                    <a16:creationId xmlns:a16="http://schemas.microsoft.com/office/drawing/2014/main" id="{7E1E6627-42D5-411D-AF52-9ACEF24F1B63}"/>
                  </a:ext>
                </a:extLst>
              </p:cNvPr>
              <p:cNvSpPr txBox="1"/>
              <p:nvPr/>
            </p:nvSpPr>
            <p:spPr>
              <a:xfrm>
                <a:off x="5088874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20</a:t>
                </a:r>
              </a:p>
            </p:txBody>
          </p:sp>
        </p:grpSp>
        <p:grpSp>
          <p:nvGrpSpPr>
            <p:cNvPr id="225" name="กลุ่ม 224">
              <a:extLst>
                <a:ext uri="{FF2B5EF4-FFF2-40B4-BE49-F238E27FC236}">
                  <a16:creationId xmlns:a16="http://schemas.microsoft.com/office/drawing/2014/main" id="{00ADE321-6AA6-4610-9BCC-0F5FB14BCC61}"/>
                </a:ext>
              </a:extLst>
            </p:cNvPr>
            <p:cNvGrpSpPr/>
            <p:nvPr/>
          </p:nvGrpSpPr>
          <p:grpSpPr>
            <a:xfrm>
              <a:off x="7358125" y="5256755"/>
              <a:ext cx="432000" cy="553998"/>
              <a:chOff x="6844838" y="1488081"/>
              <a:chExt cx="432000" cy="553998"/>
            </a:xfrm>
          </p:grpSpPr>
          <p:sp>
            <p:nvSpPr>
              <p:cNvPr id="226" name="วงรี 225">
                <a:extLst>
                  <a:ext uri="{FF2B5EF4-FFF2-40B4-BE49-F238E27FC236}">
                    <a16:creationId xmlns:a16="http://schemas.microsoft.com/office/drawing/2014/main" id="{11793545-4A69-42BC-833B-AF5D7DC41A2C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B59F10DD-6A29-42F0-BEF7-0CE42394661F}"/>
                  </a:ext>
                </a:extLst>
              </p:cNvPr>
              <p:cNvSpPr txBox="1"/>
              <p:nvPr/>
            </p:nvSpPr>
            <p:spPr>
              <a:xfrm>
                <a:off x="6887423" y="1488081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228" name="กลุ่ม 227">
              <a:extLst>
                <a:ext uri="{FF2B5EF4-FFF2-40B4-BE49-F238E27FC236}">
                  <a16:creationId xmlns:a16="http://schemas.microsoft.com/office/drawing/2014/main" id="{FF87F011-B83D-49B1-B1B1-A3E52E12D4B0}"/>
                </a:ext>
              </a:extLst>
            </p:cNvPr>
            <p:cNvGrpSpPr/>
            <p:nvPr/>
          </p:nvGrpSpPr>
          <p:grpSpPr>
            <a:xfrm>
              <a:off x="7958774" y="5252999"/>
              <a:ext cx="432000" cy="553998"/>
              <a:chOff x="6844838" y="1488081"/>
              <a:chExt cx="432000" cy="553998"/>
            </a:xfrm>
          </p:grpSpPr>
          <p:sp>
            <p:nvSpPr>
              <p:cNvPr id="229" name="วงรี 228">
                <a:extLst>
                  <a:ext uri="{FF2B5EF4-FFF2-40B4-BE49-F238E27FC236}">
                    <a16:creationId xmlns:a16="http://schemas.microsoft.com/office/drawing/2014/main" id="{620540E6-B916-4647-A573-117A6DB7CB62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30" name="กล่องข้อความ 229">
                <a:extLst>
                  <a:ext uri="{FF2B5EF4-FFF2-40B4-BE49-F238E27FC236}">
                    <a16:creationId xmlns:a16="http://schemas.microsoft.com/office/drawing/2014/main" id="{08EB4A66-A628-49B6-9ED5-BF4FD9B39F2B}"/>
                  </a:ext>
                </a:extLst>
              </p:cNvPr>
              <p:cNvSpPr txBox="1"/>
              <p:nvPr/>
            </p:nvSpPr>
            <p:spPr>
              <a:xfrm>
                <a:off x="6913071" y="1488081"/>
                <a:ext cx="29527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grpSp>
          <p:nvGrpSpPr>
            <p:cNvPr id="262" name="กลุ่ม 261">
              <a:extLst>
                <a:ext uri="{FF2B5EF4-FFF2-40B4-BE49-F238E27FC236}">
                  <a16:creationId xmlns:a16="http://schemas.microsoft.com/office/drawing/2014/main" id="{0413053E-1E64-4F64-BAC3-4C1436D16B8D}"/>
                </a:ext>
              </a:extLst>
            </p:cNvPr>
            <p:cNvGrpSpPr/>
            <p:nvPr/>
          </p:nvGrpSpPr>
          <p:grpSpPr>
            <a:xfrm>
              <a:off x="8486383" y="5248481"/>
              <a:ext cx="500458" cy="553998"/>
              <a:chOff x="6810478" y="1488081"/>
              <a:chExt cx="500458" cy="553998"/>
            </a:xfrm>
          </p:grpSpPr>
          <p:sp>
            <p:nvSpPr>
              <p:cNvPr id="263" name="วงรี 262">
                <a:extLst>
                  <a:ext uri="{FF2B5EF4-FFF2-40B4-BE49-F238E27FC236}">
                    <a16:creationId xmlns:a16="http://schemas.microsoft.com/office/drawing/2014/main" id="{EDEE5E1C-663B-44F1-A7CF-B73DC55E39F4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64" name="กล่องข้อความ 263">
                <a:extLst>
                  <a:ext uri="{FF2B5EF4-FFF2-40B4-BE49-F238E27FC236}">
                    <a16:creationId xmlns:a16="http://schemas.microsoft.com/office/drawing/2014/main" id="{A54DFFD9-1BF9-421A-BC50-751D87D6DEF2}"/>
                  </a:ext>
                </a:extLst>
              </p:cNvPr>
              <p:cNvSpPr txBox="1"/>
              <p:nvPr/>
            </p:nvSpPr>
            <p:spPr>
              <a:xfrm>
                <a:off x="6810478" y="1488081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EBE3E3DF-199F-4C6A-8CF7-206888AA1703}"/>
              </a:ext>
            </a:extLst>
          </p:cNvPr>
          <p:cNvGrpSpPr/>
          <p:nvPr/>
        </p:nvGrpSpPr>
        <p:grpSpPr>
          <a:xfrm>
            <a:off x="4930211" y="3979861"/>
            <a:ext cx="5655715" cy="1145620"/>
            <a:chOff x="4930211" y="3979861"/>
            <a:chExt cx="5655715" cy="1145620"/>
          </a:xfrm>
        </p:grpSpPr>
        <p:grpSp>
          <p:nvGrpSpPr>
            <p:cNvPr id="189" name="กลุ่ม 188">
              <a:extLst>
                <a:ext uri="{FF2B5EF4-FFF2-40B4-BE49-F238E27FC236}">
                  <a16:creationId xmlns:a16="http://schemas.microsoft.com/office/drawing/2014/main" id="{15ABA9D3-9D8F-465F-9FA4-4D463F9826D4}"/>
                </a:ext>
              </a:extLst>
            </p:cNvPr>
            <p:cNvGrpSpPr/>
            <p:nvPr/>
          </p:nvGrpSpPr>
          <p:grpSpPr>
            <a:xfrm>
              <a:off x="4930211" y="4014423"/>
              <a:ext cx="822662" cy="553998"/>
              <a:chOff x="4922964" y="1530922"/>
              <a:chExt cx="822662" cy="553998"/>
            </a:xfrm>
          </p:grpSpPr>
          <p:sp>
            <p:nvSpPr>
              <p:cNvPr id="190" name="สี่เหลี่ยมผืนผ้า 189">
                <a:extLst>
                  <a:ext uri="{FF2B5EF4-FFF2-40B4-BE49-F238E27FC236}">
                    <a16:creationId xmlns:a16="http://schemas.microsoft.com/office/drawing/2014/main" id="{48F0ADA5-36FA-4426-B21D-74B2A2C05047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1" name="กล่องข้อความ 190">
                <a:extLst>
                  <a:ext uri="{FF2B5EF4-FFF2-40B4-BE49-F238E27FC236}">
                    <a16:creationId xmlns:a16="http://schemas.microsoft.com/office/drawing/2014/main" id="{B5234935-7F23-4449-9641-452249C1D2E8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D2B87B2B-B10C-4956-A9C3-C402F7805A45}"/>
                </a:ext>
              </a:extLst>
            </p:cNvPr>
            <p:cNvGrpSpPr/>
            <p:nvPr/>
          </p:nvGrpSpPr>
          <p:grpSpPr>
            <a:xfrm>
              <a:off x="5706228" y="4018911"/>
              <a:ext cx="822662" cy="553998"/>
              <a:chOff x="4922964" y="1530922"/>
              <a:chExt cx="822662" cy="553998"/>
            </a:xfrm>
          </p:grpSpPr>
          <p:sp>
            <p:nvSpPr>
              <p:cNvPr id="193" name="สี่เหลี่ยมผืนผ้า 192">
                <a:extLst>
                  <a:ext uri="{FF2B5EF4-FFF2-40B4-BE49-F238E27FC236}">
                    <a16:creationId xmlns:a16="http://schemas.microsoft.com/office/drawing/2014/main" id="{793567CC-1E0A-4BFE-8599-CD1F55D469E1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4" name="กล่องข้อความ 193">
                <a:extLst>
                  <a:ext uri="{FF2B5EF4-FFF2-40B4-BE49-F238E27FC236}">
                    <a16:creationId xmlns:a16="http://schemas.microsoft.com/office/drawing/2014/main" id="{52542CA6-FA24-4D3F-A151-0CE97AD246F7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09518C7D-77AA-4E6E-A011-EE07F4D62B9D}"/>
                </a:ext>
              </a:extLst>
            </p:cNvPr>
            <p:cNvGrpSpPr/>
            <p:nvPr/>
          </p:nvGrpSpPr>
          <p:grpSpPr>
            <a:xfrm>
              <a:off x="6476831" y="4014469"/>
              <a:ext cx="822662" cy="553998"/>
              <a:chOff x="4922964" y="1530922"/>
              <a:chExt cx="822662" cy="553998"/>
            </a:xfrm>
          </p:grpSpPr>
          <p:sp>
            <p:nvSpPr>
              <p:cNvPr id="196" name="สี่เหลี่ยมผืนผ้า 195">
                <a:extLst>
                  <a:ext uri="{FF2B5EF4-FFF2-40B4-BE49-F238E27FC236}">
                    <a16:creationId xmlns:a16="http://schemas.microsoft.com/office/drawing/2014/main" id="{E2C8ECF9-653F-4C4A-9527-44C455418B1C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7" name="กล่องข้อความ 196">
                <a:extLst>
                  <a:ext uri="{FF2B5EF4-FFF2-40B4-BE49-F238E27FC236}">
                    <a16:creationId xmlns:a16="http://schemas.microsoft.com/office/drawing/2014/main" id="{3C475D6B-1D2A-4475-B8C2-C13F6E7BCCB5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198" name="กลุ่ม 197">
              <a:extLst>
                <a:ext uri="{FF2B5EF4-FFF2-40B4-BE49-F238E27FC236}">
                  <a16:creationId xmlns:a16="http://schemas.microsoft.com/office/drawing/2014/main" id="{7672F6B9-FCA2-49CC-9B17-AB321120C02B}"/>
                </a:ext>
              </a:extLst>
            </p:cNvPr>
            <p:cNvGrpSpPr/>
            <p:nvPr/>
          </p:nvGrpSpPr>
          <p:grpSpPr>
            <a:xfrm>
              <a:off x="7239920" y="4008959"/>
              <a:ext cx="822662" cy="553998"/>
              <a:chOff x="4922964" y="1530922"/>
              <a:chExt cx="822662" cy="553998"/>
            </a:xfrm>
          </p:grpSpPr>
          <p:sp>
            <p:nvSpPr>
              <p:cNvPr id="199" name="สี่เหลี่ยมผืนผ้า 198">
                <a:extLst>
                  <a:ext uri="{FF2B5EF4-FFF2-40B4-BE49-F238E27FC236}">
                    <a16:creationId xmlns:a16="http://schemas.microsoft.com/office/drawing/2014/main" id="{463798CF-332F-4EF6-8E4C-301426116DEA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00" name="กล่องข้อความ 199">
                <a:extLst>
                  <a:ext uri="{FF2B5EF4-FFF2-40B4-BE49-F238E27FC236}">
                    <a16:creationId xmlns:a16="http://schemas.microsoft.com/office/drawing/2014/main" id="{B065177D-2816-4E52-B57E-A1C1FD17FC5A}"/>
                  </a:ext>
                </a:extLst>
              </p:cNvPr>
              <p:cNvSpPr txBox="1"/>
              <p:nvPr/>
            </p:nvSpPr>
            <p:spPr>
              <a:xfrm>
                <a:off x="4922964" y="1530922"/>
                <a:ext cx="8226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01" name="กลุ่ม 200">
              <a:extLst>
                <a:ext uri="{FF2B5EF4-FFF2-40B4-BE49-F238E27FC236}">
                  <a16:creationId xmlns:a16="http://schemas.microsoft.com/office/drawing/2014/main" id="{07CD958C-C3C7-4FFA-B1B0-B440A0E89C8A}"/>
                </a:ext>
              </a:extLst>
            </p:cNvPr>
            <p:cNvGrpSpPr/>
            <p:nvPr/>
          </p:nvGrpSpPr>
          <p:grpSpPr>
            <a:xfrm>
              <a:off x="8008311" y="4008959"/>
              <a:ext cx="822661" cy="553998"/>
              <a:chOff x="4922963" y="1530922"/>
              <a:chExt cx="822661" cy="553998"/>
            </a:xfrm>
          </p:grpSpPr>
          <p:sp>
            <p:nvSpPr>
              <p:cNvPr id="202" name="สี่เหลี่ยมผืนผ้า 201">
                <a:extLst>
                  <a:ext uri="{FF2B5EF4-FFF2-40B4-BE49-F238E27FC236}">
                    <a16:creationId xmlns:a16="http://schemas.microsoft.com/office/drawing/2014/main" id="{85D4C1EA-83EB-4F13-ABC5-141C958ED597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03" name="กล่องข้อความ 202">
                <a:extLst>
                  <a:ext uri="{FF2B5EF4-FFF2-40B4-BE49-F238E27FC236}">
                    <a16:creationId xmlns:a16="http://schemas.microsoft.com/office/drawing/2014/main" id="{19A78103-11DF-49CA-A773-710097042B6E}"/>
                  </a:ext>
                </a:extLst>
              </p:cNvPr>
              <p:cNvSpPr txBox="1"/>
              <p:nvPr/>
            </p:nvSpPr>
            <p:spPr>
              <a:xfrm>
                <a:off x="4922963" y="1530922"/>
                <a:ext cx="822661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04" name="กลุ่ม 203">
              <a:extLst>
                <a:ext uri="{FF2B5EF4-FFF2-40B4-BE49-F238E27FC236}">
                  <a16:creationId xmlns:a16="http://schemas.microsoft.com/office/drawing/2014/main" id="{5B776E5B-0410-432D-93F8-42857C36EEF9}"/>
                </a:ext>
              </a:extLst>
            </p:cNvPr>
            <p:cNvGrpSpPr/>
            <p:nvPr/>
          </p:nvGrpSpPr>
          <p:grpSpPr>
            <a:xfrm>
              <a:off x="8913168" y="3983617"/>
              <a:ext cx="432000" cy="553998"/>
              <a:chOff x="6844838" y="1488081"/>
              <a:chExt cx="432000" cy="553998"/>
            </a:xfrm>
          </p:grpSpPr>
          <p:sp>
            <p:nvSpPr>
              <p:cNvPr id="205" name="วงรี 204">
                <a:extLst>
                  <a:ext uri="{FF2B5EF4-FFF2-40B4-BE49-F238E27FC236}">
                    <a16:creationId xmlns:a16="http://schemas.microsoft.com/office/drawing/2014/main" id="{1DE97374-6E41-4C7B-8839-A878E9DA6ECE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06" name="กล่องข้อความ 205">
                <a:extLst>
                  <a:ext uri="{FF2B5EF4-FFF2-40B4-BE49-F238E27FC236}">
                    <a16:creationId xmlns:a16="http://schemas.microsoft.com/office/drawing/2014/main" id="{9C8830FD-7977-46A4-933E-A75F15C0116E}"/>
                  </a:ext>
                </a:extLst>
              </p:cNvPr>
              <p:cNvSpPr txBox="1"/>
              <p:nvPr/>
            </p:nvSpPr>
            <p:spPr>
              <a:xfrm>
                <a:off x="6887423" y="1488081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</p:grpSp>
        <p:grpSp>
          <p:nvGrpSpPr>
            <p:cNvPr id="207" name="กลุ่ม 206">
              <a:extLst>
                <a:ext uri="{FF2B5EF4-FFF2-40B4-BE49-F238E27FC236}">
                  <a16:creationId xmlns:a16="http://schemas.microsoft.com/office/drawing/2014/main" id="{4440A304-7B07-4593-A00A-A5AD24C96E38}"/>
                </a:ext>
              </a:extLst>
            </p:cNvPr>
            <p:cNvGrpSpPr/>
            <p:nvPr/>
          </p:nvGrpSpPr>
          <p:grpSpPr>
            <a:xfrm>
              <a:off x="9479458" y="3979861"/>
              <a:ext cx="500458" cy="553998"/>
              <a:chOff x="6810479" y="1488081"/>
              <a:chExt cx="500458" cy="553998"/>
            </a:xfrm>
          </p:grpSpPr>
          <p:sp>
            <p:nvSpPr>
              <p:cNvPr id="208" name="วงรี 207">
                <a:extLst>
                  <a:ext uri="{FF2B5EF4-FFF2-40B4-BE49-F238E27FC236}">
                    <a16:creationId xmlns:a16="http://schemas.microsoft.com/office/drawing/2014/main" id="{D345AE80-0A79-4D8D-98D9-9F2711817C53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09" name="กล่องข้อความ 208">
                <a:extLst>
                  <a:ext uri="{FF2B5EF4-FFF2-40B4-BE49-F238E27FC236}">
                    <a16:creationId xmlns:a16="http://schemas.microsoft.com/office/drawing/2014/main" id="{65B75AF4-F99A-4A48-A308-D7BA939FA784}"/>
                  </a:ext>
                </a:extLst>
              </p:cNvPr>
              <p:cNvSpPr txBox="1"/>
              <p:nvPr/>
            </p:nvSpPr>
            <p:spPr>
              <a:xfrm>
                <a:off x="6810479" y="1488081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50</a:t>
                </a:r>
              </a:p>
            </p:txBody>
          </p:sp>
        </p:grpSp>
        <p:grpSp>
          <p:nvGrpSpPr>
            <p:cNvPr id="213" name="กลุ่ม 212">
              <a:extLst>
                <a:ext uri="{FF2B5EF4-FFF2-40B4-BE49-F238E27FC236}">
                  <a16:creationId xmlns:a16="http://schemas.microsoft.com/office/drawing/2014/main" id="{DC494EAD-6C0D-4C64-8950-D70CED9B7348}"/>
                </a:ext>
              </a:extLst>
            </p:cNvPr>
            <p:cNvGrpSpPr/>
            <p:nvPr/>
          </p:nvGrpSpPr>
          <p:grpSpPr>
            <a:xfrm>
              <a:off x="10087070" y="3995024"/>
              <a:ext cx="498856" cy="553998"/>
              <a:chOff x="6811280" y="1488081"/>
              <a:chExt cx="498856" cy="553998"/>
            </a:xfrm>
          </p:grpSpPr>
          <p:sp>
            <p:nvSpPr>
              <p:cNvPr id="214" name="วงรี 213">
                <a:extLst>
                  <a:ext uri="{FF2B5EF4-FFF2-40B4-BE49-F238E27FC236}">
                    <a16:creationId xmlns:a16="http://schemas.microsoft.com/office/drawing/2014/main" id="{71F3F65F-C133-4F50-B234-E05AC4EDE021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15" name="กล่องข้อความ 214">
                <a:extLst>
                  <a:ext uri="{FF2B5EF4-FFF2-40B4-BE49-F238E27FC236}">
                    <a16:creationId xmlns:a16="http://schemas.microsoft.com/office/drawing/2014/main" id="{E239383B-6D4D-4403-AFC3-FE272B545036}"/>
                  </a:ext>
                </a:extLst>
              </p:cNvPr>
              <p:cNvSpPr txBox="1"/>
              <p:nvPr/>
            </p:nvSpPr>
            <p:spPr>
              <a:xfrm>
                <a:off x="6811280" y="1488081"/>
                <a:ext cx="49885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25</a:t>
                </a:r>
              </a:p>
            </p:txBody>
          </p:sp>
        </p:grpSp>
        <p:grpSp>
          <p:nvGrpSpPr>
            <p:cNvPr id="265" name="กลุ่ม 264">
              <a:extLst>
                <a:ext uri="{FF2B5EF4-FFF2-40B4-BE49-F238E27FC236}">
                  <a16:creationId xmlns:a16="http://schemas.microsoft.com/office/drawing/2014/main" id="{2FD78E05-3060-4536-8D8B-6339DE90EC24}"/>
                </a:ext>
              </a:extLst>
            </p:cNvPr>
            <p:cNvGrpSpPr/>
            <p:nvPr/>
          </p:nvGrpSpPr>
          <p:grpSpPr>
            <a:xfrm>
              <a:off x="4967307" y="4565540"/>
              <a:ext cx="716802" cy="553998"/>
              <a:chOff x="4968647" y="1530922"/>
              <a:chExt cx="716802" cy="553998"/>
            </a:xfrm>
          </p:grpSpPr>
          <p:sp>
            <p:nvSpPr>
              <p:cNvPr id="266" name="สี่เหลี่ยมผืนผ้า 265">
                <a:extLst>
                  <a:ext uri="{FF2B5EF4-FFF2-40B4-BE49-F238E27FC236}">
                    <a16:creationId xmlns:a16="http://schemas.microsoft.com/office/drawing/2014/main" id="{B6A485A0-F384-4DEF-8B26-F638EA66E5BC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67" name="กล่องข้อความ 266">
                <a:extLst>
                  <a:ext uri="{FF2B5EF4-FFF2-40B4-BE49-F238E27FC236}">
                    <a16:creationId xmlns:a16="http://schemas.microsoft.com/office/drawing/2014/main" id="{A529FF6B-B8CC-4BDC-BD29-F47D697ADFD9}"/>
                  </a:ext>
                </a:extLst>
              </p:cNvPr>
              <p:cNvSpPr txBox="1"/>
              <p:nvPr/>
            </p:nvSpPr>
            <p:spPr>
              <a:xfrm>
                <a:off x="5032769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68" name="กลุ่ม 267">
              <a:extLst>
                <a:ext uri="{FF2B5EF4-FFF2-40B4-BE49-F238E27FC236}">
                  <a16:creationId xmlns:a16="http://schemas.microsoft.com/office/drawing/2014/main" id="{865239AD-47BD-4BF2-B58A-22EBFC349A72}"/>
                </a:ext>
              </a:extLst>
            </p:cNvPr>
            <p:cNvGrpSpPr/>
            <p:nvPr/>
          </p:nvGrpSpPr>
          <p:grpSpPr>
            <a:xfrm>
              <a:off x="5743324" y="4570028"/>
              <a:ext cx="716802" cy="553998"/>
              <a:chOff x="4968647" y="1530922"/>
              <a:chExt cx="716802" cy="553998"/>
            </a:xfrm>
          </p:grpSpPr>
          <p:sp>
            <p:nvSpPr>
              <p:cNvPr id="269" name="สี่เหลี่ยมผืนผ้า 268">
                <a:extLst>
                  <a:ext uri="{FF2B5EF4-FFF2-40B4-BE49-F238E27FC236}">
                    <a16:creationId xmlns:a16="http://schemas.microsoft.com/office/drawing/2014/main" id="{07087B3C-EFDC-49D6-A5C1-3B53C0D48D66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70" name="กล่องข้อความ 269">
                <a:extLst>
                  <a:ext uri="{FF2B5EF4-FFF2-40B4-BE49-F238E27FC236}">
                    <a16:creationId xmlns:a16="http://schemas.microsoft.com/office/drawing/2014/main" id="{1537266D-5DF6-4004-AADF-83CCB21A3EC0}"/>
                  </a:ext>
                </a:extLst>
              </p:cNvPr>
              <p:cNvSpPr txBox="1"/>
              <p:nvPr/>
            </p:nvSpPr>
            <p:spPr>
              <a:xfrm>
                <a:off x="5032769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71" name="กลุ่ม 270">
              <a:extLst>
                <a:ext uri="{FF2B5EF4-FFF2-40B4-BE49-F238E27FC236}">
                  <a16:creationId xmlns:a16="http://schemas.microsoft.com/office/drawing/2014/main" id="{5C436A67-0BD1-45DC-BC9D-FD7B7CFDFEAD}"/>
                </a:ext>
              </a:extLst>
            </p:cNvPr>
            <p:cNvGrpSpPr/>
            <p:nvPr/>
          </p:nvGrpSpPr>
          <p:grpSpPr>
            <a:xfrm>
              <a:off x="6513927" y="4565586"/>
              <a:ext cx="716802" cy="553998"/>
              <a:chOff x="4968647" y="1530922"/>
              <a:chExt cx="716802" cy="553998"/>
            </a:xfrm>
          </p:grpSpPr>
          <p:sp>
            <p:nvSpPr>
              <p:cNvPr id="272" name="สี่เหลี่ยมผืนผ้า 271">
                <a:extLst>
                  <a:ext uri="{FF2B5EF4-FFF2-40B4-BE49-F238E27FC236}">
                    <a16:creationId xmlns:a16="http://schemas.microsoft.com/office/drawing/2014/main" id="{B8547BDB-D837-4FAD-B285-712FD093265A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73" name="กล่องข้อความ 272">
                <a:extLst>
                  <a:ext uri="{FF2B5EF4-FFF2-40B4-BE49-F238E27FC236}">
                    <a16:creationId xmlns:a16="http://schemas.microsoft.com/office/drawing/2014/main" id="{5D450502-2301-4A0B-92CC-7ABD6B793811}"/>
                  </a:ext>
                </a:extLst>
              </p:cNvPr>
              <p:cNvSpPr txBox="1"/>
              <p:nvPr/>
            </p:nvSpPr>
            <p:spPr>
              <a:xfrm>
                <a:off x="5032769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74" name="กลุ่ม 273">
              <a:extLst>
                <a:ext uri="{FF2B5EF4-FFF2-40B4-BE49-F238E27FC236}">
                  <a16:creationId xmlns:a16="http://schemas.microsoft.com/office/drawing/2014/main" id="{B9938F3A-384F-4153-B24A-309ED87DFD14}"/>
                </a:ext>
              </a:extLst>
            </p:cNvPr>
            <p:cNvGrpSpPr/>
            <p:nvPr/>
          </p:nvGrpSpPr>
          <p:grpSpPr>
            <a:xfrm>
              <a:off x="7277016" y="4560076"/>
              <a:ext cx="716802" cy="553998"/>
              <a:chOff x="4968647" y="1530922"/>
              <a:chExt cx="716802" cy="553998"/>
            </a:xfrm>
          </p:grpSpPr>
          <p:sp>
            <p:nvSpPr>
              <p:cNvPr id="275" name="สี่เหลี่ยมผืนผ้า 274">
                <a:extLst>
                  <a:ext uri="{FF2B5EF4-FFF2-40B4-BE49-F238E27FC236}">
                    <a16:creationId xmlns:a16="http://schemas.microsoft.com/office/drawing/2014/main" id="{3255B5D0-91FE-45D2-9CA6-8143058B57B8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76" name="กล่องข้อความ 275">
                <a:extLst>
                  <a:ext uri="{FF2B5EF4-FFF2-40B4-BE49-F238E27FC236}">
                    <a16:creationId xmlns:a16="http://schemas.microsoft.com/office/drawing/2014/main" id="{F4457383-08B5-4ACE-B07B-96BD271BF4B8}"/>
                  </a:ext>
                </a:extLst>
              </p:cNvPr>
              <p:cNvSpPr txBox="1"/>
              <p:nvPr/>
            </p:nvSpPr>
            <p:spPr>
              <a:xfrm>
                <a:off x="5032769" y="1530922"/>
                <a:ext cx="60305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277" name="กลุ่ม 276">
              <a:extLst>
                <a:ext uri="{FF2B5EF4-FFF2-40B4-BE49-F238E27FC236}">
                  <a16:creationId xmlns:a16="http://schemas.microsoft.com/office/drawing/2014/main" id="{A5FBCC80-F8DB-41E4-9359-EC173855FA79}"/>
                </a:ext>
              </a:extLst>
            </p:cNvPr>
            <p:cNvGrpSpPr/>
            <p:nvPr/>
          </p:nvGrpSpPr>
          <p:grpSpPr>
            <a:xfrm>
              <a:off x="8095478" y="4571483"/>
              <a:ext cx="716802" cy="553998"/>
              <a:chOff x="4968647" y="1530922"/>
              <a:chExt cx="716802" cy="553998"/>
            </a:xfrm>
          </p:grpSpPr>
          <p:sp>
            <p:nvSpPr>
              <p:cNvPr id="278" name="สี่เหลี่ยมผืนผ้า 277">
                <a:extLst>
                  <a:ext uri="{FF2B5EF4-FFF2-40B4-BE49-F238E27FC236}">
                    <a16:creationId xmlns:a16="http://schemas.microsoft.com/office/drawing/2014/main" id="{99CFA0DA-DCA2-4D27-B65E-BE17FA15B192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279" name="กล่องข้อความ 278">
                <a:extLst>
                  <a:ext uri="{FF2B5EF4-FFF2-40B4-BE49-F238E27FC236}">
                    <a16:creationId xmlns:a16="http://schemas.microsoft.com/office/drawing/2014/main" id="{716B6A3C-4267-478C-8FAF-32B42566B944}"/>
                  </a:ext>
                </a:extLst>
              </p:cNvPr>
              <p:cNvSpPr txBox="1"/>
              <p:nvPr/>
            </p:nvSpPr>
            <p:spPr>
              <a:xfrm>
                <a:off x="5088874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20</a:t>
                </a:r>
              </a:p>
            </p:txBody>
          </p:sp>
        </p:grpSp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D92D907B-0B57-44EC-BEB0-C403CD5C41EE}"/>
                </a:ext>
              </a:extLst>
            </p:cNvPr>
            <p:cNvGrpSpPr/>
            <p:nvPr/>
          </p:nvGrpSpPr>
          <p:grpSpPr>
            <a:xfrm>
              <a:off x="8945940" y="4546141"/>
              <a:ext cx="449162" cy="553998"/>
              <a:chOff x="6836127" y="1488081"/>
              <a:chExt cx="449162" cy="553998"/>
            </a:xfrm>
          </p:grpSpPr>
          <p:sp>
            <p:nvSpPr>
              <p:cNvPr id="281" name="วงรี 280">
                <a:extLst>
                  <a:ext uri="{FF2B5EF4-FFF2-40B4-BE49-F238E27FC236}">
                    <a16:creationId xmlns:a16="http://schemas.microsoft.com/office/drawing/2014/main" id="{89CCF782-54D3-41D0-9AE9-4B168DD07D76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82" name="กล่องข้อความ 281">
                <a:extLst>
                  <a:ext uri="{FF2B5EF4-FFF2-40B4-BE49-F238E27FC236}">
                    <a16:creationId xmlns:a16="http://schemas.microsoft.com/office/drawing/2014/main" id="{74213BA3-AB5F-4D02-875E-EBCDCBA2FE59}"/>
                  </a:ext>
                </a:extLst>
              </p:cNvPr>
              <p:cNvSpPr txBox="1"/>
              <p:nvPr/>
            </p:nvSpPr>
            <p:spPr>
              <a:xfrm>
                <a:off x="6836127" y="1488081"/>
                <a:ext cx="44916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grpSp>
          <p:nvGrpSpPr>
            <p:cNvPr id="283" name="กลุ่ม 282">
              <a:extLst>
                <a:ext uri="{FF2B5EF4-FFF2-40B4-BE49-F238E27FC236}">
                  <a16:creationId xmlns:a16="http://schemas.microsoft.com/office/drawing/2014/main" id="{DE78517E-70E4-4EEE-9BE5-942EA6E32B2C}"/>
                </a:ext>
              </a:extLst>
            </p:cNvPr>
            <p:cNvGrpSpPr/>
            <p:nvPr/>
          </p:nvGrpSpPr>
          <p:grpSpPr>
            <a:xfrm>
              <a:off x="9555300" y="4542385"/>
              <a:ext cx="432000" cy="553998"/>
              <a:chOff x="6844838" y="1488081"/>
              <a:chExt cx="432000" cy="553998"/>
            </a:xfrm>
          </p:grpSpPr>
          <p:sp>
            <p:nvSpPr>
              <p:cNvPr id="284" name="วงรี 283">
                <a:extLst>
                  <a:ext uri="{FF2B5EF4-FFF2-40B4-BE49-F238E27FC236}">
                    <a16:creationId xmlns:a16="http://schemas.microsoft.com/office/drawing/2014/main" id="{7EDDD492-0CCE-4F1A-B7A3-734641892951}"/>
                  </a:ext>
                </a:extLst>
              </p:cNvPr>
              <p:cNvSpPr/>
              <p:nvPr/>
            </p:nvSpPr>
            <p:spPr>
              <a:xfrm>
                <a:off x="6844838" y="1594797"/>
                <a:ext cx="432000" cy="432000"/>
              </a:xfrm>
              <a:prstGeom prst="ellipse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85" name="กล่องข้อความ 284">
                <a:extLst>
                  <a:ext uri="{FF2B5EF4-FFF2-40B4-BE49-F238E27FC236}">
                    <a16:creationId xmlns:a16="http://schemas.microsoft.com/office/drawing/2014/main" id="{CD874B70-68B3-4EFF-ABFB-47144FEBBCA0}"/>
                  </a:ext>
                </a:extLst>
              </p:cNvPr>
              <p:cNvSpPr txBox="1"/>
              <p:nvPr/>
            </p:nvSpPr>
            <p:spPr>
              <a:xfrm>
                <a:off x="6892231" y="1488081"/>
                <a:ext cx="33695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880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293391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16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86479" y="1247172"/>
            <a:ext cx="17940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บอกจำนวนเงิน</a:t>
            </a: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3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9A58614D-FC2E-4A42-A83D-2F063619105A}"/>
              </a:ext>
            </a:extLst>
          </p:cNvPr>
          <p:cNvSpPr txBox="1"/>
          <p:nvPr/>
        </p:nvSpPr>
        <p:spPr>
          <a:xfrm>
            <a:off x="1897715" y="1779223"/>
            <a:ext cx="4058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</a:t>
            </a: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1A96C545-EDCE-463C-988B-93A372EC190B}"/>
              </a:ext>
            </a:extLst>
          </p:cNvPr>
          <p:cNvSpPr txBox="1"/>
          <p:nvPr/>
        </p:nvSpPr>
        <p:spPr>
          <a:xfrm>
            <a:off x="1876875" y="3997846"/>
            <a:ext cx="447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</a:t>
            </a:r>
          </a:p>
        </p:txBody>
      </p:sp>
      <p:pic>
        <p:nvPicPr>
          <p:cNvPr id="12" name="รูปภาพ 11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5310C839-84DC-4317-8C0D-9C785DCCB404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7723" y="1941514"/>
            <a:ext cx="1873170" cy="900000"/>
          </a:xfrm>
          <a:prstGeom prst="rect">
            <a:avLst/>
          </a:prstGeom>
        </p:spPr>
      </p:pic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93141242-4E8D-4C39-BF3A-09284243E0E0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17017" y="1941514"/>
            <a:ext cx="1800000" cy="900000"/>
          </a:xfrm>
          <a:prstGeom prst="rect">
            <a:avLst/>
          </a:prstGeom>
        </p:spPr>
      </p:pic>
      <p:pic>
        <p:nvPicPr>
          <p:cNvPr id="48" name="รูปภาพ 47">
            <a:extLst>
              <a:ext uri="{FF2B5EF4-FFF2-40B4-BE49-F238E27FC236}">
                <a16:creationId xmlns:a16="http://schemas.microsoft.com/office/drawing/2014/main" id="{93913C7F-4083-486C-B9CF-9CC6105A394C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76657" y="1938399"/>
            <a:ext cx="1723690" cy="900000"/>
          </a:xfrm>
          <a:prstGeom prst="rect">
            <a:avLst/>
          </a:prstGeom>
        </p:spPr>
      </p:pic>
      <p:pic>
        <p:nvPicPr>
          <p:cNvPr id="14" name="รูปภาพ 13" descr="รูปภาพประกอบด้วย วัตถุ,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68A4AB9A-78D5-4062-805C-F17CFC3CE7F2}"/>
              </a:ext>
            </a:extLst>
          </p:cNvPr>
          <p:cNvPicPr>
            <a:picLocks noChangeAspect="1"/>
          </p:cNvPicPr>
          <p:nvPr/>
        </p:nvPicPr>
        <p:blipFill>
          <a:blip r:embed="rId1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1090" y="2047403"/>
            <a:ext cx="720000" cy="720000"/>
          </a:xfrm>
          <a:prstGeom prst="rect">
            <a:avLst/>
          </a:prstGeom>
        </p:spPr>
      </p:pic>
      <p:pic>
        <p:nvPicPr>
          <p:cNvPr id="49" name="รูปภาพ 48" descr="รูปภาพประกอบด้วย วัตถุ, เหรียญ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24C6F577-3259-49C4-987A-E251E2F664EB}"/>
              </a:ext>
            </a:extLst>
          </p:cNvPr>
          <p:cNvPicPr>
            <a:picLocks noChangeAspect="1"/>
          </p:cNvPicPr>
          <p:nvPr/>
        </p:nvPicPr>
        <p:blipFill>
          <a:blip r:embed="rId1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1155" y="2039534"/>
            <a:ext cx="720000" cy="720000"/>
          </a:xfrm>
          <a:prstGeom prst="rect">
            <a:avLst/>
          </a:prstGeom>
        </p:spPr>
      </p:pic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9E11092E-747C-47EF-ADC8-CBB81719FD5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687436" y="4100124"/>
            <a:ext cx="2286435" cy="1015200"/>
          </a:xfrm>
          <a:prstGeom prst="rect">
            <a:avLst/>
          </a:prstGeom>
        </p:spPr>
      </p:pic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5DCCF48E-390C-4E69-BE59-EA73EA04A8A5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68266" y="4268371"/>
            <a:ext cx="2286435" cy="1015200"/>
          </a:xfrm>
          <a:prstGeom prst="rect">
            <a:avLst/>
          </a:prstGeom>
        </p:spPr>
      </p:pic>
      <p:pic>
        <p:nvPicPr>
          <p:cNvPr id="52" name="รูปภาพ 51">
            <a:extLst>
              <a:ext uri="{FF2B5EF4-FFF2-40B4-BE49-F238E27FC236}">
                <a16:creationId xmlns:a16="http://schemas.microsoft.com/office/drawing/2014/main" id="{2801CDA6-DFD1-4AD2-BBD2-F9AAEB63F919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83151" y="4269969"/>
            <a:ext cx="2016000" cy="1008000"/>
          </a:xfrm>
          <a:prstGeom prst="rect">
            <a:avLst/>
          </a:prstGeom>
        </p:spPr>
      </p:pic>
      <p:pic>
        <p:nvPicPr>
          <p:cNvPr id="53" name="รูปภาพ 52">
            <a:extLst>
              <a:ext uri="{FF2B5EF4-FFF2-40B4-BE49-F238E27FC236}">
                <a16:creationId xmlns:a16="http://schemas.microsoft.com/office/drawing/2014/main" id="{E9448104-3EEC-4BA2-B45C-2EC5E3AA255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94917" y="4569614"/>
            <a:ext cx="771881" cy="756000"/>
          </a:xfrm>
          <a:prstGeom prst="rect">
            <a:avLst/>
          </a:prstGeom>
        </p:spPr>
      </p:pic>
      <p:pic>
        <p:nvPicPr>
          <p:cNvPr id="54" name="รูปภาพ 53">
            <a:extLst>
              <a:ext uri="{FF2B5EF4-FFF2-40B4-BE49-F238E27FC236}">
                <a16:creationId xmlns:a16="http://schemas.microsoft.com/office/drawing/2014/main" id="{54D78374-A5A7-43D9-9D61-B276E872E7CD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13742" y="4618309"/>
            <a:ext cx="716922" cy="720000"/>
          </a:xfrm>
          <a:prstGeom prst="rect">
            <a:avLst/>
          </a:prstGeom>
        </p:spPr>
      </p:pic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5027BC90-1B5A-4A4D-822B-2620B3A16D85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771153" y="4620927"/>
            <a:ext cx="716922" cy="720000"/>
          </a:xfrm>
          <a:prstGeom prst="rect">
            <a:avLst/>
          </a:prstGeom>
        </p:spPr>
      </p:pic>
      <p:pic>
        <p:nvPicPr>
          <p:cNvPr id="56" name="รูปภาพ 55">
            <a:extLst>
              <a:ext uri="{FF2B5EF4-FFF2-40B4-BE49-F238E27FC236}">
                <a16:creationId xmlns:a16="http://schemas.microsoft.com/office/drawing/2014/main" id="{800230C1-98AD-47A4-A236-68C07D459636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411146" y="4618309"/>
            <a:ext cx="716922" cy="720000"/>
          </a:xfrm>
          <a:prstGeom prst="rect">
            <a:avLst/>
          </a:prstGeom>
        </p:spPr>
      </p:pic>
      <p:sp>
        <p:nvSpPr>
          <p:cNvPr id="15" name="กล่องข้อความ 14">
            <a:extLst>
              <a:ext uri="{FF2B5EF4-FFF2-40B4-BE49-F238E27FC236}">
                <a16:creationId xmlns:a16="http://schemas.microsoft.com/office/drawing/2014/main" id="{78DEEF80-9E4D-4B18-A882-2E5B63EB5535}"/>
              </a:ext>
            </a:extLst>
          </p:cNvPr>
          <p:cNvSpPr txBox="1"/>
          <p:nvPr/>
        </p:nvSpPr>
        <p:spPr>
          <a:xfrm>
            <a:off x="2631286" y="2964440"/>
            <a:ext cx="11993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180 บาท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9EB8C422-9680-4A37-9594-DBCCFE60914E}"/>
              </a:ext>
            </a:extLst>
          </p:cNvPr>
          <p:cNvSpPr txBox="1"/>
          <p:nvPr/>
        </p:nvSpPr>
        <p:spPr>
          <a:xfrm>
            <a:off x="2605135" y="5299066"/>
            <a:ext cx="14670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2,055 บาท</a:t>
            </a:r>
          </a:p>
        </p:txBody>
      </p:sp>
    </p:spTree>
    <p:extLst>
      <p:ext uri="{BB962C8B-B14F-4D97-AF65-F5344CB8AC3E}">
        <p14:creationId xmlns:p14="http://schemas.microsoft.com/office/powerpoint/2010/main" val="1468214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15" grpId="0"/>
      <p:bldP spid="5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94685" y="118430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16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214977" y="1138085"/>
            <a:ext cx="87703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ใช้        แทนธนบัตร และ    แทนเงินเหรียญ แสดงจำนวนเงินตามที่กำหนด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214977" y="1739205"/>
            <a:ext cx="16773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	570 บาท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214977" y="3436333"/>
            <a:ext cx="31393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	1,897 บาท 75 สตางค์</a:t>
            </a: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7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54" name="สี่เหลี่ยมผืนผ้า 53">
            <a:extLst>
              <a:ext uri="{FF2B5EF4-FFF2-40B4-BE49-F238E27FC236}">
                <a16:creationId xmlns:a16="http://schemas.microsoft.com/office/drawing/2014/main" id="{E4E038BF-BD6C-4679-85E3-4F9251D35209}"/>
              </a:ext>
            </a:extLst>
          </p:cNvPr>
          <p:cNvSpPr/>
          <p:nvPr/>
        </p:nvSpPr>
        <p:spPr>
          <a:xfrm>
            <a:off x="2731330" y="1312237"/>
            <a:ext cx="643891" cy="294994"/>
          </a:xfrm>
          <a:prstGeom prst="rect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5" name="วงรี 54">
            <a:extLst>
              <a:ext uri="{FF2B5EF4-FFF2-40B4-BE49-F238E27FC236}">
                <a16:creationId xmlns:a16="http://schemas.microsoft.com/office/drawing/2014/main" id="{1EAA2EE1-4256-4E7D-8ECF-DAA02F8C579D}"/>
              </a:ext>
            </a:extLst>
          </p:cNvPr>
          <p:cNvSpPr/>
          <p:nvPr/>
        </p:nvSpPr>
        <p:spPr>
          <a:xfrm>
            <a:off x="5412943" y="1290959"/>
            <a:ext cx="324000" cy="324000"/>
          </a:xfrm>
          <a:prstGeom prst="ellipse">
            <a:avLst/>
          </a:prstGeom>
          <a:ln w="190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FAC42413-FD97-4BE9-916E-E774C5C7074A}"/>
              </a:ext>
            </a:extLst>
          </p:cNvPr>
          <p:cNvGrpSpPr/>
          <p:nvPr/>
        </p:nvGrpSpPr>
        <p:grpSpPr>
          <a:xfrm>
            <a:off x="2807745" y="2483278"/>
            <a:ext cx="2248283" cy="559508"/>
            <a:chOff x="4984888" y="1401200"/>
            <a:chExt cx="2248283" cy="559508"/>
          </a:xfrm>
        </p:grpSpPr>
        <p:grpSp>
          <p:nvGrpSpPr>
            <p:cNvPr id="90" name="กลุ่ม 89">
              <a:extLst>
                <a:ext uri="{FF2B5EF4-FFF2-40B4-BE49-F238E27FC236}">
                  <a16:creationId xmlns:a16="http://schemas.microsoft.com/office/drawing/2014/main" id="{63672AB6-8E9C-4A70-8EE1-FAC5107CA33A}"/>
                </a:ext>
              </a:extLst>
            </p:cNvPr>
            <p:cNvGrpSpPr/>
            <p:nvPr/>
          </p:nvGrpSpPr>
          <p:grpSpPr>
            <a:xfrm>
              <a:off x="4984888" y="1406710"/>
              <a:ext cx="716802" cy="553998"/>
              <a:chOff x="4968647" y="1530922"/>
              <a:chExt cx="716802" cy="553998"/>
            </a:xfrm>
          </p:grpSpPr>
          <p:sp>
            <p:nvSpPr>
              <p:cNvPr id="105" name="สี่เหลี่ยมผืนผ้า 104">
                <a:extLst>
                  <a:ext uri="{FF2B5EF4-FFF2-40B4-BE49-F238E27FC236}">
                    <a16:creationId xmlns:a16="http://schemas.microsoft.com/office/drawing/2014/main" id="{E31C89BB-0B9A-4D60-859A-076ACC2688CE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06" name="กล่องข้อความ 105">
                <a:extLst>
                  <a:ext uri="{FF2B5EF4-FFF2-40B4-BE49-F238E27FC236}">
                    <a16:creationId xmlns:a16="http://schemas.microsoft.com/office/drawing/2014/main" id="{6618DB21-BC77-4330-9943-9399BF81F992}"/>
                  </a:ext>
                </a:extLst>
              </p:cNvPr>
              <p:cNvSpPr txBox="1"/>
              <p:nvPr/>
            </p:nvSpPr>
            <p:spPr>
              <a:xfrm>
                <a:off x="5007123" y="1530922"/>
                <a:ext cx="65434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00</a:t>
                </a:r>
              </a:p>
            </p:txBody>
          </p:sp>
        </p:grpSp>
        <p:grpSp>
          <p:nvGrpSpPr>
            <p:cNvPr id="91" name="กลุ่ม 90">
              <a:extLst>
                <a:ext uri="{FF2B5EF4-FFF2-40B4-BE49-F238E27FC236}">
                  <a16:creationId xmlns:a16="http://schemas.microsoft.com/office/drawing/2014/main" id="{94A4DCFF-DDAB-4C31-B30B-582DB54942EB}"/>
                </a:ext>
              </a:extLst>
            </p:cNvPr>
            <p:cNvGrpSpPr/>
            <p:nvPr/>
          </p:nvGrpSpPr>
          <p:grpSpPr>
            <a:xfrm>
              <a:off x="5747977" y="1401200"/>
              <a:ext cx="716802" cy="553998"/>
              <a:chOff x="4968647" y="1530922"/>
              <a:chExt cx="716802" cy="553998"/>
            </a:xfrm>
          </p:grpSpPr>
          <p:sp>
            <p:nvSpPr>
              <p:cNvPr id="98" name="สี่เหลี่ยมผืนผ้า 97">
                <a:extLst>
                  <a:ext uri="{FF2B5EF4-FFF2-40B4-BE49-F238E27FC236}">
                    <a16:creationId xmlns:a16="http://schemas.microsoft.com/office/drawing/2014/main" id="{D1AC1008-BE5B-4848-9D0F-4CCF7C85BE74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04" name="กล่องข้อความ 103">
                <a:extLst>
                  <a:ext uri="{FF2B5EF4-FFF2-40B4-BE49-F238E27FC236}">
                    <a16:creationId xmlns:a16="http://schemas.microsoft.com/office/drawing/2014/main" id="{A2D4BD34-AB8C-4542-9292-34C2ED4EF594}"/>
                  </a:ext>
                </a:extLst>
              </p:cNvPr>
              <p:cNvSpPr txBox="1"/>
              <p:nvPr/>
            </p:nvSpPr>
            <p:spPr>
              <a:xfrm>
                <a:off x="5084065" y="1530922"/>
                <a:ext cx="50045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  <p:grpSp>
          <p:nvGrpSpPr>
            <p:cNvPr id="92" name="กลุ่ม 91">
              <a:extLst>
                <a:ext uri="{FF2B5EF4-FFF2-40B4-BE49-F238E27FC236}">
                  <a16:creationId xmlns:a16="http://schemas.microsoft.com/office/drawing/2014/main" id="{02FD1C21-B129-48D4-A45A-27DE5F985F24}"/>
                </a:ext>
              </a:extLst>
            </p:cNvPr>
            <p:cNvGrpSpPr/>
            <p:nvPr/>
          </p:nvGrpSpPr>
          <p:grpSpPr>
            <a:xfrm>
              <a:off x="6516369" y="1401200"/>
              <a:ext cx="716802" cy="553998"/>
              <a:chOff x="4968647" y="1530922"/>
              <a:chExt cx="716802" cy="553998"/>
            </a:xfrm>
          </p:grpSpPr>
          <p:sp>
            <p:nvSpPr>
              <p:cNvPr id="96" name="สี่เหลี่ยมผืนผ้า 95">
                <a:extLst>
                  <a:ext uri="{FF2B5EF4-FFF2-40B4-BE49-F238E27FC236}">
                    <a16:creationId xmlns:a16="http://schemas.microsoft.com/office/drawing/2014/main" id="{BBC854F0-8B23-407C-B55E-23EF4B4537B7}"/>
                  </a:ext>
                </a:extLst>
              </p:cNvPr>
              <p:cNvSpPr/>
              <p:nvPr/>
            </p:nvSpPr>
            <p:spPr>
              <a:xfrm>
                <a:off x="4968647" y="1629033"/>
                <a:ext cx="716802" cy="432000"/>
              </a:xfrm>
              <a:prstGeom prst="rect">
                <a:avLst/>
              </a:prstGeom>
              <a:ln w="19050"/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97" name="กล่องข้อความ 96">
                <a:extLst>
                  <a:ext uri="{FF2B5EF4-FFF2-40B4-BE49-F238E27FC236}">
                    <a16:creationId xmlns:a16="http://schemas.microsoft.com/office/drawing/2014/main" id="{B88AD052-6088-4338-A9ED-2B122424CCC1}"/>
                  </a:ext>
                </a:extLst>
              </p:cNvPr>
              <p:cNvSpPr txBox="1"/>
              <p:nvPr/>
            </p:nvSpPr>
            <p:spPr>
              <a:xfrm>
                <a:off x="5088874" y="1530922"/>
                <a:ext cx="49084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2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</a:t>
                </a:r>
              </a:p>
            </p:txBody>
          </p: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4E2B25EF-B764-47D2-A976-D77E11377266}"/>
              </a:ext>
            </a:extLst>
          </p:cNvPr>
          <p:cNvGrpSpPr/>
          <p:nvPr/>
        </p:nvGrpSpPr>
        <p:grpSpPr>
          <a:xfrm>
            <a:off x="2762065" y="4198767"/>
            <a:ext cx="6184598" cy="1223846"/>
            <a:chOff x="2762065" y="4068136"/>
            <a:chExt cx="6184598" cy="1223846"/>
          </a:xfrm>
        </p:grpSpPr>
        <p:grpSp>
          <p:nvGrpSpPr>
            <p:cNvPr id="107" name="กลุ่ม 106">
              <a:extLst>
                <a:ext uri="{FF2B5EF4-FFF2-40B4-BE49-F238E27FC236}">
                  <a16:creationId xmlns:a16="http://schemas.microsoft.com/office/drawing/2014/main" id="{5787746C-9905-40AB-939A-62296400D9C4}"/>
                </a:ext>
              </a:extLst>
            </p:cNvPr>
            <p:cNvGrpSpPr/>
            <p:nvPr/>
          </p:nvGrpSpPr>
          <p:grpSpPr>
            <a:xfrm>
              <a:off x="2762065" y="4071869"/>
              <a:ext cx="3072191" cy="563950"/>
              <a:chOff x="4931217" y="2263512"/>
              <a:chExt cx="3072191" cy="563950"/>
            </a:xfrm>
          </p:grpSpPr>
          <p:grpSp>
            <p:nvGrpSpPr>
              <p:cNvPr id="108" name="กลุ่ม 107">
                <a:extLst>
                  <a:ext uri="{FF2B5EF4-FFF2-40B4-BE49-F238E27FC236}">
                    <a16:creationId xmlns:a16="http://schemas.microsoft.com/office/drawing/2014/main" id="{B251210A-971A-4E74-BA2F-51285AF38E5B}"/>
                  </a:ext>
                </a:extLst>
              </p:cNvPr>
              <p:cNvGrpSpPr/>
              <p:nvPr/>
            </p:nvGrpSpPr>
            <p:grpSpPr>
              <a:xfrm>
                <a:off x="4931217" y="2268976"/>
                <a:ext cx="822661" cy="553998"/>
                <a:chOff x="4922967" y="1530922"/>
                <a:chExt cx="822661" cy="553998"/>
              </a:xfrm>
            </p:grpSpPr>
            <p:sp>
              <p:nvSpPr>
                <p:cNvPr id="121" name="สี่เหลี่ยมผืนผ้า 120">
                  <a:extLst>
                    <a:ext uri="{FF2B5EF4-FFF2-40B4-BE49-F238E27FC236}">
                      <a16:creationId xmlns:a16="http://schemas.microsoft.com/office/drawing/2014/main" id="{BD8A4E7A-2FE1-4385-BEFB-EA41F4905E9D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2" name="กล่องข้อความ 121">
                  <a:extLst>
                    <a:ext uri="{FF2B5EF4-FFF2-40B4-BE49-F238E27FC236}">
                      <a16:creationId xmlns:a16="http://schemas.microsoft.com/office/drawing/2014/main" id="{59C05962-7252-4A7C-B32A-C1E2FC37E061}"/>
                    </a:ext>
                  </a:extLst>
                </p:cNvPr>
                <p:cNvSpPr txBox="1"/>
                <p:nvPr/>
              </p:nvSpPr>
              <p:spPr>
                <a:xfrm>
                  <a:off x="4922967" y="1530922"/>
                  <a:ext cx="822661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1,000</a:t>
                  </a:r>
                </a:p>
              </p:txBody>
            </p:sp>
          </p:grpSp>
          <p:grpSp>
            <p:nvGrpSpPr>
              <p:cNvPr id="109" name="กลุ่ม 108">
                <a:extLst>
                  <a:ext uri="{FF2B5EF4-FFF2-40B4-BE49-F238E27FC236}">
                    <a16:creationId xmlns:a16="http://schemas.microsoft.com/office/drawing/2014/main" id="{EA98D130-666C-4196-A127-9A8EF4B75FF0}"/>
                  </a:ext>
                </a:extLst>
              </p:cNvPr>
              <p:cNvGrpSpPr/>
              <p:nvPr/>
            </p:nvGrpSpPr>
            <p:grpSpPr>
              <a:xfrm>
                <a:off x="5752914" y="2273464"/>
                <a:ext cx="716802" cy="553998"/>
                <a:chOff x="4968647" y="1530922"/>
                <a:chExt cx="716802" cy="553998"/>
              </a:xfrm>
            </p:grpSpPr>
            <p:sp>
              <p:nvSpPr>
                <p:cNvPr id="119" name="สี่เหลี่ยมผืนผ้า 118">
                  <a:extLst>
                    <a:ext uri="{FF2B5EF4-FFF2-40B4-BE49-F238E27FC236}">
                      <a16:creationId xmlns:a16="http://schemas.microsoft.com/office/drawing/2014/main" id="{81A1C112-8765-49A1-888D-1A7C27AFEDCD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0" name="กล่องข้อความ 119">
                  <a:extLst>
                    <a:ext uri="{FF2B5EF4-FFF2-40B4-BE49-F238E27FC236}">
                      <a16:creationId xmlns:a16="http://schemas.microsoft.com/office/drawing/2014/main" id="{3353EEBF-9FB3-4D69-BB8D-BAAB4DBBD785}"/>
                    </a:ext>
                  </a:extLst>
                </p:cNvPr>
                <p:cNvSpPr txBox="1"/>
                <p:nvPr/>
              </p:nvSpPr>
              <p:spPr>
                <a:xfrm>
                  <a:off x="5007123" y="1530922"/>
                  <a:ext cx="65434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5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00</a:t>
                  </a:r>
                </a:p>
              </p:txBody>
            </p:sp>
          </p:grpSp>
          <p:grpSp>
            <p:nvGrpSpPr>
              <p:cNvPr id="110" name="กลุ่ม 109">
                <a:extLst>
                  <a:ext uri="{FF2B5EF4-FFF2-40B4-BE49-F238E27FC236}">
                    <a16:creationId xmlns:a16="http://schemas.microsoft.com/office/drawing/2014/main" id="{1DC74A43-54AA-4458-8583-615E6614CF5B}"/>
                  </a:ext>
                </a:extLst>
              </p:cNvPr>
              <p:cNvGrpSpPr/>
              <p:nvPr/>
            </p:nvGrpSpPr>
            <p:grpSpPr>
              <a:xfrm>
                <a:off x="6523517" y="2269022"/>
                <a:ext cx="716802" cy="553998"/>
                <a:chOff x="4968647" y="1530922"/>
                <a:chExt cx="716802" cy="553998"/>
              </a:xfrm>
            </p:grpSpPr>
            <p:sp>
              <p:nvSpPr>
                <p:cNvPr id="117" name="สี่เหลี่ยมผืนผ้า 116">
                  <a:extLst>
                    <a:ext uri="{FF2B5EF4-FFF2-40B4-BE49-F238E27FC236}">
                      <a16:creationId xmlns:a16="http://schemas.microsoft.com/office/drawing/2014/main" id="{FFDA532B-B4A6-4CDB-94EA-A8CD361D8FC8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18" name="กล่องข้อความ 117">
                  <a:extLst>
                    <a:ext uri="{FF2B5EF4-FFF2-40B4-BE49-F238E27FC236}">
                      <a16:creationId xmlns:a16="http://schemas.microsoft.com/office/drawing/2014/main" id="{9B07F10E-D993-4C81-BFCF-B210B7DADD67}"/>
                    </a:ext>
                  </a:extLst>
                </p:cNvPr>
                <p:cNvSpPr txBox="1"/>
                <p:nvPr/>
              </p:nvSpPr>
              <p:spPr>
                <a:xfrm>
                  <a:off x="5032770" y="1530922"/>
                  <a:ext cx="60305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100</a:t>
                  </a:r>
                </a:p>
              </p:txBody>
            </p:sp>
          </p:grpSp>
          <p:grpSp>
            <p:nvGrpSpPr>
              <p:cNvPr id="111" name="กลุ่ม 110">
                <a:extLst>
                  <a:ext uri="{FF2B5EF4-FFF2-40B4-BE49-F238E27FC236}">
                    <a16:creationId xmlns:a16="http://schemas.microsoft.com/office/drawing/2014/main" id="{DCAF6FFD-72C8-4584-8210-EBC1142973FF}"/>
                  </a:ext>
                </a:extLst>
              </p:cNvPr>
              <p:cNvGrpSpPr/>
              <p:nvPr/>
            </p:nvGrpSpPr>
            <p:grpSpPr>
              <a:xfrm>
                <a:off x="7286606" y="2263512"/>
                <a:ext cx="716802" cy="553998"/>
                <a:chOff x="4968647" y="1530922"/>
                <a:chExt cx="716802" cy="553998"/>
              </a:xfrm>
            </p:grpSpPr>
            <p:sp>
              <p:nvSpPr>
                <p:cNvPr id="112" name="สี่เหลี่ยมผืนผ้า 111">
                  <a:extLst>
                    <a:ext uri="{FF2B5EF4-FFF2-40B4-BE49-F238E27FC236}">
                      <a16:creationId xmlns:a16="http://schemas.microsoft.com/office/drawing/2014/main" id="{ED829D35-01FE-4007-BD65-341EEC499AB3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14" name="กล่องข้อความ 113">
                  <a:extLst>
                    <a:ext uri="{FF2B5EF4-FFF2-40B4-BE49-F238E27FC236}">
                      <a16:creationId xmlns:a16="http://schemas.microsoft.com/office/drawing/2014/main" id="{CF68FC93-EFC1-46DD-B6E0-76AB92AE2F19}"/>
                    </a:ext>
                  </a:extLst>
                </p:cNvPr>
                <p:cNvSpPr txBox="1"/>
                <p:nvPr/>
              </p:nvSpPr>
              <p:spPr>
                <a:xfrm>
                  <a:off x="5032769" y="1530922"/>
                  <a:ext cx="60305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100</a:t>
                  </a:r>
                </a:p>
              </p:txBody>
            </p:sp>
          </p:grpSp>
        </p:grpSp>
        <p:grpSp>
          <p:nvGrpSpPr>
            <p:cNvPr id="123" name="กลุ่ม 122">
              <a:extLst>
                <a:ext uri="{FF2B5EF4-FFF2-40B4-BE49-F238E27FC236}">
                  <a16:creationId xmlns:a16="http://schemas.microsoft.com/office/drawing/2014/main" id="{19F09B0F-E8AD-45A5-8821-3F741AE65846}"/>
                </a:ext>
              </a:extLst>
            </p:cNvPr>
            <p:cNvGrpSpPr/>
            <p:nvPr/>
          </p:nvGrpSpPr>
          <p:grpSpPr>
            <a:xfrm>
              <a:off x="5920152" y="4068136"/>
              <a:ext cx="3026511" cy="563950"/>
              <a:chOff x="4976897" y="2263512"/>
              <a:chExt cx="3026511" cy="563950"/>
            </a:xfrm>
          </p:grpSpPr>
          <p:grpSp>
            <p:nvGrpSpPr>
              <p:cNvPr id="124" name="กลุ่ม 123">
                <a:extLst>
                  <a:ext uri="{FF2B5EF4-FFF2-40B4-BE49-F238E27FC236}">
                    <a16:creationId xmlns:a16="http://schemas.microsoft.com/office/drawing/2014/main" id="{417751B4-790F-475E-8776-9BFCEC00BAA5}"/>
                  </a:ext>
                </a:extLst>
              </p:cNvPr>
              <p:cNvGrpSpPr/>
              <p:nvPr/>
            </p:nvGrpSpPr>
            <p:grpSpPr>
              <a:xfrm>
                <a:off x="4976897" y="2268976"/>
                <a:ext cx="716802" cy="553998"/>
                <a:chOff x="4968647" y="1530922"/>
                <a:chExt cx="716802" cy="553998"/>
              </a:xfrm>
            </p:grpSpPr>
            <p:sp>
              <p:nvSpPr>
                <p:cNvPr id="134" name="สี่เหลี่ยมผืนผ้า 133">
                  <a:extLst>
                    <a:ext uri="{FF2B5EF4-FFF2-40B4-BE49-F238E27FC236}">
                      <a16:creationId xmlns:a16="http://schemas.microsoft.com/office/drawing/2014/main" id="{D22CDB79-39B4-4A68-9CF1-CE8D35215DFB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35" name="กล่องข้อความ 134">
                  <a:extLst>
                    <a:ext uri="{FF2B5EF4-FFF2-40B4-BE49-F238E27FC236}">
                      <a16:creationId xmlns:a16="http://schemas.microsoft.com/office/drawing/2014/main" id="{DE9A38CD-1775-443E-8285-190858B42B3E}"/>
                    </a:ext>
                  </a:extLst>
                </p:cNvPr>
                <p:cNvSpPr txBox="1"/>
                <p:nvPr/>
              </p:nvSpPr>
              <p:spPr>
                <a:xfrm>
                  <a:off x="5032773" y="1530922"/>
                  <a:ext cx="60305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1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00</a:t>
                  </a:r>
                </a:p>
              </p:txBody>
            </p:sp>
          </p:grpSp>
          <p:grpSp>
            <p:nvGrpSpPr>
              <p:cNvPr id="125" name="กลุ่ม 124">
                <a:extLst>
                  <a:ext uri="{FF2B5EF4-FFF2-40B4-BE49-F238E27FC236}">
                    <a16:creationId xmlns:a16="http://schemas.microsoft.com/office/drawing/2014/main" id="{48449118-F65C-4C8C-B3FA-2EC35799DC9E}"/>
                  </a:ext>
                </a:extLst>
              </p:cNvPr>
              <p:cNvGrpSpPr/>
              <p:nvPr/>
            </p:nvGrpSpPr>
            <p:grpSpPr>
              <a:xfrm>
                <a:off x="5752914" y="2273464"/>
                <a:ext cx="716802" cy="553998"/>
                <a:chOff x="4968647" y="1530922"/>
                <a:chExt cx="716802" cy="553998"/>
              </a:xfrm>
            </p:grpSpPr>
            <p:sp>
              <p:nvSpPr>
                <p:cNvPr id="132" name="สี่เหลี่ยมผืนผ้า 131">
                  <a:extLst>
                    <a:ext uri="{FF2B5EF4-FFF2-40B4-BE49-F238E27FC236}">
                      <a16:creationId xmlns:a16="http://schemas.microsoft.com/office/drawing/2014/main" id="{60D1028D-4785-48FC-BF19-3C87A21F531E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33" name="กล่องข้อความ 132">
                  <a:extLst>
                    <a:ext uri="{FF2B5EF4-FFF2-40B4-BE49-F238E27FC236}">
                      <a16:creationId xmlns:a16="http://schemas.microsoft.com/office/drawing/2014/main" id="{CA6B8EFD-AE19-460C-9327-78ED4A2B5F64}"/>
                    </a:ext>
                  </a:extLst>
                </p:cNvPr>
                <p:cNvSpPr txBox="1"/>
                <p:nvPr/>
              </p:nvSpPr>
              <p:spPr>
                <a:xfrm>
                  <a:off x="5084065" y="1530922"/>
                  <a:ext cx="50045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5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</a:t>
                  </a:r>
                </a:p>
              </p:txBody>
            </p:sp>
          </p:grpSp>
          <p:grpSp>
            <p:nvGrpSpPr>
              <p:cNvPr id="126" name="กลุ่ม 125">
                <a:extLst>
                  <a:ext uri="{FF2B5EF4-FFF2-40B4-BE49-F238E27FC236}">
                    <a16:creationId xmlns:a16="http://schemas.microsoft.com/office/drawing/2014/main" id="{B9976137-95E9-468B-A2BE-C1F04C9568B5}"/>
                  </a:ext>
                </a:extLst>
              </p:cNvPr>
              <p:cNvGrpSpPr/>
              <p:nvPr/>
            </p:nvGrpSpPr>
            <p:grpSpPr>
              <a:xfrm>
                <a:off x="6523517" y="2269022"/>
                <a:ext cx="716802" cy="553998"/>
                <a:chOff x="4968647" y="1530922"/>
                <a:chExt cx="716802" cy="553998"/>
              </a:xfrm>
            </p:grpSpPr>
            <p:sp>
              <p:nvSpPr>
                <p:cNvPr id="130" name="สี่เหลี่ยมผืนผ้า 129">
                  <a:extLst>
                    <a:ext uri="{FF2B5EF4-FFF2-40B4-BE49-F238E27FC236}">
                      <a16:creationId xmlns:a16="http://schemas.microsoft.com/office/drawing/2014/main" id="{000273FD-9F01-484C-839F-7965630A4D17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31" name="กล่องข้อความ 130">
                  <a:extLst>
                    <a:ext uri="{FF2B5EF4-FFF2-40B4-BE49-F238E27FC236}">
                      <a16:creationId xmlns:a16="http://schemas.microsoft.com/office/drawing/2014/main" id="{B51F91D5-0A09-4283-A077-0898D52F329B}"/>
                    </a:ext>
                  </a:extLst>
                </p:cNvPr>
                <p:cNvSpPr txBox="1"/>
                <p:nvPr/>
              </p:nvSpPr>
              <p:spPr>
                <a:xfrm>
                  <a:off x="5088874" y="1530922"/>
                  <a:ext cx="49084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2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</a:t>
                  </a:r>
                </a:p>
              </p:txBody>
            </p:sp>
          </p:grpSp>
          <p:grpSp>
            <p:nvGrpSpPr>
              <p:cNvPr id="127" name="กลุ่ม 126">
                <a:extLst>
                  <a:ext uri="{FF2B5EF4-FFF2-40B4-BE49-F238E27FC236}">
                    <a16:creationId xmlns:a16="http://schemas.microsoft.com/office/drawing/2014/main" id="{7885CB36-592B-49C1-A15B-F377D85858EA}"/>
                  </a:ext>
                </a:extLst>
              </p:cNvPr>
              <p:cNvGrpSpPr/>
              <p:nvPr/>
            </p:nvGrpSpPr>
            <p:grpSpPr>
              <a:xfrm>
                <a:off x="7286606" y="2263512"/>
                <a:ext cx="716802" cy="553998"/>
                <a:chOff x="4968647" y="1530922"/>
                <a:chExt cx="716802" cy="553998"/>
              </a:xfrm>
            </p:grpSpPr>
            <p:sp>
              <p:nvSpPr>
                <p:cNvPr id="128" name="สี่เหลี่ยมผืนผ้า 127">
                  <a:extLst>
                    <a:ext uri="{FF2B5EF4-FFF2-40B4-BE49-F238E27FC236}">
                      <a16:creationId xmlns:a16="http://schemas.microsoft.com/office/drawing/2014/main" id="{A52AC58A-B739-4195-A4B5-43F4C7E2592F}"/>
                    </a:ext>
                  </a:extLst>
                </p:cNvPr>
                <p:cNvSpPr/>
                <p:nvPr/>
              </p:nvSpPr>
              <p:spPr>
                <a:xfrm>
                  <a:off x="4968647" y="1629033"/>
                  <a:ext cx="716802" cy="432000"/>
                </a:xfrm>
                <a:prstGeom prst="rect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9" name="กล่องข้อความ 128">
                  <a:extLst>
                    <a:ext uri="{FF2B5EF4-FFF2-40B4-BE49-F238E27FC236}">
                      <a16:creationId xmlns:a16="http://schemas.microsoft.com/office/drawing/2014/main" id="{51A7BE92-0C39-42C7-9C66-1802FB00BB71}"/>
                    </a:ext>
                  </a:extLst>
                </p:cNvPr>
                <p:cNvSpPr txBox="1"/>
                <p:nvPr/>
              </p:nvSpPr>
              <p:spPr>
                <a:xfrm>
                  <a:off x="5088874" y="1530922"/>
                  <a:ext cx="49084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20</a:t>
                  </a:r>
                </a:p>
              </p:txBody>
            </p:sp>
          </p:grpSp>
        </p:grpSp>
        <p:grpSp>
          <p:nvGrpSpPr>
            <p:cNvPr id="136" name="กลุ่ม 135">
              <a:extLst>
                <a:ext uri="{FF2B5EF4-FFF2-40B4-BE49-F238E27FC236}">
                  <a16:creationId xmlns:a16="http://schemas.microsoft.com/office/drawing/2014/main" id="{8626678F-2835-4050-8178-5ACEBBA13184}"/>
                </a:ext>
              </a:extLst>
            </p:cNvPr>
            <p:cNvGrpSpPr/>
            <p:nvPr/>
          </p:nvGrpSpPr>
          <p:grpSpPr>
            <a:xfrm>
              <a:off x="2792801" y="4722821"/>
              <a:ext cx="2235196" cy="569161"/>
              <a:chOff x="7332519" y="3167993"/>
              <a:chExt cx="2235196" cy="569161"/>
            </a:xfrm>
          </p:grpSpPr>
          <p:grpSp>
            <p:nvGrpSpPr>
              <p:cNvPr id="138" name="กลุ่ม 137">
                <a:extLst>
                  <a:ext uri="{FF2B5EF4-FFF2-40B4-BE49-F238E27FC236}">
                    <a16:creationId xmlns:a16="http://schemas.microsoft.com/office/drawing/2014/main" id="{3457BCF0-D905-492F-BAF7-92870C3D0AA6}"/>
                  </a:ext>
                </a:extLst>
              </p:cNvPr>
              <p:cNvGrpSpPr/>
              <p:nvPr/>
            </p:nvGrpSpPr>
            <p:grpSpPr>
              <a:xfrm>
                <a:off x="7332519" y="3167993"/>
                <a:ext cx="432000" cy="553998"/>
                <a:chOff x="6844838" y="1488081"/>
                <a:chExt cx="432000" cy="553998"/>
              </a:xfrm>
            </p:grpSpPr>
            <p:sp>
              <p:nvSpPr>
                <p:cNvPr id="159" name="วงรี 158">
                  <a:extLst>
                    <a:ext uri="{FF2B5EF4-FFF2-40B4-BE49-F238E27FC236}">
                      <a16:creationId xmlns:a16="http://schemas.microsoft.com/office/drawing/2014/main" id="{8F041456-7C5A-4F86-94CF-7470B2280F75}"/>
                    </a:ext>
                  </a:extLst>
                </p:cNvPr>
                <p:cNvSpPr/>
                <p:nvPr/>
              </p:nvSpPr>
              <p:spPr>
                <a:xfrm>
                  <a:off x="6844838" y="1594797"/>
                  <a:ext cx="432000" cy="432000"/>
                </a:xfrm>
                <a:prstGeom prst="ellipse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60" name="กล่องข้อความ 159">
                  <a:extLst>
                    <a:ext uri="{FF2B5EF4-FFF2-40B4-BE49-F238E27FC236}">
                      <a16:creationId xmlns:a16="http://schemas.microsoft.com/office/drawing/2014/main" id="{B1BEA5C9-C5F4-4BFF-A8DE-6573F589E461}"/>
                    </a:ext>
                  </a:extLst>
                </p:cNvPr>
                <p:cNvSpPr txBox="1"/>
                <p:nvPr/>
              </p:nvSpPr>
              <p:spPr>
                <a:xfrm>
                  <a:off x="6887424" y="1488081"/>
                  <a:ext cx="346569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5</a:t>
                  </a:r>
                </a:p>
              </p:txBody>
            </p:sp>
          </p:grpSp>
          <p:grpSp>
            <p:nvGrpSpPr>
              <p:cNvPr id="141" name="กลุ่ม 140">
                <a:extLst>
                  <a:ext uri="{FF2B5EF4-FFF2-40B4-BE49-F238E27FC236}">
                    <a16:creationId xmlns:a16="http://schemas.microsoft.com/office/drawing/2014/main" id="{67D8BF02-28C5-47E9-8C3B-DDE73DDA12E2}"/>
                  </a:ext>
                </a:extLst>
              </p:cNvPr>
              <p:cNvGrpSpPr/>
              <p:nvPr/>
            </p:nvGrpSpPr>
            <p:grpSpPr>
              <a:xfrm>
                <a:off x="7929793" y="3171749"/>
                <a:ext cx="432000" cy="553998"/>
                <a:chOff x="6844838" y="1488081"/>
                <a:chExt cx="432000" cy="553998"/>
              </a:xfrm>
            </p:grpSpPr>
            <p:sp>
              <p:nvSpPr>
                <p:cNvPr id="157" name="วงรี 156">
                  <a:extLst>
                    <a:ext uri="{FF2B5EF4-FFF2-40B4-BE49-F238E27FC236}">
                      <a16:creationId xmlns:a16="http://schemas.microsoft.com/office/drawing/2014/main" id="{E1971AC4-D310-4643-A946-67798BE3D4EA}"/>
                    </a:ext>
                  </a:extLst>
                </p:cNvPr>
                <p:cNvSpPr/>
                <p:nvPr/>
              </p:nvSpPr>
              <p:spPr>
                <a:xfrm>
                  <a:off x="6844838" y="1594797"/>
                  <a:ext cx="432000" cy="432000"/>
                </a:xfrm>
                <a:prstGeom prst="ellipse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58" name="กล่องข้อความ 157">
                  <a:extLst>
                    <a:ext uri="{FF2B5EF4-FFF2-40B4-BE49-F238E27FC236}">
                      <a16:creationId xmlns:a16="http://schemas.microsoft.com/office/drawing/2014/main" id="{E5D56449-14B9-4479-8891-EB3080D0C0ED}"/>
                    </a:ext>
                  </a:extLst>
                </p:cNvPr>
                <p:cNvSpPr txBox="1"/>
                <p:nvPr/>
              </p:nvSpPr>
              <p:spPr>
                <a:xfrm>
                  <a:off x="6892232" y="1488081"/>
                  <a:ext cx="33695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2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</p:grpSp>
          <p:grpSp>
            <p:nvGrpSpPr>
              <p:cNvPr id="142" name="กลุ่ม 141">
                <a:extLst>
                  <a:ext uri="{FF2B5EF4-FFF2-40B4-BE49-F238E27FC236}">
                    <a16:creationId xmlns:a16="http://schemas.microsoft.com/office/drawing/2014/main" id="{430522B1-B38A-460F-B891-CCCDD3AEDC4D}"/>
                  </a:ext>
                </a:extLst>
              </p:cNvPr>
              <p:cNvGrpSpPr/>
              <p:nvPr/>
            </p:nvGrpSpPr>
            <p:grpSpPr>
              <a:xfrm>
                <a:off x="8496083" y="3167993"/>
                <a:ext cx="500458" cy="553998"/>
                <a:chOff x="6810479" y="1488081"/>
                <a:chExt cx="500458" cy="553998"/>
              </a:xfrm>
            </p:grpSpPr>
            <p:sp>
              <p:nvSpPr>
                <p:cNvPr id="155" name="วงรี 154">
                  <a:extLst>
                    <a:ext uri="{FF2B5EF4-FFF2-40B4-BE49-F238E27FC236}">
                      <a16:creationId xmlns:a16="http://schemas.microsoft.com/office/drawing/2014/main" id="{794A5AB6-A77A-4157-92FB-AA5080F9C133}"/>
                    </a:ext>
                  </a:extLst>
                </p:cNvPr>
                <p:cNvSpPr/>
                <p:nvPr/>
              </p:nvSpPr>
              <p:spPr>
                <a:xfrm>
                  <a:off x="6844838" y="1594797"/>
                  <a:ext cx="432000" cy="432000"/>
                </a:xfrm>
                <a:prstGeom prst="ellipse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56" name="กล่องข้อความ 155">
                  <a:extLst>
                    <a:ext uri="{FF2B5EF4-FFF2-40B4-BE49-F238E27FC236}">
                      <a16:creationId xmlns:a16="http://schemas.microsoft.com/office/drawing/2014/main" id="{AB6BE7CB-D3AD-472E-B7E0-72D76E0B3333}"/>
                    </a:ext>
                  </a:extLst>
                </p:cNvPr>
                <p:cNvSpPr txBox="1"/>
                <p:nvPr/>
              </p:nvSpPr>
              <p:spPr>
                <a:xfrm>
                  <a:off x="6810479" y="1488081"/>
                  <a:ext cx="50045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50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</p:grpSp>
          <p:grpSp>
            <p:nvGrpSpPr>
              <p:cNvPr id="143" name="กลุ่ม 142">
                <a:extLst>
                  <a:ext uri="{FF2B5EF4-FFF2-40B4-BE49-F238E27FC236}">
                    <a16:creationId xmlns:a16="http://schemas.microsoft.com/office/drawing/2014/main" id="{4D45C150-17E4-482A-A5BA-FDF005C07779}"/>
                  </a:ext>
                </a:extLst>
              </p:cNvPr>
              <p:cNvGrpSpPr/>
              <p:nvPr/>
            </p:nvGrpSpPr>
            <p:grpSpPr>
              <a:xfrm>
                <a:off x="9068859" y="3183156"/>
                <a:ext cx="498856" cy="553998"/>
                <a:chOff x="6811280" y="1488081"/>
                <a:chExt cx="498856" cy="553998"/>
              </a:xfrm>
            </p:grpSpPr>
            <p:sp>
              <p:nvSpPr>
                <p:cNvPr id="153" name="วงรี 152">
                  <a:extLst>
                    <a:ext uri="{FF2B5EF4-FFF2-40B4-BE49-F238E27FC236}">
                      <a16:creationId xmlns:a16="http://schemas.microsoft.com/office/drawing/2014/main" id="{B57B3B72-9F69-47D7-9B96-A4503F50F75A}"/>
                    </a:ext>
                  </a:extLst>
                </p:cNvPr>
                <p:cNvSpPr/>
                <p:nvPr/>
              </p:nvSpPr>
              <p:spPr>
                <a:xfrm>
                  <a:off x="6844838" y="1594797"/>
                  <a:ext cx="432000" cy="432000"/>
                </a:xfrm>
                <a:prstGeom prst="ellipse">
                  <a:avLst/>
                </a:prstGeom>
                <a:ln w="19050"/>
              </p:spPr>
              <p:style>
                <a:lnRef idx="2">
                  <a:schemeClr val="accent2"/>
                </a:lnRef>
                <a:fillRef idx="1">
                  <a:schemeClr val="lt1"/>
                </a:fillRef>
                <a:effectRef idx="0">
                  <a:schemeClr val="accent2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54" name="กล่องข้อความ 153">
                  <a:extLst>
                    <a:ext uri="{FF2B5EF4-FFF2-40B4-BE49-F238E27FC236}">
                      <a16:creationId xmlns:a16="http://schemas.microsoft.com/office/drawing/2014/main" id="{EE5FD252-CC31-4DED-8F04-D342A3110025}"/>
                    </a:ext>
                  </a:extLst>
                </p:cNvPr>
                <p:cNvSpPr txBox="1"/>
                <p:nvPr/>
              </p:nvSpPr>
              <p:spPr>
                <a:xfrm>
                  <a:off x="6811280" y="1488081"/>
                  <a:ext cx="49885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prstClr val="black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25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32860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37661">
            <a:off x="3742902" y="2424708"/>
            <a:ext cx="6078819" cy="15684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การบอกจำนวนเงินอาจบอกเป็นบาท เป็นสตางค์ หรือเป็นบาทและสตางค์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เงินจำนวนหนึ่งสามารถด้วยธนบัตรหรือเงินเหรียญได้หลายแบบ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562188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8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8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เขียนแสดงจำนวนเงินแบบใช้จุด</a:t>
            </a:r>
            <a:endParaRPr kumimoji="0" lang="en-US" sz="48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4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EE958564-1079-4A99-8E83-A5FA4A3BF07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53257" y="860345"/>
            <a:ext cx="2808000" cy="1404000"/>
          </a:xfrm>
          <a:prstGeom prst="rect">
            <a:avLst/>
          </a:prstGeom>
        </p:spPr>
      </p:pic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FBA1A24E-D0E4-4021-879B-33C7BC25D3C6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77338" y="860345"/>
            <a:ext cx="2688957" cy="1404000"/>
          </a:xfrm>
          <a:prstGeom prst="rect">
            <a:avLst/>
          </a:prstGeom>
        </p:spPr>
      </p:pic>
      <p:pic>
        <p:nvPicPr>
          <p:cNvPr id="60" name="รูปภาพ 59">
            <a:extLst>
              <a:ext uri="{FF2B5EF4-FFF2-40B4-BE49-F238E27FC236}">
                <a16:creationId xmlns:a16="http://schemas.microsoft.com/office/drawing/2014/main" id="{79A5B39B-64C9-464A-83FA-DAE2F11C4C6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38831" y="1509977"/>
            <a:ext cx="812784" cy="810000"/>
          </a:xfrm>
          <a:prstGeom prst="rect">
            <a:avLst/>
          </a:prstGeom>
        </p:spPr>
      </p:pic>
      <p:pic>
        <p:nvPicPr>
          <p:cNvPr id="77" name="รูปภาพ 76">
            <a:extLst>
              <a:ext uri="{FF2B5EF4-FFF2-40B4-BE49-F238E27FC236}">
                <a16:creationId xmlns:a16="http://schemas.microsoft.com/office/drawing/2014/main" id="{C3EEF0BB-063B-4151-B468-AD7CA063F705}"/>
              </a:ext>
            </a:extLst>
          </p:cNvPr>
          <p:cNvPicPr>
            <a:picLocks noChangeAspect="1"/>
          </p:cNvPicPr>
          <p:nvPr/>
        </p:nvPicPr>
        <p:blipFill>
          <a:blip r:embed="rId1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28090" y="1571730"/>
            <a:ext cx="720000" cy="720000"/>
          </a:xfrm>
          <a:prstGeom prst="rect">
            <a:avLst/>
          </a:prstGeom>
        </p:spPr>
      </p:pic>
      <p:pic>
        <p:nvPicPr>
          <p:cNvPr id="78" name="รูปภาพ 77">
            <a:extLst>
              <a:ext uri="{FF2B5EF4-FFF2-40B4-BE49-F238E27FC236}">
                <a16:creationId xmlns:a16="http://schemas.microsoft.com/office/drawing/2014/main" id="{5B6AFFA7-B318-4182-8CA1-D0B2FED9C6A0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42417" y="1696971"/>
            <a:ext cx="606145" cy="612000"/>
          </a:xfrm>
          <a:prstGeom prst="rect">
            <a:avLst/>
          </a:prstGeom>
        </p:spPr>
      </p:pic>
      <p:grpSp>
        <p:nvGrpSpPr>
          <p:cNvPr id="48" name="Group 64">
            <a:extLst>
              <a:ext uri="{FF2B5EF4-FFF2-40B4-BE49-F238E27FC236}">
                <a16:creationId xmlns:a16="http://schemas.microsoft.com/office/drawing/2014/main" id="{D49F95D3-0864-4C15-815C-334D6E858D49}"/>
              </a:ext>
            </a:extLst>
          </p:cNvPr>
          <p:cNvGrpSpPr/>
          <p:nvPr/>
        </p:nvGrpSpPr>
        <p:grpSpPr>
          <a:xfrm>
            <a:off x="7562889" y="627002"/>
            <a:ext cx="2959056" cy="519718"/>
            <a:chOff x="3782191" y="6121682"/>
            <a:chExt cx="2081580" cy="519718"/>
          </a:xfrm>
        </p:grpSpPr>
        <p:sp>
          <p:nvSpPr>
            <p:cNvPr id="49" name="Rounded Rectangle 65">
              <a:extLst>
                <a:ext uri="{FF2B5EF4-FFF2-40B4-BE49-F238E27FC236}">
                  <a16:creationId xmlns:a16="http://schemas.microsoft.com/office/drawing/2014/main" id="{FBCAF254-1536-4E2A-8C1D-B5C7FB57D944}"/>
                </a:ext>
              </a:extLst>
            </p:cNvPr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2D181FF-DEFF-4FFB-978B-B87F512496C9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85 บาท 50 สตางค์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79" name="Google Shape;4711;p51">
            <a:extLst>
              <a:ext uri="{FF2B5EF4-FFF2-40B4-BE49-F238E27FC236}">
                <a16:creationId xmlns:a16="http://schemas.microsoft.com/office/drawing/2014/main" id="{AA5F12A6-7456-4D6B-AD34-0F9FAB2392CB}"/>
              </a:ext>
            </a:extLst>
          </p:cNvPr>
          <p:cNvSpPr/>
          <p:nvPr/>
        </p:nvSpPr>
        <p:spPr>
          <a:xfrm>
            <a:off x="1503316" y="2661108"/>
            <a:ext cx="7003343" cy="1579313"/>
          </a:xfrm>
          <a:custGeom>
            <a:avLst/>
            <a:gdLst>
              <a:gd name="connsiteX0" fmla="*/ 0 w 7003343"/>
              <a:gd name="connsiteY0" fmla="*/ 191444 h 1579313"/>
              <a:gd name="connsiteX1" fmla="*/ 191444 w 7003343"/>
              <a:gd name="connsiteY1" fmla="*/ 0 h 1579313"/>
              <a:gd name="connsiteX2" fmla="*/ 544535 w 7003343"/>
              <a:gd name="connsiteY2" fmla="*/ 0 h 1579313"/>
              <a:gd name="connsiteX3" fmla="*/ 1030035 w 7003343"/>
              <a:gd name="connsiteY3" fmla="*/ 0 h 1579313"/>
              <a:gd name="connsiteX4" fmla="*/ 1581740 w 7003343"/>
              <a:gd name="connsiteY4" fmla="*/ 0 h 1579313"/>
              <a:gd name="connsiteX5" fmla="*/ 2265853 w 7003343"/>
              <a:gd name="connsiteY5" fmla="*/ 0 h 1579313"/>
              <a:gd name="connsiteX6" fmla="*/ 2883762 w 7003343"/>
              <a:gd name="connsiteY6" fmla="*/ 0 h 1579313"/>
              <a:gd name="connsiteX7" fmla="*/ 3303058 w 7003343"/>
              <a:gd name="connsiteY7" fmla="*/ 0 h 1579313"/>
              <a:gd name="connsiteX8" fmla="*/ 3656149 w 7003343"/>
              <a:gd name="connsiteY8" fmla="*/ 0 h 1579313"/>
              <a:gd name="connsiteX9" fmla="*/ 4141649 w 7003343"/>
              <a:gd name="connsiteY9" fmla="*/ 0 h 1579313"/>
              <a:gd name="connsiteX10" fmla="*/ 4627149 w 7003343"/>
              <a:gd name="connsiteY10" fmla="*/ 0 h 1579313"/>
              <a:gd name="connsiteX11" fmla="*/ 5311263 w 7003343"/>
              <a:gd name="connsiteY11" fmla="*/ 0 h 1579313"/>
              <a:gd name="connsiteX12" fmla="*/ 5796763 w 7003343"/>
              <a:gd name="connsiteY12" fmla="*/ 0 h 1579313"/>
              <a:gd name="connsiteX13" fmla="*/ 6282263 w 7003343"/>
              <a:gd name="connsiteY13" fmla="*/ 0 h 1579313"/>
              <a:gd name="connsiteX14" fmla="*/ 6811899 w 7003343"/>
              <a:gd name="connsiteY14" fmla="*/ 0 h 1579313"/>
              <a:gd name="connsiteX15" fmla="*/ 7003343 w 7003343"/>
              <a:gd name="connsiteY15" fmla="*/ 191444 h 1579313"/>
              <a:gd name="connsiteX16" fmla="*/ 7003343 w 7003343"/>
              <a:gd name="connsiteY16" fmla="*/ 777692 h 1579313"/>
              <a:gd name="connsiteX17" fmla="*/ 7003343 w 7003343"/>
              <a:gd name="connsiteY17" fmla="*/ 1387869 h 1579313"/>
              <a:gd name="connsiteX18" fmla="*/ 6811899 w 7003343"/>
              <a:gd name="connsiteY18" fmla="*/ 1579313 h 1579313"/>
              <a:gd name="connsiteX19" fmla="*/ 6458808 w 7003343"/>
              <a:gd name="connsiteY19" fmla="*/ 1579313 h 1579313"/>
              <a:gd name="connsiteX20" fmla="*/ 5907103 w 7003343"/>
              <a:gd name="connsiteY20" fmla="*/ 1579313 h 1579313"/>
              <a:gd name="connsiteX21" fmla="*/ 5554013 w 7003343"/>
              <a:gd name="connsiteY21" fmla="*/ 1579313 h 1579313"/>
              <a:gd name="connsiteX22" fmla="*/ 5002308 w 7003343"/>
              <a:gd name="connsiteY22" fmla="*/ 1579313 h 1579313"/>
              <a:gd name="connsiteX23" fmla="*/ 4649217 w 7003343"/>
              <a:gd name="connsiteY23" fmla="*/ 1579313 h 1579313"/>
              <a:gd name="connsiteX24" fmla="*/ 4163717 w 7003343"/>
              <a:gd name="connsiteY24" fmla="*/ 1579313 h 1579313"/>
              <a:gd name="connsiteX25" fmla="*/ 3479603 w 7003343"/>
              <a:gd name="connsiteY25" fmla="*/ 1579313 h 1579313"/>
              <a:gd name="connsiteX26" fmla="*/ 3060308 w 7003343"/>
              <a:gd name="connsiteY26" fmla="*/ 1579313 h 1579313"/>
              <a:gd name="connsiteX27" fmla="*/ 2442399 w 7003343"/>
              <a:gd name="connsiteY27" fmla="*/ 1579313 h 1579313"/>
              <a:gd name="connsiteX28" fmla="*/ 1758285 w 7003343"/>
              <a:gd name="connsiteY28" fmla="*/ 1579313 h 1579313"/>
              <a:gd name="connsiteX29" fmla="*/ 1206580 w 7003343"/>
              <a:gd name="connsiteY29" fmla="*/ 1579313 h 1579313"/>
              <a:gd name="connsiteX30" fmla="*/ 191444 w 7003343"/>
              <a:gd name="connsiteY30" fmla="*/ 1579313 h 1579313"/>
              <a:gd name="connsiteX31" fmla="*/ 0 w 7003343"/>
              <a:gd name="connsiteY31" fmla="*/ 1387869 h 1579313"/>
              <a:gd name="connsiteX32" fmla="*/ 0 w 7003343"/>
              <a:gd name="connsiteY32" fmla="*/ 765728 h 1579313"/>
              <a:gd name="connsiteX33" fmla="*/ 0 w 7003343"/>
              <a:gd name="connsiteY33" fmla="*/ 191444 h 1579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003343" h="1579313" fill="none" extrusionOk="0">
                <a:moveTo>
                  <a:pt x="0" y="191444"/>
                </a:moveTo>
                <a:cubicBezTo>
                  <a:pt x="17055" y="62351"/>
                  <a:pt x="89167" y="11127"/>
                  <a:pt x="191444" y="0"/>
                </a:cubicBezTo>
                <a:cubicBezTo>
                  <a:pt x="291539" y="-22919"/>
                  <a:pt x="386506" y="5480"/>
                  <a:pt x="544535" y="0"/>
                </a:cubicBezTo>
                <a:cubicBezTo>
                  <a:pt x="702564" y="-5480"/>
                  <a:pt x="845381" y="26882"/>
                  <a:pt x="1030035" y="0"/>
                </a:cubicBezTo>
                <a:cubicBezTo>
                  <a:pt x="1214689" y="-26882"/>
                  <a:pt x="1356854" y="19513"/>
                  <a:pt x="1581740" y="0"/>
                </a:cubicBezTo>
                <a:cubicBezTo>
                  <a:pt x="1806626" y="-19513"/>
                  <a:pt x="2073243" y="70551"/>
                  <a:pt x="2265853" y="0"/>
                </a:cubicBezTo>
                <a:cubicBezTo>
                  <a:pt x="2458463" y="-70551"/>
                  <a:pt x="2653944" y="6896"/>
                  <a:pt x="2883762" y="0"/>
                </a:cubicBezTo>
                <a:cubicBezTo>
                  <a:pt x="3113580" y="-6896"/>
                  <a:pt x="3150936" y="49773"/>
                  <a:pt x="3303058" y="0"/>
                </a:cubicBezTo>
                <a:cubicBezTo>
                  <a:pt x="3455180" y="-49773"/>
                  <a:pt x="3555686" y="27304"/>
                  <a:pt x="3656149" y="0"/>
                </a:cubicBezTo>
                <a:cubicBezTo>
                  <a:pt x="3756612" y="-27304"/>
                  <a:pt x="3906836" y="22588"/>
                  <a:pt x="4141649" y="0"/>
                </a:cubicBezTo>
                <a:cubicBezTo>
                  <a:pt x="4376462" y="-22588"/>
                  <a:pt x="4439431" y="17930"/>
                  <a:pt x="4627149" y="0"/>
                </a:cubicBezTo>
                <a:cubicBezTo>
                  <a:pt x="4814867" y="-17930"/>
                  <a:pt x="5109007" y="36727"/>
                  <a:pt x="5311263" y="0"/>
                </a:cubicBezTo>
                <a:cubicBezTo>
                  <a:pt x="5513519" y="-36727"/>
                  <a:pt x="5609306" y="34439"/>
                  <a:pt x="5796763" y="0"/>
                </a:cubicBezTo>
                <a:cubicBezTo>
                  <a:pt x="5984220" y="-34439"/>
                  <a:pt x="6177126" y="51781"/>
                  <a:pt x="6282263" y="0"/>
                </a:cubicBezTo>
                <a:cubicBezTo>
                  <a:pt x="6387400" y="-51781"/>
                  <a:pt x="6612008" y="23653"/>
                  <a:pt x="6811899" y="0"/>
                </a:cubicBezTo>
                <a:cubicBezTo>
                  <a:pt x="6913238" y="-2182"/>
                  <a:pt x="7008236" y="85685"/>
                  <a:pt x="7003343" y="191444"/>
                </a:cubicBezTo>
                <a:cubicBezTo>
                  <a:pt x="7024001" y="399237"/>
                  <a:pt x="6984829" y="589714"/>
                  <a:pt x="7003343" y="777692"/>
                </a:cubicBezTo>
                <a:cubicBezTo>
                  <a:pt x="7021857" y="965670"/>
                  <a:pt x="7001976" y="1192291"/>
                  <a:pt x="7003343" y="1387869"/>
                </a:cubicBezTo>
                <a:cubicBezTo>
                  <a:pt x="7032898" y="1498046"/>
                  <a:pt x="6892828" y="1572049"/>
                  <a:pt x="6811899" y="1579313"/>
                </a:cubicBezTo>
                <a:cubicBezTo>
                  <a:pt x="6694160" y="1584120"/>
                  <a:pt x="6635315" y="1561763"/>
                  <a:pt x="6458808" y="1579313"/>
                </a:cubicBezTo>
                <a:cubicBezTo>
                  <a:pt x="6282301" y="1596863"/>
                  <a:pt x="6045027" y="1571110"/>
                  <a:pt x="5907103" y="1579313"/>
                </a:cubicBezTo>
                <a:cubicBezTo>
                  <a:pt x="5769180" y="1587516"/>
                  <a:pt x="5710258" y="1562898"/>
                  <a:pt x="5554013" y="1579313"/>
                </a:cubicBezTo>
                <a:cubicBezTo>
                  <a:pt x="5397768" y="1595728"/>
                  <a:pt x="5167598" y="1523795"/>
                  <a:pt x="5002308" y="1579313"/>
                </a:cubicBezTo>
                <a:cubicBezTo>
                  <a:pt x="4837019" y="1634831"/>
                  <a:pt x="4798059" y="1556652"/>
                  <a:pt x="4649217" y="1579313"/>
                </a:cubicBezTo>
                <a:cubicBezTo>
                  <a:pt x="4500375" y="1601974"/>
                  <a:pt x="4363592" y="1570952"/>
                  <a:pt x="4163717" y="1579313"/>
                </a:cubicBezTo>
                <a:cubicBezTo>
                  <a:pt x="3963842" y="1587674"/>
                  <a:pt x="3751659" y="1511135"/>
                  <a:pt x="3479603" y="1579313"/>
                </a:cubicBezTo>
                <a:cubicBezTo>
                  <a:pt x="3207547" y="1647491"/>
                  <a:pt x="3158143" y="1579078"/>
                  <a:pt x="3060308" y="1579313"/>
                </a:cubicBezTo>
                <a:cubicBezTo>
                  <a:pt x="2962473" y="1579548"/>
                  <a:pt x="2638505" y="1532390"/>
                  <a:pt x="2442399" y="1579313"/>
                </a:cubicBezTo>
                <a:cubicBezTo>
                  <a:pt x="2246293" y="1626236"/>
                  <a:pt x="2053882" y="1542221"/>
                  <a:pt x="1758285" y="1579313"/>
                </a:cubicBezTo>
                <a:cubicBezTo>
                  <a:pt x="1462688" y="1616405"/>
                  <a:pt x="1463505" y="1536889"/>
                  <a:pt x="1206580" y="1579313"/>
                </a:cubicBezTo>
                <a:cubicBezTo>
                  <a:pt x="949656" y="1621737"/>
                  <a:pt x="608162" y="1483545"/>
                  <a:pt x="191444" y="1579313"/>
                </a:cubicBezTo>
                <a:cubicBezTo>
                  <a:pt x="91024" y="1584277"/>
                  <a:pt x="9324" y="1486356"/>
                  <a:pt x="0" y="1387869"/>
                </a:cubicBezTo>
                <a:cubicBezTo>
                  <a:pt x="-61494" y="1090405"/>
                  <a:pt x="68677" y="941603"/>
                  <a:pt x="0" y="765728"/>
                </a:cubicBezTo>
                <a:cubicBezTo>
                  <a:pt x="-68677" y="589853"/>
                  <a:pt x="37372" y="316041"/>
                  <a:pt x="0" y="191444"/>
                </a:cubicBezTo>
                <a:close/>
              </a:path>
              <a:path w="7003343" h="1579313" stroke="0" extrusionOk="0">
                <a:moveTo>
                  <a:pt x="0" y="191444"/>
                </a:moveTo>
                <a:cubicBezTo>
                  <a:pt x="-11661" y="107234"/>
                  <a:pt x="78236" y="-10459"/>
                  <a:pt x="191444" y="0"/>
                </a:cubicBezTo>
                <a:cubicBezTo>
                  <a:pt x="279073" y="-4264"/>
                  <a:pt x="464600" y="19230"/>
                  <a:pt x="544535" y="0"/>
                </a:cubicBezTo>
                <a:cubicBezTo>
                  <a:pt x="624470" y="-19230"/>
                  <a:pt x="877480" y="6557"/>
                  <a:pt x="1162444" y="0"/>
                </a:cubicBezTo>
                <a:cubicBezTo>
                  <a:pt x="1447408" y="-6557"/>
                  <a:pt x="1542498" y="81100"/>
                  <a:pt x="1846558" y="0"/>
                </a:cubicBezTo>
                <a:cubicBezTo>
                  <a:pt x="2150618" y="-81100"/>
                  <a:pt x="2236844" y="80674"/>
                  <a:pt x="2530671" y="0"/>
                </a:cubicBezTo>
                <a:cubicBezTo>
                  <a:pt x="2824498" y="-80674"/>
                  <a:pt x="2813936" y="53321"/>
                  <a:pt x="3082376" y="0"/>
                </a:cubicBezTo>
                <a:cubicBezTo>
                  <a:pt x="3350817" y="-53321"/>
                  <a:pt x="3412320" y="73244"/>
                  <a:pt x="3700285" y="0"/>
                </a:cubicBezTo>
                <a:cubicBezTo>
                  <a:pt x="3988250" y="-73244"/>
                  <a:pt x="4139588" y="57186"/>
                  <a:pt x="4318194" y="0"/>
                </a:cubicBezTo>
                <a:cubicBezTo>
                  <a:pt x="4496800" y="-57186"/>
                  <a:pt x="4647199" y="43625"/>
                  <a:pt x="4803694" y="0"/>
                </a:cubicBezTo>
                <a:cubicBezTo>
                  <a:pt x="4960189" y="-43625"/>
                  <a:pt x="5194330" y="18678"/>
                  <a:pt x="5487808" y="0"/>
                </a:cubicBezTo>
                <a:cubicBezTo>
                  <a:pt x="5781286" y="-18678"/>
                  <a:pt x="5738401" y="2750"/>
                  <a:pt x="5840899" y="0"/>
                </a:cubicBezTo>
                <a:cubicBezTo>
                  <a:pt x="5943397" y="-2750"/>
                  <a:pt x="6055292" y="19645"/>
                  <a:pt x="6260194" y="0"/>
                </a:cubicBezTo>
                <a:cubicBezTo>
                  <a:pt x="6465096" y="-19645"/>
                  <a:pt x="6652110" y="40842"/>
                  <a:pt x="6811899" y="0"/>
                </a:cubicBezTo>
                <a:cubicBezTo>
                  <a:pt x="6907537" y="-12195"/>
                  <a:pt x="6999053" y="70362"/>
                  <a:pt x="7003343" y="191444"/>
                </a:cubicBezTo>
                <a:cubicBezTo>
                  <a:pt x="7069712" y="471797"/>
                  <a:pt x="6964031" y="629652"/>
                  <a:pt x="7003343" y="765728"/>
                </a:cubicBezTo>
                <a:cubicBezTo>
                  <a:pt x="7042655" y="901804"/>
                  <a:pt x="6947428" y="1260801"/>
                  <a:pt x="7003343" y="1387869"/>
                </a:cubicBezTo>
                <a:cubicBezTo>
                  <a:pt x="7011429" y="1481713"/>
                  <a:pt x="6913061" y="1591909"/>
                  <a:pt x="6811899" y="1579313"/>
                </a:cubicBezTo>
                <a:cubicBezTo>
                  <a:pt x="6565935" y="1579971"/>
                  <a:pt x="6438857" y="1563466"/>
                  <a:pt x="6193990" y="1579313"/>
                </a:cubicBezTo>
                <a:cubicBezTo>
                  <a:pt x="5949123" y="1595160"/>
                  <a:pt x="5787963" y="1551664"/>
                  <a:pt x="5576081" y="1579313"/>
                </a:cubicBezTo>
                <a:cubicBezTo>
                  <a:pt x="5364199" y="1606962"/>
                  <a:pt x="5348342" y="1540161"/>
                  <a:pt x="5222990" y="1579313"/>
                </a:cubicBezTo>
                <a:cubicBezTo>
                  <a:pt x="5097638" y="1618465"/>
                  <a:pt x="4819755" y="1504940"/>
                  <a:pt x="4538876" y="1579313"/>
                </a:cubicBezTo>
                <a:cubicBezTo>
                  <a:pt x="4257997" y="1653686"/>
                  <a:pt x="4109486" y="1563261"/>
                  <a:pt x="3920967" y="1579313"/>
                </a:cubicBezTo>
                <a:cubicBezTo>
                  <a:pt x="3732448" y="1595365"/>
                  <a:pt x="3711146" y="1542422"/>
                  <a:pt x="3567876" y="1579313"/>
                </a:cubicBezTo>
                <a:cubicBezTo>
                  <a:pt x="3424606" y="1616204"/>
                  <a:pt x="3313396" y="1549651"/>
                  <a:pt x="3214785" y="1579313"/>
                </a:cubicBezTo>
                <a:cubicBezTo>
                  <a:pt x="3116174" y="1608975"/>
                  <a:pt x="2880603" y="1551172"/>
                  <a:pt x="2663081" y="1579313"/>
                </a:cubicBezTo>
                <a:cubicBezTo>
                  <a:pt x="2445559" y="1607454"/>
                  <a:pt x="2364785" y="1575243"/>
                  <a:pt x="2177580" y="1579313"/>
                </a:cubicBezTo>
                <a:cubicBezTo>
                  <a:pt x="1990375" y="1583383"/>
                  <a:pt x="1813962" y="1546393"/>
                  <a:pt x="1625876" y="1579313"/>
                </a:cubicBezTo>
                <a:cubicBezTo>
                  <a:pt x="1437790" y="1612233"/>
                  <a:pt x="1407642" y="1577364"/>
                  <a:pt x="1272785" y="1579313"/>
                </a:cubicBezTo>
                <a:cubicBezTo>
                  <a:pt x="1137928" y="1581262"/>
                  <a:pt x="595123" y="1573364"/>
                  <a:pt x="191444" y="1579313"/>
                </a:cubicBezTo>
                <a:cubicBezTo>
                  <a:pt x="91987" y="1584224"/>
                  <a:pt x="12317" y="1465221"/>
                  <a:pt x="0" y="1387869"/>
                </a:cubicBezTo>
                <a:cubicBezTo>
                  <a:pt x="-70596" y="1172369"/>
                  <a:pt x="54481" y="1018295"/>
                  <a:pt x="0" y="777692"/>
                </a:cubicBezTo>
                <a:cubicBezTo>
                  <a:pt x="-54481" y="537089"/>
                  <a:pt x="63778" y="401039"/>
                  <a:pt x="0" y="191444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1593187270">
                  <a:prstGeom prst="roundRect">
                    <a:avLst>
                      <a:gd name="adj" fmla="val 121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Google Shape;3842;p61">
            <a:extLst>
              <a:ext uri="{FF2B5EF4-FFF2-40B4-BE49-F238E27FC236}">
                <a16:creationId xmlns:a16="http://schemas.microsoft.com/office/drawing/2014/main" id="{F625250C-0488-4176-B429-EA6811E07962}"/>
              </a:ext>
            </a:extLst>
          </p:cNvPr>
          <p:cNvSpPr txBox="1"/>
          <p:nvPr/>
        </p:nvSpPr>
        <p:spPr>
          <a:xfrm>
            <a:off x="1681884" y="2680880"/>
            <a:ext cx="6646206" cy="15793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การเขียนแสดงจำนวนเงิน อาจเขียนแบบใช้จุดโดยเขียนจุดคั่นระหว่าง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จำนวนเงินเป็นบาทและจำนวนเงินเป็นสตางค์ และเขียนหน่วย 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“บาท” 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ต่อท้าย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1" name="Google Shape;4711;p51">
            <a:extLst>
              <a:ext uri="{FF2B5EF4-FFF2-40B4-BE49-F238E27FC236}">
                <a16:creationId xmlns:a16="http://schemas.microsoft.com/office/drawing/2014/main" id="{70F680EA-DFDE-46FF-8F99-A8FB89768265}"/>
              </a:ext>
            </a:extLst>
          </p:cNvPr>
          <p:cNvSpPr/>
          <p:nvPr/>
        </p:nvSpPr>
        <p:spPr>
          <a:xfrm>
            <a:off x="3394806" y="4440981"/>
            <a:ext cx="7003343" cy="1579313"/>
          </a:xfrm>
          <a:custGeom>
            <a:avLst/>
            <a:gdLst>
              <a:gd name="connsiteX0" fmla="*/ 0 w 7003343"/>
              <a:gd name="connsiteY0" fmla="*/ 191444 h 1579313"/>
              <a:gd name="connsiteX1" fmla="*/ 191444 w 7003343"/>
              <a:gd name="connsiteY1" fmla="*/ 0 h 1579313"/>
              <a:gd name="connsiteX2" fmla="*/ 654876 w 7003343"/>
              <a:gd name="connsiteY2" fmla="*/ 0 h 1579313"/>
              <a:gd name="connsiteX3" fmla="*/ 1383126 w 7003343"/>
              <a:gd name="connsiteY3" fmla="*/ 0 h 1579313"/>
              <a:gd name="connsiteX4" fmla="*/ 2177581 w 7003343"/>
              <a:gd name="connsiteY4" fmla="*/ 0 h 1579313"/>
              <a:gd name="connsiteX5" fmla="*/ 2773421 w 7003343"/>
              <a:gd name="connsiteY5" fmla="*/ 0 h 1579313"/>
              <a:gd name="connsiteX6" fmla="*/ 3567876 w 7003343"/>
              <a:gd name="connsiteY6" fmla="*/ 0 h 1579313"/>
              <a:gd name="connsiteX7" fmla="*/ 4031308 w 7003343"/>
              <a:gd name="connsiteY7" fmla="*/ 0 h 1579313"/>
              <a:gd name="connsiteX8" fmla="*/ 4627149 w 7003343"/>
              <a:gd name="connsiteY8" fmla="*/ 0 h 1579313"/>
              <a:gd name="connsiteX9" fmla="*/ 5156785 w 7003343"/>
              <a:gd name="connsiteY9" fmla="*/ 0 h 1579313"/>
              <a:gd name="connsiteX10" fmla="*/ 5885035 w 7003343"/>
              <a:gd name="connsiteY10" fmla="*/ 0 h 1579313"/>
              <a:gd name="connsiteX11" fmla="*/ 6811899 w 7003343"/>
              <a:gd name="connsiteY11" fmla="*/ 0 h 1579313"/>
              <a:gd name="connsiteX12" fmla="*/ 7003343 w 7003343"/>
              <a:gd name="connsiteY12" fmla="*/ 191444 h 1579313"/>
              <a:gd name="connsiteX13" fmla="*/ 7003343 w 7003343"/>
              <a:gd name="connsiteY13" fmla="*/ 753764 h 1579313"/>
              <a:gd name="connsiteX14" fmla="*/ 7003343 w 7003343"/>
              <a:gd name="connsiteY14" fmla="*/ 1387869 h 1579313"/>
              <a:gd name="connsiteX15" fmla="*/ 6811899 w 7003343"/>
              <a:gd name="connsiteY15" fmla="*/ 1579313 h 1579313"/>
              <a:gd name="connsiteX16" fmla="*/ 6017444 w 7003343"/>
              <a:gd name="connsiteY16" fmla="*/ 1579313 h 1579313"/>
              <a:gd name="connsiteX17" fmla="*/ 5222990 w 7003343"/>
              <a:gd name="connsiteY17" fmla="*/ 1579313 h 1579313"/>
              <a:gd name="connsiteX18" fmla="*/ 4560944 w 7003343"/>
              <a:gd name="connsiteY18" fmla="*/ 1579313 h 1579313"/>
              <a:gd name="connsiteX19" fmla="*/ 3766490 w 7003343"/>
              <a:gd name="connsiteY19" fmla="*/ 1579313 h 1579313"/>
              <a:gd name="connsiteX20" fmla="*/ 3236853 w 7003343"/>
              <a:gd name="connsiteY20" fmla="*/ 1579313 h 1579313"/>
              <a:gd name="connsiteX21" fmla="*/ 2574808 w 7003343"/>
              <a:gd name="connsiteY21" fmla="*/ 1579313 h 1579313"/>
              <a:gd name="connsiteX22" fmla="*/ 1978967 w 7003343"/>
              <a:gd name="connsiteY22" fmla="*/ 1579313 h 1579313"/>
              <a:gd name="connsiteX23" fmla="*/ 1316921 w 7003343"/>
              <a:gd name="connsiteY23" fmla="*/ 1579313 h 1579313"/>
              <a:gd name="connsiteX24" fmla="*/ 191444 w 7003343"/>
              <a:gd name="connsiteY24" fmla="*/ 1579313 h 1579313"/>
              <a:gd name="connsiteX25" fmla="*/ 0 w 7003343"/>
              <a:gd name="connsiteY25" fmla="*/ 1387869 h 1579313"/>
              <a:gd name="connsiteX26" fmla="*/ 0 w 7003343"/>
              <a:gd name="connsiteY26" fmla="*/ 789657 h 1579313"/>
              <a:gd name="connsiteX27" fmla="*/ 0 w 7003343"/>
              <a:gd name="connsiteY27" fmla="*/ 191444 h 1579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003343" h="1579313" fill="none" extrusionOk="0">
                <a:moveTo>
                  <a:pt x="0" y="191444"/>
                </a:moveTo>
                <a:cubicBezTo>
                  <a:pt x="-2812" y="76649"/>
                  <a:pt x="81698" y="13290"/>
                  <a:pt x="191444" y="0"/>
                </a:cubicBezTo>
                <a:cubicBezTo>
                  <a:pt x="353921" y="22231"/>
                  <a:pt x="512422" y="-7570"/>
                  <a:pt x="654876" y="0"/>
                </a:cubicBezTo>
                <a:cubicBezTo>
                  <a:pt x="797330" y="7570"/>
                  <a:pt x="1156507" y="-29127"/>
                  <a:pt x="1383126" y="0"/>
                </a:cubicBezTo>
                <a:cubicBezTo>
                  <a:pt x="1609745" y="29127"/>
                  <a:pt x="1804277" y="-8006"/>
                  <a:pt x="2177581" y="0"/>
                </a:cubicBezTo>
                <a:cubicBezTo>
                  <a:pt x="2550886" y="8006"/>
                  <a:pt x="2480974" y="18438"/>
                  <a:pt x="2773421" y="0"/>
                </a:cubicBezTo>
                <a:cubicBezTo>
                  <a:pt x="3065868" y="-18438"/>
                  <a:pt x="3298272" y="7716"/>
                  <a:pt x="3567876" y="0"/>
                </a:cubicBezTo>
                <a:cubicBezTo>
                  <a:pt x="3837480" y="-7716"/>
                  <a:pt x="3877993" y="212"/>
                  <a:pt x="4031308" y="0"/>
                </a:cubicBezTo>
                <a:cubicBezTo>
                  <a:pt x="4184623" y="-212"/>
                  <a:pt x="4493461" y="18019"/>
                  <a:pt x="4627149" y="0"/>
                </a:cubicBezTo>
                <a:cubicBezTo>
                  <a:pt x="4760837" y="-18019"/>
                  <a:pt x="5032714" y="21659"/>
                  <a:pt x="5156785" y="0"/>
                </a:cubicBezTo>
                <a:cubicBezTo>
                  <a:pt x="5280856" y="-21659"/>
                  <a:pt x="5607372" y="33500"/>
                  <a:pt x="5885035" y="0"/>
                </a:cubicBezTo>
                <a:cubicBezTo>
                  <a:pt x="6162698" y="-33500"/>
                  <a:pt x="6466763" y="-29856"/>
                  <a:pt x="6811899" y="0"/>
                </a:cubicBezTo>
                <a:cubicBezTo>
                  <a:pt x="6897636" y="-9107"/>
                  <a:pt x="7010497" y="75029"/>
                  <a:pt x="7003343" y="191444"/>
                </a:cubicBezTo>
                <a:cubicBezTo>
                  <a:pt x="7019796" y="340079"/>
                  <a:pt x="6992592" y="570095"/>
                  <a:pt x="7003343" y="753764"/>
                </a:cubicBezTo>
                <a:cubicBezTo>
                  <a:pt x="7014094" y="937433"/>
                  <a:pt x="6978608" y="1159722"/>
                  <a:pt x="7003343" y="1387869"/>
                </a:cubicBezTo>
                <a:cubicBezTo>
                  <a:pt x="6984588" y="1481029"/>
                  <a:pt x="6919119" y="1572028"/>
                  <a:pt x="6811899" y="1579313"/>
                </a:cubicBezTo>
                <a:cubicBezTo>
                  <a:pt x="6533946" y="1594706"/>
                  <a:pt x="6383029" y="1613579"/>
                  <a:pt x="6017444" y="1579313"/>
                </a:cubicBezTo>
                <a:cubicBezTo>
                  <a:pt x="5651859" y="1545047"/>
                  <a:pt x="5426732" y="1574969"/>
                  <a:pt x="5222990" y="1579313"/>
                </a:cubicBezTo>
                <a:cubicBezTo>
                  <a:pt x="5019248" y="1583657"/>
                  <a:pt x="4799438" y="1548536"/>
                  <a:pt x="4560944" y="1579313"/>
                </a:cubicBezTo>
                <a:cubicBezTo>
                  <a:pt x="4322450" y="1610090"/>
                  <a:pt x="4096113" y="1614083"/>
                  <a:pt x="3766490" y="1579313"/>
                </a:cubicBezTo>
                <a:cubicBezTo>
                  <a:pt x="3436867" y="1544543"/>
                  <a:pt x="3370736" y="1581646"/>
                  <a:pt x="3236853" y="1579313"/>
                </a:cubicBezTo>
                <a:cubicBezTo>
                  <a:pt x="3102970" y="1576980"/>
                  <a:pt x="2752724" y="1552785"/>
                  <a:pt x="2574808" y="1579313"/>
                </a:cubicBezTo>
                <a:cubicBezTo>
                  <a:pt x="2396893" y="1605841"/>
                  <a:pt x="2108699" y="1583620"/>
                  <a:pt x="1978967" y="1579313"/>
                </a:cubicBezTo>
                <a:cubicBezTo>
                  <a:pt x="1849235" y="1575006"/>
                  <a:pt x="1481383" y="1602679"/>
                  <a:pt x="1316921" y="1579313"/>
                </a:cubicBezTo>
                <a:cubicBezTo>
                  <a:pt x="1152459" y="1555947"/>
                  <a:pt x="497370" y="1525639"/>
                  <a:pt x="191444" y="1579313"/>
                </a:cubicBezTo>
                <a:cubicBezTo>
                  <a:pt x="90183" y="1576501"/>
                  <a:pt x="12967" y="1503537"/>
                  <a:pt x="0" y="1387869"/>
                </a:cubicBezTo>
                <a:cubicBezTo>
                  <a:pt x="23132" y="1132438"/>
                  <a:pt x="-21592" y="1003104"/>
                  <a:pt x="0" y="789657"/>
                </a:cubicBezTo>
                <a:cubicBezTo>
                  <a:pt x="21592" y="576210"/>
                  <a:pt x="-26944" y="400431"/>
                  <a:pt x="0" y="191444"/>
                </a:cubicBezTo>
                <a:close/>
              </a:path>
              <a:path w="7003343" h="1579313" stroke="0" extrusionOk="0">
                <a:moveTo>
                  <a:pt x="0" y="191444"/>
                </a:moveTo>
                <a:cubicBezTo>
                  <a:pt x="19131" y="92380"/>
                  <a:pt x="73633" y="15218"/>
                  <a:pt x="191444" y="0"/>
                </a:cubicBezTo>
                <a:cubicBezTo>
                  <a:pt x="433506" y="1018"/>
                  <a:pt x="464417" y="-24574"/>
                  <a:pt x="721080" y="0"/>
                </a:cubicBezTo>
                <a:cubicBezTo>
                  <a:pt x="977743" y="24574"/>
                  <a:pt x="1148887" y="23944"/>
                  <a:pt x="1449330" y="0"/>
                </a:cubicBezTo>
                <a:cubicBezTo>
                  <a:pt x="1749773" y="-23944"/>
                  <a:pt x="1846045" y="-4027"/>
                  <a:pt x="1978967" y="0"/>
                </a:cubicBezTo>
                <a:cubicBezTo>
                  <a:pt x="2111889" y="4027"/>
                  <a:pt x="2311293" y="-17455"/>
                  <a:pt x="2508603" y="0"/>
                </a:cubicBezTo>
                <a:cubicBezTo>
                  <a:pt x="2705913" y="17455"/>
                  <a:pt x="3050570" y="-20044"/>
                  <a:pt x="3303058" y="0"/>
                </a:cubicBezTo>
                <a:cubicBezTo>
                  <a:pt x="3555546" y="20044"/>
                  <a:pt x="3775565" y="-14221"/>
                  <a:pt x="3898899" y="0"/>
                </a:cubicBezTo>
                <a:cubicBezTo>
                  <a:pt x="4022233" y="14221"/>
                  <a:pt x="4318851" y="11908"/>
                  <a:pt x="4627149" y="0"/>
                </a:cubicBezTo>
                <a:cubicBezTo>
                  <a:pt x="4935447" y="-11908"/>
                  <a:pt x="5017229" y="7575"/>
                  <a:pt x="5355399" y="0"/>
                </a:cubicBezTo>
                <a:cubicBezTo>
                  <a:pt x="5693569" y="-7575"/>
                  <a:pt x="5646490" y="14657"/>
                  <a:pt x="5818831" y="0"/>
                </a:cubicBezTo>
                <a:cubicBezTo>
                  <a:pt x="5991172" y="-14657"/>
                  <a:pt x="6581598" y="46288"/>
                  <a:pt x="6811899" y="0"/>
                </a:cubicBezTo>
                <a:cubicBezTo>
                  <a:pt x="6916485" y="-3282"/>
                  <a:pt x="6980901" y="93874"/>
                  <a:pt x="7003343" y="191444"/>
                </a:cubicBezTo>
                <a:cubicBezTo>
                  <a:pt x="6979042" y="499705"/>
                  <a:pt x="6998625" y="549392"/>
                  <a:pt x="7003343" y="813585"/>
                </a:cubicBezTo>
                <a:cubicBezTo>
                  <a:pt x="7008061" y="1077778"/>
                  <a:pt x="6979773" y="1239690"/>
                  <a:pt x="7003343" y="1387869"/>
                </a:cubicBezTo>
                <a:cubicBezTo>
                  <a:pt x="7003318" y="1517436"/>
                  <a:pt x="6908099" y="1557227"/>
                  <a:pt x="6811899" y="1579313"/>
                </a:cubicBezTo>
                <a:cubicBezTo>
                  <a:pt x="6608620" y="1553376"/>
                  <a:pt x="6357293" y="1591214"/>
                  <a:pt x="6083649" y="1579313"/>
                </a:cubicBezTo>
                <a:cubicBezTo>
                  <a:pt x="5810005" y="1567413"/>
                  <a:pt x="5641446" y="1611586"/>
                  <a:pt x="5355399" y="1579313"/>
                </a:cubicBezTo>
                <a:cubicBezTo>
                  <a:pt x="5069352" y="1547041"/>
                  <a:pt x="4909235" y="1561430"/>
                  <a:pt x="4759558" y="1579313"/>
                </a:cubicBezTo>
                <a:cubicBezTo>
                  <a:pt x="4609881" y="1597196"/>
                  <a:pt x="4456139" y="1597817"/>
                  <a:pt x="4163717" y="1579313"/>
                </a:cubicBezTo>
                <a:cubicBezTo>
                  <a:pt x="3871295" y="1560809"/>
                  <a:pt x="3725218" y="1592782"/>
                  <a:pt x="3501672" y="1579313"/>
                </a:cubicBezTo>
                <a:cubicBezTo>
                  <a:pt x="3278127" y="1565844"/>
                  <a:pt x="3136808" y="1586370"/>
                  <a:pt x="2839626" y="1579313"/>
                </a:cubicBezTo>
                <a:cubicBezTo>
                  <a:pt x="2542444" y="1572256"/>
                  <a:pt x="2353014" y="1551163"/>
                  <a:pt x="2045171" y="1579313"/>
                </a:cubicBezTo>
                <a:cubicBezTo>
                  <a:pt x="1737329" y="1607463"/>
                  <a:pt x="1705607" y="1601951"/>
                  <a:pt x="1515535" y="1579313"/>
                </a:cubicBezTo>
                <a:cubicBezTo>
                  <a:pt x="1325463" y="1556675"/>
                  <a:pt x="1125574" y="1563633"/>
                  <a:pt x="985899" y="1579313"/>
                </a:cubicBezTo>
                <a:cubicBezTo>
                  <a:pt x="846224" y="1594993"/>
                  <a:pt x="524257" y="1541736"/>
                  <a:pt x="191444" y="1579313"/>
                </a:cubicBezTo>
                <a:cubicBezTo>
                  <a:pt x="87174" y="1583622"/>
                  <a:pt x="20756" y="1500361"/>
                  <a:pt x="0" y="1387869"/>
                </a:cubicBezTo>
                <a:cubicBezTo>
                  <a:pt x="29126" y="1121689"/>
                  <a:pt x="19524" y="1038729"/>
                  <a:pt x="0" y="777692"/>
                </a:cubicBezTo>
                <a:cubicBezTo>
                  <a:pt x="-19524" y="516655"/>
                  <a:pt x="17112" y="431041"/>
                  <a:pt x="0" y="191444"/>
                </a:cubicBezTo>
                <a:close/>
              </a:path>
            </a:pathLst>
          </a:custGeom>
          <a:solidFill>
            <a:srgbClr val="E7E8FD"/>
          </a:solidFill>
          <a:ln w="19050">
            <a:solidFill>
              <a:srgbClr val="7030A0"/>
            </a:solidFill>
            <a:extLst>
              <a:ext uri="{C807C97D-BFC1-408E-A445-0C87EB9F89A2}">
                <ask:lineSketchStyleProps xmlns="" xmlns:ask="http://schemas.microsoft.com/office/drawing/2018/sketchyshapes" sd="4043487653">
                  <a:prstGeom prst="roundRect">
                    <a:avLst>
                      <a:gd name="adj" fmla="val 12122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50EB5A14-E8D3-4F22-B865-11B79BE77870}"/>
              </a:ext>
            </a:extLst>
          </p:cNvPr>
          <p:cNvSpPr txBox="1"/>
          <p:nvPr/>
        </p:nvSpPr>
        <p:spPr>
          <a:xfrm>
            <a:off x="3573374" y="4442823"/>
            <a:ext cx="6646206" cy="15793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85 บาท 50 สตางค์ เขียนแสดงจำนวนเงินแบบใช้จุดได้เป็น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85.50 </a:t>
            </a: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บาท ตัวเลขหน้าจุดแสดงจำนวนเงินเป็นบาท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ตัวเลขหลังจุดแสดงจำนวนเงินเป็นสตางค์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275366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1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2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80" grpId="0"/>
      <p:bldP spid="81" grpId="0" animBg="1"/>
      <p:bldP spid="8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696980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698786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เขียนแสดงจำนวนเงินแบบใช้จุด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653981"/>
            <a:ext cx="325922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108 บาท 50 สตางค์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360303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317304"/>
            <a:ext cx="331052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250 บาท 25 สตางค์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038142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2995143"/>
            <a:ext cx="329769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840 บาท 75 สตางค์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709629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3666630"/>
            <a:ext cx="361028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4,250 บาท 50 สตางค์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253114" y="1615394"/>
            <a:ext cx="204895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4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108.50 บาท</a:t>
            </a:r>
            <a:endParaRPr kumimoji="0" lang="th-TH" sz="4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246178" y="2336232"/>
            <a:ext cx="210025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250.25 บาท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028042"/>
            <a:ext cx="208743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840.75 บาท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3670501"/>
            <a:ext cx="240001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4,250.50</a:t>
            </a:r>
            <a:r>
              <a:rPr kumimoji="0" lang="th-TH" sz="4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  <a:endParaRPr kumimoji="0" lang="th-TH" sz="4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55" name="กลุ่ม 2">
            <a:extLst>
              <a:ext uri="{FF2B5EF4-FFF2-40B4-BE49-F238E27FC236}">
                <a16:creationId xmlns:a16="http://schemas.microsoft.com/office/drawing/2014/main" id="{20FFABFD-D967-4698-808F-402576F360BB}"/>
              </a:ext>
            </a:extLst>
          </p:cNvPr>
          <p:cNvGrpSpPr/>
          <p:nvPr/>
        </p:nvGrpSpPr>
        <p:grpSpPr>
          <a:xfrm>
            <a:off x="2996980" y="4416563"/>
            <a:ext cx="468000" cy="468000"/>
            <a:chOff x="1239484" y="1722687"/>
            <a:chExt cx="468000" cy="468000"/>
          </a:xfrm>
        </p:grpSpPr>
        <p:sp>
          <p:nvSpPr>
            <p:cNvPr id="56" name="Google Shape;523;p27">
              <a:extLst>
                <a:ext uri="{FF2B5EF4-FFF2-40B4-BE49-F238E27FC236}">
                  <a16:creationId xmlns:a16="http://schemas.microsoft.com/office/drawing/2014/main" id="{589351AA-53B9-4912-9888-4FCECCA5C8C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656;p49">
              <a:extLst>
                <a:ext uri="{FF2B5EF4-FFF2-40B4-BE49-F238E27FC236}">
                  <a16:creationId xmlns:a16="http://schemas.microsoft.com/office/drawing/2014/main" id="{F5AE3E99-86AC-46D8-BFFA-3DFA93A6836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8" name="TextBox 187">
            <a:extLst>
              <a:ext uri="{FF2B5EF4-FFF2-40B4-BE49-F238E27FC236}">
                <a16:creationId xmlns:a16="http://schemas.microsoft.com/office/drawing/2014/main" id="{12356ADD-405D-497F-84C9-3EFA1D78D3FB}"/>
              </a:ext>
            </a:extLst>
          </p:cNvPr>
          <p:cNvSpPr txBox="1"/>
          <p:nvPr/>
        </p:nvSpPr>
        <p:spPr>
          <a:xfrm>
            <a:off x="3618870" y="4373564"/>
            <a:ext cx="360547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4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7,468</a:t>
            </a: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บาท 25 สตางค์</a:t>
            </a:r>
          </a:p>
        </p:txBody>
      </p: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8F8C9C1E-4D88-434F-8DC3-CEB62FBA94C7}"/>
              </a:ext>
            </a:extLst>
          </p:cNvPr>
          <p:cNvGrpSpPr/>
          <p:nvPr/>
        </p:nvGrpSpPr>
        <p:grpSpPr>
          <a:xfrm>
            <a:off x="2996980" y="5088050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BF05D81A-D05B-4460-9855-86EAAA9EC7B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70635480-BBF1-4548-BBE9-AD999A63D3B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2" name="TextBox 191">
            <a:extLst>
              <a:ext uri="{FF2B5EF4-FFF2-40B4-BE49-F238E27FC236}">
                <a16:creationId xmlns:a16="http://schemas.microsoft.com/office/drawing/2014/main" id="{A907DCE3-0377-4F0C-8257-68209E04B4DE}"/>
              </a:ext>
            </a:extLst>
          </p:cNvPr>
          <p:cNvSpPr txBox="1"/>
          <p:nvPr/>
        </p:nvSpPr>
        <p:spPr>
          <a:xfrm>
            <a:off x="3618870" y="5045051"/>
            <a:ext cx="362471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4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8,689</a:t>
            </a: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บาท 75 สตางค์</a:t>
            </a:r>
          </a:p>
        </p:txBody>
      </p:sp>
      <p:sp>
        <p:nvSpPr>
          <p:cNvPr id="63" name="TextBox 215">
            <a:extLst>
              <a:ext uri="{FF2B5EF4-FFF2-40B4-BE49-F238E27FC236}">
                <a16:creationId xmlns:a16="http://schemas.microsoft.com/office/drawing/2014/main" id="{8C544E90-1534-4BCD-ACE1-0B7A2854BA3C}"/>
              </a:ext>
            </a:extLst>
          </p:cNvPr>
          <p:cNvSpPr txBox="1"/>
          <p:nvPr/>
        </p:nvSpPr>
        <p:spPr>
          <a:xfrm>
            <a:off x="7229087" y="4406463"/>
            <a:ext cx="239520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7,468.25 บาท</a:t>
            </a:r>
          </a:p>
        </p:txBody>
      </p:sp>
      <p:sp>
        <p:nvSpPr>
          <p:cNvPr id="64" name="TextBox 216">
            <a:extLst>
              <a:ext uri="{FF2B5EF4-FFF2-40B4-BE49-F238E27FC236}">
                <a16:creationId xmlns:a16="http://schemas.microsoft.com/office/drawing/2014/main" id="{CE5CB926-ECE4-46D0-A2ED-B28EF9ACF108}"/>
              </a:ext>
            </a:extLst>
          </p:cNvPr>
          <p:cNvSpPr txBox="1"/>
          <p:nvPr/>
        </p:nvSpPr>
        <p:spPr>
          <a:xfrm>
            <a:off x="7246178" y="5048922"/>
            <a:ext cx="241444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4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8,689.75 บาท</a:t>
            </a:r>
          </a:p>
        </p:txBody>
      </p:sp>
    </p:spTree>
    <p:extLst>
      <p:ext uri="{BB962C8B-B14F-4D97-AF65-F5344CB8AC3E}">
        <p14:creationId xmlns:p14="http://schemas.microsoft.com/office/powerpoint/2010/main" val="828782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  <p:bldP spid="63" grpId="0"/>
      <p:bldP spid="6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9" name="Google Shape;4711;p51">
            <a:extLst>
              <a:ext uri="{FF2B5EF4-FFF2-40B4-BE49-F238E27FC236}">
                <a16:creationId xmlns:a16="http://schemas.microsoft.com/office/drawing/2014/main" id="{AA5F12A6-7456-4D6B-AD34-0F9FAB2392CB}"/>
              </a:ext>
            </a:extLst>
          </p:cNvPr>
          <p:cNvSpPr/>
          <p:nvPr/>
        </p:nvSpPr>
        <p:spPr>
          <a:xfrm>
            <a:off x="2922815" y="957724"/>
            <a:ext cx="6824774" cy="1131223"/>
          </a:xfrm>
          <a:custGeom>
            <a:avLst/>
            <a:gdLst>
              <a:gd name="connsiteX0" fmla="*/ 0 w 6824774"/>
              <a:gd name="connsiteY0" fmla="*/ 137127 h 1131223"/>
              <a:gd name="connsiteX1" fmla="*/ 137127 w 6824774"/>
              <a:gd name="connsiteY1" fmla="*/ 0 h 1131223"/>
              <a:gd name="connsiteX2" fmla="*/ 536113 w 6824774"/>
              <a:gd name="connsiteY2" fmla="*/ 0 h 1131223"/>
              <a:gd name="connsiteX3" fmla="*/ 1066110 w 6824774"/>
              <a:gd name="connsiteY3" fmla="*/ 0 h 1131223"/>
              <a:gd name="connsiteX4" fmla="*/ 1727117 w 6824774"/>
              <a:gd name="connsiteY4" fmla="*/ 0 h 1131223"/>
              <a:gd name="connsiteX5" fmla="*/ 2191608 w 6824774"/>
              <a:gd name="connsiteY5" fmla="*/ 0 h 1131223"/>
              <a:gd name="connsiteX6" fmla="*/ 2721605 w 6824774"/>
              <a:gd name="connsiteY6" fmla="*/ 0 h 1131223"/>
              <a:gd name="connsiteX7" fmla="*/ 3317107 w 6824774"/>
              <a:gd name="connsiteY7" fmla="*/ 0 h 1131223"/>
              <a:gd name="connsiteX8" fmla="*/ 4043619 w 6824774"/>
              <a:gd name="connsiteY8" fmla="*/ 0 h 1131223"/>
              <a:gd name="connsiteX9" fmla="*/ 4704626 w 6824774"/>
              <a:gd name="connsiteY9" fmla="*/ 0 h 1131223"/>
              <a:gd name="connsiteX10" fmla="*/ 5169117 w 6824774"/>
              <a:gd name="connsiteY10" fmla="*/ 0 h 1131223"/>
              <a:gd name="connsiteX11" fmla="*/ 5568104 w 6824774"/>
              <a:gd name="connsiteY11" fmla="*/ 0 h 1131223"/>
              <a:gd name="connsiteX12" fmla="*/ 6098100 w 6824774"/>
              <a:gd name="connsiteY12" fmla="*/ 0 h 1131223"/>
              <a:gd name="connsiteX13" fmla="*/ 6687647 w 6824774"/>
              <a:gd name="connsiteY13" fmla="*/ 0 h 1131223"/>
              <a:gd name="connsiteX14" fmla="*/ 6824774 w 6824774"/>
              <a:gd name="connsiteY14" fmla="*/ 137127 h 1131223"/>
              <a:gd name="connsiteX15" fmla="*/ 6824774 w 6824774"/>
              <a:gd name="connsiteY15" fmla="*/ 539902 h 1131223"/>
              <a:gd name="connsiteX16" fmla="*/ 6824774 w 6824774"/>
              <a:gd name="connsiteY16" fmla="*/ 994096 h 1131223"/>
              <a:gd name="connsiteX17" fmla="*/ 6687647 w 6824774"/>
              <a:gd name="connsiteY17" fmla="*/ 1131223 h 1131223"/>
              <a:gd name="connsiteX18" fmla="*/ 6157650 w 6824774"/>
              <a:gd name="connsiteY18" fmla="*/ 1131223 h 1131223"/>
              <a:gd name="connsiteX19" fmla="*/ 5627654 w 6824774"/>
              <a:gd name="connsiteY19" fmla="*/ 1131223 h 1131223"/>
              <a:gd name="connsiteX20" fmla="*/ 4966647 w 6824774"/>
              <a:gd name="connsiteY20" fmla="*/ 1131223 h 1131223"/>
              <a:gd name="connsiteX21" fmla="*/ 4436650 w 6824774"/>
              <a:gd name="connsiteY21" fmla="*/ 1131223 h 1131223"/>
              <a:gd name="connsiteX22" fmla="*/ 4037664 w 6824774"/>
              <a:gd name="connsiteY22" fmla="*/ 1131223 h 1131223"/>
              <a:gd name="connsiteX23" fmla="*/ 3442162 w 6824774"/>
              <a:gd name="connsiteY23" fmla="*/ 1131223 h 1131223"/>
              <a:gd name="connsiteX24" fmla="*/ 3043176 w 6824774"/>
              <a:gd name="connsiteY24" fmla="*/ 1131223 h 1131223"/>
              <a:gd name="connsiteX25" fmla="*/ 2447674 w 6824774"/>
              <a:gd name="connsiteY25" fmla="*/ 1131223 h 1131223"/>
              <a:gd name="connsiteX26" fmla="*/ 2048688 w 6824774"/>
              <a:gd name="connsiteY26" fmla="*/ 1131223 h 1131223"/>
              <a:gd name="connsiteX27" fmla="*/ 1518691 w 6824774"/>
              <a:gd name="connsiteY27" fmla="*/ 1131223 h 1131223"/>
              <a:gd name="connsiteX28" fmla="*/ 792179 w 6824774"/>
              <a:gd name="connsiteY28" fmla="*/ 1131223 h 1131223"/>
              <a:gd name="connsiteX29" fmla="*/ 137127 w 6824774"/>
              <a:gd name="connsiteY29" fmla="*/ 1131223 h 1131223"/>
              <a:gd name="connsiteX30" fmla="*/ 0 w 6824774"/>
              <a:gd name="connsiteY30" fmla="*/ 994096 h 1131223"/>
              <a:gd name="connsiteX31" fmla="*/ 0 w 6824774"/>
              <a:gd name="connsiteY31" fmla="*/ 591321 h 1131223"/>
              <a:gd name="connsiteX32" fmla="*/ 0 w 6824774"/>
              <a:gd name="connsiteY32" fmla="*/ 137127 h 1131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6824774" h="1131223" fill="none" extrusionOk="0">
                <a:moveTo>
                  <a:pt x="0" y="137127"/>
                </a:moveTo>
                <a:cubicBezTo>
                  <a:pt x="3570" y="73627"/>
                  <a:pt x="62452" y="-15189"/>
                  <a:pt x="137127" y="0"/>
                </a:cubicBezTo>
                <a:cubicBezTo>
                  <a:pt x="250421" y="-24376"/>
                  <a:pt x="342131" y="44252"/>
                  <a:pt x="536113" y="0"/>
                </a:cubicBezTo>
                <a:cubicBezTo>
                  <a:pt x="730095" y="-44252"/>
                  <a:pt x="857518" y="23245"/>
                  <a:pt x="1066110" y="0"/>
                </a:cubicBezTo>
                <a:cubicBezTo>
                  <a:pt x="1274702" y="-23245"/>
                  <a:pt x="1505509" y="70352"/>
                  <a:pt x="1727117" y="0"/>
                </a:cubicBezTo>
                <a:cubicBezTo>
                  <a:pt x="1948725" y="-70352"/>
                  <a:pt x="1964175" y="33389"/>
                  <a:pt x="2191608" y="0"/>
                </a:cubicBezTo>
                <a:cubicBezTo>
                  <a:pt x="2419041" y="-33389"/>
                  <a:pt x="2501980" y="17777"/>
                  <a:pt x="2721605" y="0"/>
                </a:cubicBezTo>
                <a:cubicBezTo>
                  <a:pt x="2941230" y="-17777"/>
                  <a:pt x="3147234" y="13414"/>
                  <a:pt x="3317107" y="0"/>
                </a:cubicBezTo>
                <a:cubicBezTo>
                  <a:pt x="3486980" y="-13414"/>
                  <a:pt x="3868029" y="29669"/>
                  <a:pt x="4043619" y="0"/>
                </a:cubicBezTo>
                <a:cubicBezTo>
                  <a:pt x="4219209" y="-29669"/>
                  <a:pt x="4479180" y="67354"/>
                  <a:pt x="4704626" y="0"/>
                </a:cubicBezTo>
                <a:cubicBezTo>
                  <a:pt x="4930072" y="-67354"/>
                  <a:pt x="4999611" y="32758"/>
                  <a:pt x="5169117" y="0"/>
                </a:cubicBezTo>
                <a:cubicBezTo>
                  <a:pt x="5338623" y="-32758"/>
                  <a:pt x="5402441" y="5648"/>
                  <a:pt x="5568104" y="0"/>
                </a:cubicBezTo>
                <a:cubicBezTo>
                  <a:pt x="5733767" y="-5648"/>
                  <a:pt x="5878888" y="14135"/>
                  <a:pt x="6098100" y="0"/>
                </a:cubicBezTo>
                <a:cubicBezTo>
                  <a:pt x="6317312" y="-14135"/>
                  <a:pt x="6473349" y="40212"/>
                  <a:pt x="6687647" y="0"/>
                </a:cubicBezTo>
                <a:cubicBezTo>
                  <a:pt x="6773677" y="8508"/>
                  <a:pt x="6833649" y="46035"/>
                  <a:pt x="6824774" y="137127"/>
                </a:cubicBezTo>
                <a:cubicBezTo>
                  <a:pt x="6856137" y="234096"/>
                  <a:pt x="6811180" y="367087"/>
                  <a:pt x="6824774" y="539902"/>
                </a:cubicBezTo>
                <a:cubicBezTo>
                  <a:pt x="6838368" y="712718"/>
                  <a:pt x="6773846" y="797110"/>
                  <a:pt x="6824774" y="994096"/>
                </a:cubicBezTo>
                <a:cubicBezTo>
                  <a:pt x="6811590" y="1063282"/>
                  <a:pt x="6774870" y="1131160"/>
                  <a:pt x="6687647" y="1131223"/>
                </a:cubicBezTo>
                <a:cubicBezTo>
                  <a:pt x="6448390" y="1175445"/>
                  <a:pt x="6319738" y="1122137"/>
                  <a:pt x="6157650" y="1131223"/>
                </a:cubicBezTo>
                <a:cubicBezTo>
                  <a:pt x="5995562" y="1140309"/>
                  <a:pt x="5811633" y="1089642"/>
                  <a:pt x="5627654" y="1131223"/>
                </a:cubicBezTo>
                <a:cubicBezTo>
                  <a:pt x="5443675" y="1172804"/>
                  <a:pt x="5184635" y="1075980"/>
                  <a:pt x="4966647" y="1131223"/>
                </a:cubicBezTo>
                <a:cubicBezTo>
                  <a:pt x="4748659" y="1186466"/>
                  <a:pt x="4683250" y="1079447"/>
                  <a:pt x="4436650" y="1131223"/>
                </a:cubicBezTo>
                <a:cubicBezTo>
                  <a:pt x="4190050" y="1182999"/>
                  <a:pt x="4156509" y="1123440"/>
                  <a:pt x="4037664" y="1131223"/>
                </a:cubicBezTo>
                <a:cubicBezTo>
                  <a:pt x="3918819" y="1139006"/>
                  <a:pt x="3715884" y="1059782"/>
                  <a:pt x="3442162" y="1131223"/>
                </a:cubicBezTo>
                <a:cubicBezTo>
                  <a:pt x="3168440" y="1202664"/>
                  <a:pt x="3193505" y="1101903"/>
                  <a:pt x="3043176" y="1131223"/>
                </a:cubicBezTo>
                <a:cubicBezTo>
                  <a:pt x="2892847" y="1160543"/>
                  <a:pt x="2632757" y="1111657"/>
                  <a:pt x="2447674" y="1131223"/>
                </a:cubicBezTo>
                <a:cubicBezTo>
                  <a:pt x="2262591" y="1150789"/>
                  <a:pt x="2203064" y="1098544"/>
                  <a:pt x="2048688" y="1131223"/>
                </a:cubicBezTo>
                <a:cubicBezTo>
                  <a:pt x="1894312" y="1163902"/>
                  <a:pt x="1781595" y="1099702"/>
                  <a:pt x="1518691" y="1131223"/>
                </a:cubicBezTo>
                <a:cubicBezTo>
                  <a:pt x="1255787" y="1162744"/>
                  <a:pt x="999186" y="1078239"/>
                  <a:pt x="792179" y="1131223"/>
                </a:cubicBezTo>
                <a:cubicBezTo>
                  <a:pt x="585172" y="1184207"/>
                  <a:pt x="455838" y="1104318"/>
                  <a:pt x="137127" y="1131223"/>
                </a:cubicBezTo>
                <a:cubicBezTo>
                  <a:pt x="45171" y="1144651"/>
                  <a:pt x="-6425" y="1085822"/>
                  <a:pt x="0" y="994096"/>
                </a:cubicBezTo>
                <a:cubicBezTo>
                  <a:pt x="-32310" y="821495"/>
                  <a:pt x="39638" y="734600"/>
                  <a:pt x="0" y="591321"/>
                </a:cubicBezTo>
                <a:cubicBezTo>
                  <a:pt x="-39638" y="448043"/>
                  <a:pt x="7279" y="349200"/>
                  <a:pt x="0" y="137127"/>
                </a:cubicBezTo>
                <a:close/>
              </a:path>
              <a:path w="6824774" h="1131223" stroke="0" extrusionOk="0">
                <a:moveTo>
                  <a:pt x="0" y="137127"/>
                </a:moveTo>
                <a:cubicBezTo>
                  <a:pt x="-9752" y="79393"/>
                  <a:pt x="56460" y="-6903"/>
                  <a:pt x="137127" y="0"/>
                </a:cubicBezTo>
                <a:cubicBezTo>
                  <a:pt x="305528" y="-5475"/>
                  <a:pt x="348000" y="36656"/>
                  <a:pt x="536113" y="0"/>
                </a:cubicBezTo>
                <a:cubicBezTo>
                  <a:pt x="724226" y="-36656"/>
                  <a:pt x="1027366" y="31134"/>
                  <a:pt x="1197120" y="0"/>
                </a:cubicBezTo>
                <a:cubicBezTo>
                  <a:pt x="1366874" y="-31134"/>
                  <a:pt x="1560957" y="56913"/>
                  <a:pt x="1923632" y="0"/>
                </a:cubicBezTo>
                <a:cubicBezTo>
                  <a:pt x="2286307" y="-56913"/>
                  <a:pt x="2325652" y="18985"/>
                  <a:pt x="2650145" y="0"/>
                </a:cubicBezTo>
                <a:cubicBezTo>
                  <a:pt x="2974638" y="-18985"/>
                  <a:pt x="3103184" y="42279"/>
                  <a:pt x="3245646" y="0"/>
                </a:cubicBezTo>
                <a:cubicBezTo>
                  <a:pt x="3388108" y="-42279"/>
                  <a:pt x="3665358" y="54689"/>
                  <a:pt x="3906654" y="0"/>
                </a:cubicBezTo>
                <a:cubicBezTo>
                  <a:pt x="4147950" y="-54689"/>
                  <a:pt x="4371897" y="39899"/>
                  <a:pt x="4567661" y="0"/>
                </a:cubicBezTo>
                <a:cubicBezTo>
                  <a:pt x="4763425" y="-39899"/>
                  <a:pt x="4834565" y="48453"/>
                  <a:pt x="5097657" y="0"/>
                </a:cubicBezTo>
                <a:cubicBezTo>
                  <a:pt x="5360749" y="-48453"/>
                  <a:pt x="5595379" y="19416"/>
                  <a:pt x="5824169" y="0"/>
                </a:cubicBezTo>
                <a:cubicBezTo>
                  <a:pt x="6052959" y="-19416"/>
                  <a:pt x="6352927" y="44329"/>
                  <a:pt x="6687647" y="0"/>
                </a:cubicBezTo>
                <a:cubicBezTo>
                  <a:pt x="6765281" y="-903"/>
                  <a:pt x="6818687" y="74204"/>
                  <a:pt x="6824774" y="137127"/>
                </a:cubicBezTo>
                <a:cubicBezTo>
                  <a:pt x="6852158" y="285463"/>
                  <a:pt x="6821926" y="473829"/>
                  <a:pt x="6824774" y="582751"/>
                </a:cubicBezTo>
                <a:cubicBezTo>
                  <a:pt x="6827622" y="691673"/>
                  <a:pt x="6791433" y="821614"/>
                  <a:pt x="6824774" y="994096"/>
                </a:cubicBezTo>
                <a:cubicBezTo>
                  <a:pt x="6829907" y="1067766"/>
                  <a:pt x="6766864" y="1126701"/>
                  <a:pt x="6687647" y="1131223"/>
                </a:cubicBezTo>
                <a:cubicBezTo>
                  <a:pt x="6485305" y="1159124"/>
                  <a:pt x="6169515" y="1056042"/>
                  <a:pt x="6026640" y="1131223"/>
                </a:cubicBezTo>
                <a:cubicBezTo>
                  <a:pt x="5883765" y="1206404"/>
                  <a:pt x="5726579" y="1123487"/>
                  <a:pt x="5562149" y="1131223"/>
                </a:cubicBezTo>
                <a:cubicBezTo>
                  <a:pt x="5397719" y="1138959"/>
                  <a:pt x="4980999" y="1062034"/>
                  <a:pt x="4835636" y="1131223"/>
                </a:cubicBezTo>
                <a:cubicBezTo>
                  <a:pt x="4690273" y="1200412"/>
                  <a:pt x="4309902" y="1057161"/>
                  <a:pt x="4174629" y="1131223"/>
                </a:cubicBezTo>
                <a:cubicBezTo>
                  <a:pt x="4039356" y="1205285"/>
                  <a:pt x="3943519" y="1107278"/>
                  <a:pt x="3775643" y="1131223"/>
                </a:cubicBezTo>
                <a:cubicBezTo>
                  <a:pt x="3607767" y="1155168"/>
                  <a:pt x="3341149" y="1118744"/>
                  <a:pt x="3049131" y="1131223"/>
                </a:cubicBezTo>
                <a:cubicBezTo>
                  <a:pt x="2757113" y="1143702"/>
                  <a:pt x="2690330" y="1054637"/>
                  <a:pt x="2388124" y="1131223"/>
                </a:cubicBezTo>
                <a:cubicBezTo>
                  <a:pt x="2085918" y="1207809"/>
                  <a:pt x="2129899" y="1093411"/>
                  <a:pt x="1989138" y="1131223"/>
                </a:cubicBezTo>
                <a:cubicBezTo>
                  <a:pt x="1848377" y="1169035"/>
                  <a:pt x="1729106" y="1097347"/>
                  <a:pt x="1590151" y="1131223"/>
                </a:cubicBezTo>
                <a:cubicBezTo>
                  <a:pt x="1451196" y="1165099"/>
                  <a:pt x="1156699" y="1062339"/>
                  <a:pt x="994650" y="1131223"/>
                </a:cubicBezTo>
                <a:cubicBezTo>
                  <a:pt x="832601" y="1200107"/>
                  <a:pt x="522650" y="1070787"/>
                  <a:pt x="137127" y="1131223"/>
                </a:cubicBezTo>
                <a:cubicBezTo>
                  <a:pt x="56522" y="1125761"/>
                  <a:pt x="14124" y="1076934"/>
                  <a:pt x="0" y="994096"/>
                </a:cubicBezTo>
                <a:cubicBezTo>
                  <a:pt x="-5898" y="833488"/>
                  <a:pt x="6265" y="677554"/>
                  <a:pt x="0" y="574181"/>
                </a:cubicBezTo>
                <a:cubicBezTo>
                  <a:pt x="-6265" y="470808"/>
                  <a:pt x="36851" y="334303"/>
                  <a:pt x="0" y="137127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1593187270">
                  <a:prstGeom prst="roundRect">
                    <a:avLst>
                      <a:gd name="adj" fmla="val 121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Google Shape;3842;p61">
            <a:extLst>
              <a:ext uri="{FF2B5EF4-FFF2-40B4-BE49-F238E27FC236}">
                <a16:creationId xmlns:a16="http://schemas.microsoft.com/office/drawing/2014/main" id="{F625250C-0488-4176-B429-EA6811E07962}"/>
              </a:ext>
            </a:extLst>
          </p:cNvPr>
          <p:cNvSpPr txBox="1"/>
          <p:nvPr/>
        </p:nvSpPr>
        <p:spPr>
          <a:xfrm>
            <a:off x="3101382" y="942660"/>
            <a:ext cx="6646206" cy="11114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การเขียนแสดงจำนวนเงินแบบใช้จุด ถ้าไม่มีจำนวนเงินเป็นสตางค์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ให้เขียน 00 หลังจุดแทนจำนวนเงินเป็นสตางค์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8" name="Google Shape;5684;p37">
            <a:extLst>
              <a:ext uri="{FF2B5EF4-FFF2-40B4-BE49-F238E27FC236}">
                <a16:creationId xmlns:a16="http://schemas.microsoft.com/office/drawing/2014/main" id="{E0C58617-0107-48EA-A2C5-67672E69AD53}"/>
              </a:ext>
            </a:extLst>
          </p:cNvPr>
          <p:cNvSpPr/>
          <p:nvPr/>
        </p:nvSpPr>
        <p:spPr>
          <a:xfrm>
            <a:off x="1966591" y="2655196"/>
            <a:ext cx="3711398" cy="580291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00838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" name="Google Shape;5685;p37">
            <a:extLst>
              <a:ext uri="{FF2B5EF4-FFF2-40B4-BE49-F238E27FC236}">
                <a16:creationId xmlns:a16="http://schemas.microsoft.com/office/drawing/2014/main" id="{CEAAEA31-F3DD-433D-A887-53E673377DE7}"/>
              </a:ext>
            </a:extLst>
          </p:cNvPr>
          <p:cNvSpPr txBox="1">
            <a:spLocks/>
          </p:cNvSpPr>
          <p:nvPr/>
        </p:nvSpPr>
        <p:spPr>
          <a:xfrm>
            <a:off x="2131191" y="2578493"/>
            <a:ext cx="3382197" cy="39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accent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B5C6E"/>
              </a:buClr>
              <a:buSzPts val="1600"/>
              <a:buFont typeface="Montserrat Alternates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180 </a:t>
            </a: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บาท เขียนแบบใช้จุด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33" name="Google Shape;1571;p76">
            <a:extLst>
              <a:ext uri="{FF2B5EF4-FFF2-40B4-BE49-F238E27FC236}">
                <a16:creationId xmlns:a16="http://schemas.microsoft.com/office/drawing/2014/main" id="{406C5B89-5B34-491B-8F23-42575572BC4A}"/>
              </a:ext>
            </a:extLst>
          </p:cNvPr>
          <p:cNvGrpSpPr/>
          <p:nvPr/>
        </p:nvGrpSpPr>
        <p:grpSpPr>
          <a:xfrm flipH="1">
            <a:off x="5920969" y="2776493"/>
            <a:ext cx="1114098" cy="363800"/>
            <a:chOff x="4031600" y="1880100"/>
            <a:chExt cx="817275" cy="266875"/>
          </a:xfrm>
        </p:grpSpPr>
        <p:sp>
          <p:nvSpPr>
            <p:cNvPr id="34" name="Google Shape;1572;p76">
              <a:extLst>
                <a:ext uri="{FF2B5EF4-FFF2-40B4-BE49-F238E27FC236}">
                  <a16:creationId xmlns:a16="http://schemas.microsoft.com/office/drawing/2014/main" id="{29F521E4-7C7A-4704-A9C6-2F5985E4D3EA}"/>
                </a:ext>
              </a:extLst>
            </p:cNvPr>
            <p:cNvSpPr/>
            <p:nvPr/>
          </p:nvSpPr>
          <p:spPr>
            <a:xfrm>
              <a:off x="4063300" y="1910950"/>
              <a:ext cx="785575" cy="236025"/>
            </a:xfrm>
            <a:custGeom>
              <a:avLst/>
              <a:gdLst/>
              <a:ahLst/>
              <a:cxnLst/>
              <a:rect l="l" t="t" r="r" b="b"/>
              <a:pathLst>
                <a:path w="31423" h="9441" extrusionOk="0">
                  <a:moveTo>
                    <a:pt x="7372" y="1"/>
                  </a:moveTo>
                  <a:cubicBezTo>
                    <a:pt x="5304" y="434"/>
                    <a:pt x="2702" y="2169"/>
                    <a:pt x="0" y="4671"/>
                  </a:cubicBezTo>
                  <a:cubicBezTo>
                    <a:pt x="2202" y="6672"/>
                    <a:pt x="5237" y="9007"/>
                    <a:pt x="7339" y="9441"/>
                  </a:cubicBezTo>
                  <a:cubicBezTo>
                    <a:pt x="7339" y="8273"/>
                    <a:pt x="7239" y="7473"/>
                    <a:pt x="7339" y="6338"/>
                  </a:cubicBezTo>
                  <a:cubicBezTo>
                    <a:pt x="14844" y="6505"/>
                    <a:pt x="23684" y="6672"/>
                    <a:pt x="31156" y="6839"/>
                  </a:cubicBezTo>
                  <a:cubicBezTo>
                    <a:pt x="31323" y="5971"/>
                    <a:pt x="31423" y="5037"/>
                    <a:pt x="31390" y="4137"/>
                  </a:cubicBezTo>
                  <a:cubicBezTo>
                    <a:pt x="31390" y="3603"/>
                    <a:pt x="31356" y="3103"/>
                    <a:pt x="31223" y="2536"/>
                  </a:cubicBezTo>
                  <a:cubicBezTo>
                    <a:pt x="23751" y="2669"/>
                    <a:pt x="14878" y="2836"/>
                    <a:pt x="7372" y="3003"/>
                  </a:cubicBezTo>
                  <a:cubicBezTo>
                    <a:pt x="7506" y="1735"/>
                    <a:pt x="7406" y="1435"/>
                    <a:pt x="7372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573;p76">
              <a:extLst>
                <a:ext uri="{FF2B5EF4-FFF2-40B4-BE49-F238E27FC236}">
                  <a16:creationId xmlns:a16="http://schemas.microsoft.com/office/drawing/2014/main" id="{1CFFEA78-1464-4B3E-8839-481AB4D23866}"/>
                </a:ext>
              </a:extLst>
            </p:cNvPr>
            <p:cNvSpPr/>
            <p:nvPr/>
          </p:nvSpPr>
          <p:spPr>
            <a:xfrm>
              <a:off x="4031600" y="1880100"/>
              <a:ext cx="786425" cy="235200"/>
            </a:xfrm>
            <a:custGeom>
              <a:avLst/>
              <a:gdLst/>
              <a:ahLst/>
              <a:cxnLst/>
              <a:rect l="l" t="t" r="r" b="b"/>
              <a:pathLst>
                <a:path w="31457" h="9408" extrusionOk="0">
                  <a:moveTo>
                    <a:pt x="7406" y="0"/>
                  </a:moveTo>
                  <a:cubicBezTo>
                    <a:pt x="5305" y="401"/>
                    <a:pt x="2736" y="2169"/>
                    <a:pt x="1" y="4670"/>
                  </a:cubicBezTo>
                  <a:cubicBezTo>
                    <a:pt x="2202" y="6672"/>
                    <a:pt x="5271" y="9007"/>
                    <a:pt x="7339" y="9407"/>
                  </a:cubicBezTo>
                  <a:cubicBezTo>
                    <a:pt x="7339" y="8240"/>
                    <a:pt x="7273" y="7439"/>
                    <a:pt x="7339" y="6338"/>
                  </a:cubicBezTo>
                  <a:cubicBezTo>
                    <a:pt x="14845" y="6505"/>
                    <a:pt x="23684" y="6672"/>
                    <a:pt x="31156" y="6839"/>
                  </a:cubicBezTo>
                  <a:cubicBezTo>
                    <a:pt x="31323" y="5938"/>
                    <a:pt x="31457" y="5037"/>
                    <a:pt x="31423" y="4103"/>
                  </a:cubicBezTo>
                  <a:cubicBezTo>
                    <a:pt x="31423" y="3570"/>
                    <a:pt x="31357" y="3069"/>
                    <a:pt x="31257" y="2535"/>
                  </a:cubicBezTo>
                  <a:cubicBezTo>
                    <a:pt x="23785" y="2636"/>
                    <a:pt x="14911" y="2802"/>
                    <a:pt x="7406" y="2969"/>
                  </a:cubicBezTo>
                  <a:cubicBezTo>
                    <a:pt x="7506" y="1735"/>
                    <a:pt x="7439" y="1401"/>
                    <a:pt x="7406" y="0"/>
                  </a:cubicBezTo>
                  <a:close/>
                </a:path>
              </a:pathLst>
            </a:custGeom>
            <a:solidFill>
              <a:srgbClr val="9C7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" name="Google Shape;1452;p76">
            <a:extLst>
              <a:ext uri="{FF2B5EF4-FFF2-40B4-BE49-F238E27FC236}">
                <a16:creationId xmlns:a16="http://schemas.microsoft.com/office/drawing/2014/main" id="{AE02516E-C089-46F0-B2B2-E30F3969D378}"/>
              </a:ext>
            </a:extLst>
          </p:cNvPr>
          <p:cNvGrpSpPr/>
          <p:nvPr/>
        </p:nvGrpSpPr>
        <p:grpSpPr>
          <a:xfrm>
            <a:off x="7337650" y="2679315"/>
            <a:ext cx="2058895" cy="580290"/>
            <a:chOff x="795625" y="2481445"/>
            <a:chExt cx="705867" cy="344546"/>
          </a:xfrm>
        </p:grpSpPr>
        <p:sp>
          <p:nvSpPr>
            <p:cNvPr id="37" name="Google Shape;1453;p76">
              <a:extLst>
                <a:ext uri="{FF2B5EF4-FFF2-40B4-BE49-F238E27FC236}">
                  <a16:creationId xmlns:a16="http://schemas.microsoft.com/office/drawing/2014/main" id="{2BDEF0C4-2FE9-4985-B9A5-ECF1A9FB63C9}"/>
                </a:ext>
              </a:extLst>
            </p:cNvPr>
            <p:cNvSpPr/>
            <p:nvPr/>
          </p:nvSpPr>
          <p:spPr>
            <a:xfrm>
              <a:off x="822682" y="2509226"/>
              <a:ext cx="678810" cy="316765"/>
            </a:xfrm>
            <a:custGeom>
              <a:avLst/>
              <a:gdLst/>
              <a:ahLst/>
              <a:cxnLst/>
              <a:rect l="l" t="t" r="r" b="b"/>
              <a:pathLst>
                <a:path w="30957" h="14446" extrusionOk="0">
                  <a:moveTo>
                    <a:pt x="13784" y="1"/>
                  </a:moveTo>
                  <a:cubicBezTo>
                    <a:pt x="9398" y="1"/>
                    <a:pt x="5012" y="135"/>
                    <a:pt x="634" y="393"/>
                  </a:cubicBezTo>
                  <a:cubicBezTo>
                    <a:pt x="34" y="4897"/>
                    <a:pt x="1" y="9466"/>
                    <a:pt x="501" y="14036"/>
                  </a:cubicBezTo>
                  <a:cubicBezTo>
                    <a:pt x="4896" y="14312"/>
                    <a:pt x="9291" y="14445"/>
                    <a:pt x="13686" y="14445"/>
                  </a:cubicBezTo>
                  <a:cubicBezTo>
                    <a:pt x="17797" y="14445"/>
                    <a:pt x="21908" y="14329"/>
                    <a:pt x="26019" y="14103"/>
                  </a:cubicBezTo>
                  <a:cubicBezTo>
                    <a:pt x="28021" y="12068"/>
                    <a:pt x="29688" y="9733"/>
                    <a:pt x="30956" y="7232"/>
                  </a:cubicBezTo>
                  <a:cubicBezTo>
                    <a:pt x="29755" y="4730"/>
                    <a:pt x="28087" y="2395"/>
                    <a:pt x="26086" y="360"/>
                  </a:cubicBezTo>
                  <a:cubicBezTo>
                    <a:pt x="21991" y="118"/>
                    <a:pt x="17887" y="1"/>
                    <a:pt x="13784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454;p76">
              <a:extLst>
                <a:ext uri="{FF2B5EF4-FFF2-40B4-BE49-F238E27FC236}">
                  <a16:creationId xmlns:a16="http://schemas.microsoft.com/office/drawing/2014/main" id="{4405C7D0-F3F9-4C12-9E26-17040E485EB0}"/>
                </a:ext>
              </a:extLst>
            </p:cNvPr>
            <p:cNvSpPr/>
            <p:nvPr/>
          </p:nvSpPr>
          <p:spPr>
            <a:xfrm>
              <a:off x="795625" y="2481445"/>
              <a:ext cx="678064" cy="316852"/>
            </a:xfrm>
            <a:custGeom>
              <a:avLst/>
              <a:gdLst/>
              <a:ahLst/>
              <a:cxnLst/>
              <a:rect l="l" t="t" r="r" b="b"/>
              <a:pathLst>
                <a:path w="30923" h="14450" extrusionOk="0">
                  <a:moveTo>
                    <a:pt x="13754" y="0"/>
                  </a:moveTo>
                  <a:cubicBezTo>
                    <a:pt x="9372" y="0"/>
                    <a:pt x="4994" y="134"/>
                    <a:pt x="634" y="393"/>
                  </a:cubicBezTo>
                  <a:cubicBezTo>
                    <a:pt x="34" y="4896"/>
                    <a:pt x="0" y="9499"/>
                    <a:pt x="501" y="14036"/>
                  </a:cubicBezTo>
                  <a:cubicBezTo>
                    <a:pt x="4974" y="14317"/>
                    <a:pt x="9448" y="14450"/>
                    <a:pt x="13922" y="14450"/>
                  </a:cubicBezTo>
                  <a:cubicBezTo>
                    <a:pt x="17954" y="14450"/>
                    <a:pt x="21986" y="14341"/>
                    <a:pt x="26019" y="14136"/>
                  </a:cubicBezTo>
                  <a:cubicBezTo>
                    <a:pt x="28020" y="12068"/>
                    <a:pt x="29688" y="9733"/>
                    <a:pt x="30922" y="7231"/>
                  </a:cubicBezTo>
                  <a:cubicBezTo>
                    <a:pt x="29722" y="4729"/>
                    <a:pt x="28054" y="2394"/>
                    <a:pt x="26052" y="359"/>
                  </a:cubicBezTo>
                  <a:cubicBezTo>
                    <a:pt x="21957" y="118"/>
                    <a:pt x="17854" y="0"/>
                    <a:pt x="13754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0585D206-3A60-44AC-8D2C-8DC54305F4DB}"/>
              </a:ext>
            </a:extLst>
          </p:cNvPr>
          <p:cNvSpPr txBox="1"/>
          <p:nvPr/>
        </p:nvSpPr>
        <p:spPr>
          <a:xfrm>
            <a:off x="7456472" y="2628762"/>
            <a:ext cx="167064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200" dirty="0">
                <a:latin typeface="CmPrasanmit" panose="02000000000000000000" pitchFamily="2" charset="-34"/>
                <a:cs typeface="CmPrasanmit" panose="02000000000000000000" pitchFamily="2" charset="-34"/>
              </a:rPr>
              <a:t>180.00 บาท</a:t>
            </a:r>
          </a:p>
        </p:txBody>
      </p:sp>
      <p:sp>
        <p:nvSpPr>
          <p:cNvPr id="40" name="Google Shape;5684;p37">
            <a:extLst>
              <a:ext uri="{FF2B5EF4-FFF2-40B4-BE49-F238E27FC236}">
                <a16:creationId xmlns:a16="http://schemas.microsoft.com/office/drawing/2014/main" id="{0716F620-CEC4-490C-9453-A89C3D95B633}"/>
              </a:ext>
            </a:extLst>
          </p:cNvPr>
          <p:cNvSpPr/>
          <p:nvPr/>
        </p:nvSpPr>
        <p:spPr>
          <a:xfrm>
            <a:off x="2384602" y="3830871"/>
            <a:ext cx="3711398" cy="580291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00838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" name="Google Shape;5685;p37">
            <a:extLst>
              <a:ext uri="{FF2B5EF4-FFF2-40B4-BE49-F238E27FC236}">
                <a16:creationId xmlns:a16="http://schemas.microsoft.com/office/drawing/2014/main" id="{AE9D7BD5-5013-4301-9269-A94878F68F00}"/>
              </a:ext>
            </a:extLst>
          </p:cNvPr>
          <p:cNvSpPr txBox="1">
            <a:spLocks/>
          </p:cNvSpPr>
          <p:nvPr/>
        </p:nvSpPr>
        <p:spPr>
          <a:xfrm>
            <a:off x="2549202" y="3754168"/>
            <a:ext cx="3382197" cy="39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accent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B5C6E"/>
              </a:buClr>
              <a:buSzPts val="1600"/>
              <a:buFont typeface="Montserrat Alternates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1,043 </a:t>
            </a: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บาท เขียนแบบใช้จุด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42" name="Google Shape;1571;p76">
            <a:extLst>
              <a:ext uri="{FF2B5EF4-FFF2-40B4-BE49-F238E27FC236}">
                <a16:creationId xmlns:a16="http://schemas.microsoft.com/office/drawing/2014/main" id="{BD7813F3-C68D-4B3A-9FA0-CB616F571A0D}"/>
              </a:ext>
            </a:extLst>
          </p:cNvPr>
          <p:cNvGrpSpPr/>
          <p:nvPr/>
        </p:nvGrpSpPr>
        <p:grpSpPr>
          <a:xfrm flipH="1">
            <a:off x="6338980" y="3952168"/>
            <a:ext cx="1114098" cy="363800"/>
            <a:chOff x="4031600" y="1880100"/>
            <a:chExt cx="817275" cy="266875"/>
          </a:xfrm>
        </p:grpSpPr>
        <p:sp>
          <p:nvSpPr>
            <p:cNvPr id="43" name="Google Shape;1572;p76">
              <a:extLst>
                <a:ext uri="{FF2B5EF4-FFF2-40B4-BE49-F238E27FC236}">
                  <a16:creationId xmlns:a16="http://schemas.microsoft.com/office/drawing/2014/main" id="{CF18D2A1-FE1B-4C60-9B49-D903913281F7}"/>
                </a:ext>
              </a:extLst>
            </p:cNvPr>
            <p:cNvSpPr/>
            <p:nvPr/>
          </p:nvSpPr>
          <p:spPr>
            <a:xfrm>
              <a:off x="4063300" y="1910950"/>
              <a:ext cx="785575" cy="236025"/>
            </a:xfrm>
            <a:custGeom>
              <a:avLst/>
              <a:gdLst/>
              <a:ahLst/>
              <a:cxnLst/>
              <a:rect l="l" t="t" r="r" b="b"/>
              <a:pathLst>
                <a:path w="31423" h="9441" extrusionOk="0">
                  <a:moveTo>
                    <a:pt x="7372" y="1"/>
                  </a:moveTo>
                  <a:cubicBezTo>
                    <a:pt x="5304" y="434"/>
                    <a:pt x="2702" y="2169"/>
                    <a:pt x="0" y="4671"/>
                  </a:cubicBezTo>
                  <a:cubicBezTo>
                    <a:pt x="2202" y="6672"/>
                    <a:pt x="5237" y="9007"/>
                    <a:pt x="7339" y="9441"/>
                  </a:cubicBezTo>
                  <a:cubicBezTo>
                    <a:pt x="7339" y="8273"/>
                    <a:pt x="7239" y="7473"/>
                    <a:pt x="7339" y="6338"/>
                  </a:cubicBezTo>
                  <a:cubicBezTo>
                    <a:pt x="14844" y="6505"/>
                    <a:pt x="23684" y="6672"/>
                    <a:pt x="31156" y="6839"/>
                  </a:cubicBezTo>
                  <a:cubicBezTo>
                    <a:pt x="31323" y="5971"/>
                    <a:pt x="31423" y="5037"/>
                    <a:pt x="31390" y="4137"/>
                  </a:cubicBezTo>
                  <a:cubicBezTo>
                    <a:pt x="31390" y="3603"/>
                    <a:pt x="31356" y="3103"/>
                    <a:pt x="31223" y="2536"/>
                  </a:cubicBezTo>
                  <a:cubicBezTo>
                    <a:pt x="23751" y="2669"/>
                    <a:pt x="14878" y="2836"/>
                    <a:pt x="7372" y="3003"/>
                  </a:cubicBezTo>
                  <a:cubicBezTo>
                    <a:pt x="7506" y="1735"/>
                    <a:pt x="7406" y="1435"/>
                    <a:pt x="7372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573;p76">
              <a:extLst>
                <a:ext uri="{FF2B5EF4-FFF2-40B4-BE49-F238E27FC236}">
                  <a16:creationId xmlns:a16="http://schemas.microsoft.com/office/drawing/2014/main" id="{78749752-94DD-400E-A937-7335CB20021B}"/>
                </a:ext>
              </a:extLst>
            </p:cNvPr>
            <p:cNvSpPr/>
            <p:nvPr/>
          </p:nvSpPr>
          <p:spPr>
            <a:xfrm>
              <a:off x="4031600" y="1880100"/>
              <a:ext cx="786425" cy="235200"/>
            </a:xfrm>
            <a:custGeom>
              <a:avLst/>
              <a:gdLst/>
              <a:ahLst/>
              <a:cxnLst/>
              <a:rect l="l" t="t" r="r" b="b"/>
              <a:pathLst>
                <a:path w="31457" h="9408" extrusionOk="0">
                  <a:moveTo>
                    <a:pt x="7406" y="0"/>
                  </a:moveTo>
                  <a:cubicBezTo>
                    <a:pt x="5305" y="401"/>
                    <a:pt x="2736" y="2169"/>
                    <a:pt x="1" y="4670"/>
                  </a:cubicBezTo>
                  <a:cubicBezTo>
                    <a:pt x="2202" y="6672"/>
                    <a:pt x="5271" y="9007"/>
                    <a:pt x="7339" y="9407"/>
                  </a:cubicBezTo>
                  <a:cubicBezTo>
                    <a:pt x="7339" y="8240"/>
                    <a:pt x="7273" y="7439"/>
                    <a:pt x="7339" y="6338"/>
                  </a:cubicBezTo>
                  <a:cubicBezTo>
                    <a:pt x="14845" y="6505"/>
                    <a:pt x="23684" y="6672"/>
                    <a:pt x="31156" y="6839"/>
                  </a:cubicBezTo>
                  <a:cubicBezTo>
                    <a:pt x="31323" y="5938"/>
                    <a:pt x="31457" y="5037"/>
                    <a:pt x="31423" y="4103"/>
                  </a:cubicBezTo>
                  <a:cubicBezTo>
                    <a:pt x="31423" y="3570"/>
                    <a:pt x="31357" y="3069"/>
                    <a:pt x="31257" y="2535"/>
                  </a:cubicBezTo>
                  <a:cubicBezTo>
                    <a:pt x="23785" y="2636"/>
                    <a:pt x="14911" y="2802"/>
                    <a:pt x="7406" y="2969"/>
                  </a:cubicBezTo>
                  <a:cubicBezTo>
                    <a:pt x="7506" y="1735"/>
                    <a:pt x="7439" y="1401"/>
                    <a:pt x="7406" y="0"/>
                  </a:cubicBezTo>
                  <a:close/>
                </a:path>
              </a:pathLst>
            </a:custGeom>
            <a:solidFill>
              <a:srgbClr val="9C7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" name="Google Shape;1452;p76">
            <a:extLst>
              <a:ext uri="{FF2B5EF4-FFF2-40B4-BE49-F238E27FC236}">
                <a16:creationId xmlns:a16="http://schemas.microsoft.com/office/drawing/2014/main" id="{8105C84D-6AD8-4A1D-B859-0312F12AFE79}"/>
              </a:ext>
            </a:extLst>
          </p:cNvPr>
          <p:cNvGrpSpPr/>
          <p:nvPr/>
        </p:nvGrpSpPr>
        <p:grpSpPr>
          <a:xfrm>
            <a:off x="7755661" y="3854990"/>
            <a:ext cx="2163402" cy="580290"/>
            <a:chOff x="795625" y="2481445"/>
            <a:chExt cx="705867" cy="344546"/>
          </a:xfrm>
        </p:grpSpPr>
        <p:sp>
          <p:nvSpPr>
            <p:cNvPr id="46" name="Google Shape;1453;p76">
              <a:extLst>
                <a:ext uri="{FF2B5EF4-FFF2-40B4-BE49-F238E27FC236}">
                  <a16:creationId xmlns:a16="http://schemas.microsoft.com/office/drawing/2014/main" id="{8DA443AE-E805-4F32-A8BF-0DCDA460C68C}"/>
                </a:ext>
              </a:extLst>
            </p:cNvPr>
            <p:cNvSpPr/>
            <p:nvPr/>
          </p:nvSpPr>
          <p:spPr>
            <a:xfrm>
              <a:off x="822682" y="2509226"/>
              <a:ext cx="678810" cy="316765"/>
            </a:xfrm>
            <a:custGeom>
              <a:avLst/>
              <a:gdLst/>
              <a:ahLst/>
              <a:cxnLst/>
              <a:rect l="l" t="t" r="r" b="b"/>
              <a:pathLst>
                <a:path w="30957" h="14446" extrusionOk="0">
                  <a:moveTo>
                    <a:pt x="13784" y="1"/>
                  </a:moveTo>
                  <a:cubicBezTo>
                    <a:pt x="9398" y="1"/>
                    <a:pt x="5012" y="135"/>
                    <a:pt x="634" y="393"/>
                  </a:cubicBezTo>
                  <a:cubicBezTo>
                    <a:pt x="34" y="4897"/>
                    <a:pt x="1" y="9466"/>
                    <a:pt x="501" y="14036"/>
                  </a:cubicBezTo>
                  <a:cubicBezTo>
                    <a:pt x="4896" y="14312"/>
                    <a:pt x="9291" y="14445"/>
                    <a:pt x="13686" y="14445"/>
                  </a:cubicBezTo>
                  <a:cubicBezTo>
                    <a:pt x="17797" y="14445"/>
                    <a:pt x="21908" y="14329"/>
                    <a:pt x="26019" y="14103"/>
                  </a:cubicBezTo>
                  <a:cubicBezTo>
                    <a:pt x="28021" y="12068"/>
                    <a:pt x="29688" y="9733"/>
                    <a:pt x="30956" y="7232"/>
                  </a:cubicBezTo>
                  <a:cubicBezTo>
                    <a:pt x="29755" y="4730"/>
                    <a:pt x="28087" y="2395"/>
                    <a:pt x="26086" y="360"/>
                  </a:cubicBezTo>
                  <a:cubicBezTo>
                    <a:pt x="21991" y="118"/>
                    <a:pt x="17887" y="1"/>
                    <a:pt x="13784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454;p76">
              <a:extLst>
                <a:ext uri="{FF2B5EF4-FFF2-40B4-BE49-F238E27FC236}">
                  <a16:creationId xmlns:a16="http://schemas.microsoft.com/office/drawing/2014/main" id="{6499469A-BBB4-40C2-9631-6888D6535FFC}"/>
                </a:ext>
              </a:extLst>
            </p:cNvPr>
            <p:cNvSpPr/>
            <p:nvPr/>
          </p:nvSpPr>
          <p:spPr>
            <a:xfrm>
              <a:off x="795625" y="2481445"/>
              <a:ext cx="678064" cy="316852"/>
            </a:xfrm>
            <a:custGeom>
              <a:avLst/>
              <a:gdLst/>
              <a:ahLst/>
              <a:cxnLst/>
              <a:rect l="l" t="t" r="r" b="b"/>
              <a:pathLst>
                <a:path w="30923" h="14450" extrusionOk="0">
                  <a:moveTo>
                    <a:pt x="13754" y="0"/>
                  </a:moveTo>
                  <a:cubicBezTo>
                    <a:pt x="9372" y="0"/>
                    <a:pt x="4994" y="134"/>
                    <a:pt x="634" y="393"/>
                  </a:cubicBezTo>
                  <a:cubicBezTo>
                    <a:pt x="34" y="4896"/>
                    <a:pt x="0" y="9499"/>
                    <a:pt x="501" y="14036"/>
                  </a:cubicBezTo>
                  <a:cubicBezTo>
                    <a:pt x="4974" y="14317"/>
                    <a:pt x="9448" y="14450"/>
                    <a:pt x="13922" y="14450"/>
                  </a:cubicBezTo>
                  <a:cubicBezTo>
                    <a:pt x="17954" y="14450"/>
                    <a:pt x="21986" y="14341"/>
                    <a:pt x="26019" y="14136"/>
                  </a:cubicBezTo>
                  <a:cubicBezTo>
                    <a:pt x="28020" y="12068"/>
                    <a:pt x="29688" y="9733"/>
                    <a:pt x="30922" y="7231"/>
                  </a:cubicBezTo>
                  <a:cubicBezTo>
                    <a:pt x="29722" y="4729"/>
                    <a:pt x="28054" y="2394"/>
                    <a:pt x="26052" y="359"/>
                  </a:cubicBezTo>
                  <a:cubicBezTo>
                    <a:pt x="21957" y="118"/>
                    <a:pt x="17854" y="0"/>
                    <a:pt x="13754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FA88DFC-D402-47C4-BC59-479FDCB71309}"/>
              </a:ext>
            </a:extLst>
          </p:cNvPr>
          <p:cNvSpPr txBox="1"/>
          <p:nvPr/>
        </p:nvSpPr>
        <p:spPr>
          <a:xfrm>
            <a:off x="7778889" y="3804437"/>
            <a:ext cx="189667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200" dirty="0">
                <a:latin typeface="CmPrasanmit" panose="02000000000000000000" pitchFamily="2" charset="-34"/>
                <a:cs typeface="CmPrasanmit" panose="02000000000000000000" pitchFamily="2" charset="-34"/>
              </a:rPr>
              <a:t>1,043.00 บาท</a:t>
            </a:r>
          </a:p>
        </p:txBody>
      </p:sp>
      <p:grpSp>
        <p:nvGrpSpPr>
          <p:cNvPr id="53" name="Google Shape;1489;p56">
            <a:extLst>
              <a:ext uri="{FF2B5EF4-FFF2-40B4-BE49-F238E27FC236}">
                <a16:creationId xmlns:a16="http://schemas.microsoft.com/office/drawing/2014/main" id="{DA73C370-A249-4A3C-A3BE-CE6043ABCD16}"/>
              </a:ext>
            </a:extLst>
          </p:cNvPr>
          <p:cNvGrpSpPr/>
          <p:nvPr/>
        </p:nvGrpSpPr>
        <p:grpSpPr>
          <a:xfrm>
            <a:off x="9686569" y="3290676"/>
            <a:ext cx="1485610" cy="2289208"/>
            <a:chOff x="3335363" y="490253"/>
            <a:chExt cx="2854747" cy="4398095"/>
          </a:xfrm>
        </p:grpSpPr>
        <p:sp>
          <p:nvSpPr>
            <p:cNvPr id="54" name="Google Shape;1490;p56">
              <a:extLst>
                <a:ext uri="{FF2B5EF4-FFF2-40B4-BE49-F238E27FC236}">
                  <a16:creationId xmlns:a16="http://schemas.microsoft.com/office/drawing/2014/main" id="{D6738523-B07C-42BE-BF9E-7C6591DB1E71}"/>
                </a:ext>
              </a:extLst>
            </p:cNvPr>
            <p:cNvSpPr/>
            <p:nvPr/>
          </p:nvSpPr>
          <p:spPr>
            <a:xfrm rot="-1617001">
              <a:off x="3656016" y="2546996"/>
              <a:ext cx="2213441" cy="1945405"/>
            </a:xfrm>
            <a:custGeom>
              <a:avLst/>
              <a:gdLst/>
              <a:ahLst/>
              <a:cxnLst/>
              <a:rect l="l" t="t" r="r" b="b"/>
              <a:pathLst>
                <a:path w="26392" h="23855" extrusionOk="0">
                  <a:moveTo>
                    <a:pt x="26140" y="0"/>
                  </a:moveTo>
                  <a:cubicBezTo>
                    <a:pt x="26110" y="0"/>
                    <a:pt x="26087" y="22"/>
                    <a:pt x="26084" y="76"/>
                  </a:cubicBezTo>
                  <a:cubicBezTo>
                    <a:pt x="25921" y="3659"/>
                    <a:pt x="24968" y="7100"/>
                    <a:pt x="22367" y="9688"/>
                  </a:cubicBezTo>
                  <a:cubicBezTo>
                    <a:pt x="19955" y="12089"/>
                    <a:pt x="16888" y="12725"/>
                    <a:pt x="13602" y="12906"/>
                  </a:cubicBezTo>
                  <a:cubicBezTo>
                    <a:pt x="8983" y="13160"/>
                    <a:pt x="2654" y="13099"/>
                    <a:pt x="781" y="18360"/>
                  </a:cubicBezTo>
                  <a:cubicBezTo>
                    <a:pt x="0" y="20555"/>
                    <a:pt x="620" y="22760"/>
                    <a:pt x="2770" y="23847"/>
                  </a:cubicBezTo>
                  <a:cubicBezTo>
                    <a:pt x="2780" y="23852"/>
                    <a:pt x="2789" y="23854"/>
                    <a:pt x="2797" y="23854"/>
                  </a:cubicBezTo>
                  <a:cubicBezTo>
                    <a:pt x="2856" y="23854"/>
                    <a:pt x="2851" y="23722"/>
                    <a:pt x="2797" y="23689"/>
                  </a:cubicBezTo>
                  <a:cubicBezTo>
                    <a:pt x="516" y="22338"/>
                    <a:pt x="403" y="19896"/>
                    <a:pt x="1556" y="17726"/>
                  </a:cubicBezTo>
                  <a:cubicBezTo>
                    <a:pt x="2838" y="15313"/>
                    <a:pt x="5464" y="14167"/>
                    <a:pt x="8057" y="13763"/>
                  </a:cubicBezTo>
                  <a:cubicBezTo>
                    <a:pt x="10818" y="13331"/>
                    <a:pt x="13632" y="13517"/>
                    <a:pt x="16394" y="13092"/>
                  </a:cubicBezTo>
                  <a:cubicBezTo>
                    <a:pt x="19144" y="12671"/>
                    <a:pt x="21513" y="11449"/>
                    <a:pt x="23348" y="9333"/>
                  </a:cubicBezTo>
                  <a:cubicBezTo>
                    <a:pt x="25588" y="6751"/>
                    <a:pt x="26392" y="3528"/>
                    <a:pt x="26293" y="163"/>
                  </a:cubicBezTo>
                  <a:cubicBezTo>
                    <a:pt x="26291" y="89"/>
                    <a:pt x="26201" y="0"/>
                    <a:pt x="2614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1491;p56">
              <a:extLst>
                <a:ext uri="{FF2B5EF4-FFF2-40B4-BE49-F238E27FC236}">
                  <a16:creationId xmlns:a16="http://schemas.microsoft.com/office/drawing/2014/main" id="{ED0F805C-9882-486F-9DA6-D4EFFCB86BE8}"/>
                </a:ext>
              </a:extLst>
            </p:cNvPr>
            <p:cNvSpPr/>
            <p:nvPr/>
          </p:nvSpPr>
          <p:spPr>
            <a:xfrm rot="-1617001">
              <a:off x="5359156" y="2821139"/>
              <a:ext cx="122783" cy="119391"/>
            </a:xfrm>
            <a:custGeom>
              <a:avLst/>
              <a:gdLst/>
              <a:ahLst/>
              <a:cxnLst/>
              <a:rect l="l" t="t" r="r" b="b"/>
              <a:pathLst>
                <a:path w="1464" h="1464" extrusionOk="0">
                  <a:moveTo>
                    <a:pt x="732" y="0"/>
                  </a:moveTo>
                  <a:cubicBezTo>
                    <a:pt x="327" y="0"/>
                    <a:pt x="0" y="328"/>
                    <a:pt x="0" y="732"/>
                  </a:cubicBezTo>
                  <a:cubicBezTo>
                    <a:pt x="0" y="1136"/>
                    <a:pt x="327" y="1464"/>
                    <a:pt x="732" y="1464"/>
                  </a:cubicBezTo>
                  <a:cubicBezTo>
                    <a:pt x="1135" y="1464"/>
                    <a:pt x="1463" y="1136"/>
                    <a:pt x="1463" y="732"/>
                  </a:cubicBezTo>
                  <a:cubicBezTo>
                    <a:pt x="1463" y="328"/>
                    <a:pt x="1136" y="0"/>
                    <a:pt x="732" y="0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1492;p56">
              <a:extLst>
                <a:ext uri="{FF2B5EF4-FFF2-40B4-BE49-F238E27FC236}">
                  <a16:creationId xmlns:a16="http://schemas.microsoft.com/office/drawing/2014/main" id="{9B1D0465-954D-41BD-A3A8-17B18A084DB6}"/>
                </a:ext>
              </a:extLst>
            </p:cNvPr>
            <p:cNvSpPr/>
            <p:nvPr/>
          </p:nvSpPr>
          <p:spPr>
            <a:xfrm rot="-1617001">
              <a:off x="5187878" y="2739447"/>
              <a:ext cx="174110" cy="165957"/>
            </a:xfrm>
            <a:custGeom>
              <a:avLst/>
              <a:gdLst/>
              <a:ahLst/>
              <a:cxnLst/>
              <a:rect l="l" t="t" r="r" b="b"/>
              <a:pathLst>
                <a:path w="2076" h="2035" extrusionOk="0">
                  <a:moveTo>
                    <a:pt x="1666" y="0"/>
                  </a:moveTo>
                  <a:cubicBezTo>
                    <a:pt x="1251" y="0"/>
                    <a:pt x="0" y="1333"/>
                    <a:pt x="111" y="1619"/>
                  </a:cubicBezTo>
                  <a:cubicBezTo>
                    <a:pt x="224" y="1913"/>
                    <a:pt x="1438" y="2034"/>
                    <a:pt x="1438" y="2034"/>
                  </a:cubicBezTo>
                  <a:cubicBezTo>
                    <a:pt x="1438" y="2034"/>
                    <a:pt x="1553" y="1684"/>
                    <a:pt x="1961" y="1586"/>
                  </a:cubicBezTo>
                  <a:cubicBezTo>
                    <a:pt x="1961" y="1586"/>
                    <a:pt x="2076" y="85"/>
                    <a:pt x="1700" y="4"/>
                  </a:cubicBezTo>
                  <a:cubicBezTo>
                    <a:pt x="1690" y="2"/>
                    <a:pt x="1678" y="0"/>
                    <a:pt x="1666" y="0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1493;p56">
              <a:extLst>
                <a:ext uri="{FF2B5EF4-FFF2-40B4-BE49-F238E27FC236}">
                  <a16:creationId xmlns:a16="http://schemas.microsoft.com/office/drawing/2014/main" id="{2DBCEF72-3770-4B19-9169-B56291D0209D}"/>
                </a:ext>
              </a:extLst>
            </p:cNvPr>
            <p:cNvSpPr/>
            <p:nvPr/>
          </p:nvSpPr>
          <p:spPr>
            <a:xfrm rot="-1617001">
              <a:off x="5492701" y="2838268"/>
              <a:ext cx="171426" cy="159106"/>
            </a:xfrm>
            <a:custGeom>
              <a:avLst/>
              <a:gdLst/>
              <a:ahLst/>
              <a:cxnLst/>
              <a:rect l="l" t="t" r="r" b="b"/>
              <a:pathLst>
                <a:path w="2044" h="1951" extrusionOk="0">
                  <a:moveTo>
                    <a:pt x="456" y="1"/>
                  </a:moveTo>
                  <a:cubicBezTo>
                    <a:pt x="456" y="1"/>
                    <a:pt x="391" y="365"/>
                    <a:pt x="1" y="519"/>
                  </a:cubicBezTo>
                  <a:cubicBezTo>
                    <a:pt x="1" y="519"/>
                    <a:pt x="115" y="1862"/>
                    <a:pt x="490" y="1945"/>
                  </a:cubicBezTo>
                  <a:cubicBezTo>
                    <a:pt x="507" y="1949"/>
                    <a:pt x="524" y="1951"/>
                    <a:pt x="542" y="1951"/>
                  </a:cubicBezTo>
                  <a:cubicBezTo>
                    <a:pt x="1030" y="1951"/>
                    <a:pt x="2043" y="643"/>
                    <a:pt x="1894" y="379"/>
                  </a:cubicBezTo>
                  <a:cubicBezTo>
                    <a:pt x="1740" y="104"/>
                    <a:pt x="456" y="1"/>
                    <a:pt x="456" y="1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1494;p56">
              <a:extLst>
                <a:ext uri="{FF2B5EF4-FFF2-40B4-BE49-F238E27FC236}">
                  <a16:creationId xmlns:a16="http://schemas.microsoft.com/office/drawing/2014/main" id="{71327AEB-7996-450D-84CD-9785352DB314}"/>
                </a:ext>
              </a:extLst>
            </p:cNvPr>
            <p:cNvSpPr/>
            <p:nvPr/>
          </p:nvSpPr>
          <p:spPr>
            <a:xfrm rot="-1617001">
              <a:off x="4985097" y="3378064"/>
              <a:ext cx="139556" cy="119473"/>
            </a:xfrm>
            <a:custGeom>
              <a:avLst/>
              <a:gdLst/>
              <a:ahLst/>
              <a:cxnLst/>
              <a:rect l="l" t="t" r="r" b="b"/>
              <a:pathLst>
                <a:path w="1664" h="1465" extrusionOk="0">
                  <a:moveTo>
                    <a:pt x="833" y="1"/>
                  </a:moveTo>
                  <a:cubicBezTo>
                    <a:pt x="603" y="1"/>
                    <a:pt x="375" y="110"/>
                    <a:pt x="233" y="313"/>
                  </a:cubicBezTo>
                  <a:cubicBezTo>
                    <a:pt x="1" y="644"/>
                    <a:pt x="82" y="1100"/>
                    <a:pt x="413" y="1332"/>
                  </a:cubicBezTo>
                  <a:cubicBezTo>
                    <a:pt x="541" y="1422"/>
                    <a:pt x="687" y="1465"/>
                    <a:pt x="832" y="1465"/>
                  </a:cubicBezTo>
                  <a:cubicBezTo>
                    <a:pt x="1062" y="1465"/>
                    <a:pt x="1289" y="1356"/>
                    <a:pt x="1432" y="1152"/>
                  </a:cubicBezTo>
                  <a:cubicBezTo>
                    <a:pt x="1664" y="821"/>
                    <a:pt x="1583" y="365"/>
                    <a:pt x="1251" y="133"/>
                  </a:cubicBezTo>
                  <a:cubicBezTo>
                    <a:pt x="1124" y="44"/>
                    <a:pt x="978" y="1"/>
                    <a:pt x="833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1495;p56">
              <a:extLst>
                <a:ext uri="{FF2B5EF4-FFF2-40B4-BE49-F238E27FC236}">
                  <a16:creationId xmlns:a16="http://schemas.microsoft.com/office/drawing/2014/main" id="{37A52463-F4B2-44C7-B59B-002624FAEFB6}"/>
                </a:ext>
              </a:extLst>
            </p:cNvPr>
            <p:cNvSpPr/>
            <p:nvPr/>
          </p:nvSpPr>
          <p:spPr>
            <a:xfrm rot="-1617001">
              <a:off x="4881182" y="3256083"/>
              <a:ext cx="215037" cy="131624"/>
            </a:xfrm>
            <a:custGeom>
              <a:avLst/>
              <a:gdLst/>
              <a:ahLst/>
              <a:cxnLst/>
              <a:rect l="l" t="t" r="r" b="b"/>
              <a:pathLst>
                <a:path w="2564" h="1614" extrusionOk="0">
                  <a:moveTo>
                    <a:pt x="1871" y="1"/>
                  </a:moveTo>
                  <a:cubicBezTo>
                    <a:pt x="1227" y="1"/>
                    <a:pt x="132" y="279"/>
                    <a:pt x="75" y="511"/>
                  </a:cubicBezTo>
                  <a:cubicBezTo>
                    <a:pt x="0" y="816"/>
                    <a:pt x="925" y="1613"/>
                    <a:pt x="925" y="1613"/>
                  </a:cubicBezTo>
                  <a:cubicBezTo>
                    <a:pt x="925" y="1613"/>
                    <a:pt x="1088" y="1490"/>
                    <a:pt x="1332" y="1490"/>
                  </a:cubicBezTo>
                  <a:cubicBezTo>
                    <a:pt x="1416" y="1490"/>
                    <a:pt x="1510" y="1505"/>
                    <a:pt x="1611" y="1544"/>
                  </a:cubicBezTo>
                  <a:cubicBezTo>
                    <a:pt x="1611" y="1544"/>
                    <a:pt x="2564" y="380"/>
                    <a:pt x="2303" y="99"/>
                  </a:cubicBezTo>
                  <a:cubicBezTo>
                    <a:pt x="2240" y="30"/>
                    <a:pt x="2079" y="1"/>
                    <a:pt x="1871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1496;p56">
              <a:extLst>
                <a:ext uri="{FF2B5EF4-FFF2-40B4-BE49-F238E27FC236}">
                  <a16:creationId xmlns:a16="http://schemas.microsoft.com/office/drawing/2014/main" id="{760F179B-9890-4A91-8192-55048B4FDD00}"/>
                </a:ext>
              </a:extLst>
            </p:cNvPr>
            <p:cNvSpPr/>
            <p:nvPr/>
          </p:nvSpPr>
          <p:spPr>
            <a:xfrm rot="-1617001">
              <a:off x="5046936" y="3471324"/>
              <a:ext cx="196251" cy="141165"/>
            </a:xfrm>
            <a:custGeom>
              <a:avLst/>
              <a:gdLst/>
              <a:ahLst/>
              <a:cxnLst/>
              <a:rect l="l" t="t" r="r" b="b"/>
              <a:pathLst>
                <a:path w="2340" h="1731" extrusionOk="0">
                  <a:moveTo>
                    <a:pt x="1346" y="1"/>
                  </a:moveTo>
                  <a:cubicBezTo>
                    <a:pt x="1346" y="1"/>
                    <a:pt x="1161" y="187"/>
                    <a:pt x="858" y="187"/>
                  </a:cubicBezTo>
                  <a:cubicBezTo>
                    <a:pt x="801" y="187"/>
                    <a:pt x="741" y="180"/>
                    <a:pt x="676" y="165"/>
                  </a:cubicBezTo>
                  <a:cubicBezTo>
                    <a:pt x="676" y="165"/>
                    <a:pt x="0" y="1331"/>
                    <a:pt x="260" y="1613"/>
                  </a:cubicBezTo>
                  <a:cubicBezTo>
                    <a:pt x="336" y="1696"/>
                    <a:pt x="489" y="1731"/>
                    <a:pt x="680" y="1731"/>
                  </a:cubicBezTo>
                  <a:cubicBezTo>
                    <a:pt x="1292" y="1731"/>
                    <a:pt x="2285" y="1373"/>
                    <a:pt x="2309" y="1134"/>
                  </a:cubicBezTo>
                  <a:cubicBezTo>
                    <a:pt x="2340" y="821"/>
                    <a:pt x="1346" y="1"/>
                    <a:pt x="1346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1497;p56">
              <a:extLst>
                <a:ext uri="{FF2B5EF4-FFF2-40B4-BE49-F238E27FC236}">
                  <a16:creationId xmlns:a16="http://schemas.microsoft.com/office/drawing/2014/main" id="{55FD8E56-FC25-4106-8799-55DD5CFF18F2}"/>
                </a:ext>
              </a:extLst>
            </p:cNvPr>
            <p:cNvSpPr/>
            <p:nvPr/>
          </p:nvSpPr>
          <p:spPr>
            <a:xfrm rot="-1617001">
              <a:off x="4342511" y="3790842"/>
              <a:ext cx="135279" cy="119391"/>
            </a:xfrm>
            <a:custGeom>
              <a:avLst/>
              <a:gdLst/>
              <a:ahLst/>
              <a:cxnLst/>
              <a:rect l="l" t="t" r="r" b="b"/>
              <a:pathLst>
                <a:path w="1613" h="1464" extrusionOk="0">
                  <a:moveTo>
                    <a:pt x="806" y="0"/>
                  </a:moveTo>
                  <a:cubicBezTo>
                    <a:pt x="616" y="0"/>
                    <a:pt x="426" y="74"/>
                    <a:pt x="283" y="220"/>
                  </a:cubicBezTo>
                  <a:cubicBezTo>
                    <a:pt x="0" y="510"/>
                    <a:pt x="6" y="973"/>
                    <a:pt x="296" y="1255"/>
                  </a:cubicBezTo>
                  <a:cubicBezTo>
                    <a:pt x="437" y="1394"/>
                    <a:pt x="622" y="1463"/>
                    <a:pt x="806" y="1463"/>
                  </a:cubicBezTo>
                  <a:cubicBezTo>
                    <a:pt x="997" y="1463"/>
                    <a:pt x="1187" y="1390"/>
                    <a:pt x="1330" y="1243"/>
                  </a:cubicBezTo>
                  <a:cubicBezTo>
                    <a:pt x="1613" y="954"/>
                    <a:pt x="1607" y="490"/>
                    <a:pt x="1318" y="209"/>
                  </a:cubicBezTo>
                  <a:cubicBezTo>
                    <a:pt x="1176" y="70"/>
                    <a:pt x="991" y="0"/>
                    <a:pt x="806" y="0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1498;p56">
              <a:extLst>
                <a:ext uri="{FF2B5EF4-FFF2-40B4-BE49-F238E27FC236}">
                  <a16:creationId xmlns:a16="http://schemas.microsoft.com/office/drawing/2014/main" id="{C016039B-DF13-43F2-8657-CEB83B980BD7}"/>
                </a:ext>
              </a:extLst>
            </p:cNvPr>
            <p:cNvSpPr/>
            <p:nvPr/>
          </p:nvSpPr>
          <p:spPr>
            <a:xfrm rot="-1617001">
              <a:off x="4258463" y="3663121"/>
              <a:ext cx="218140" cy="124284"/>
            </a:xfrm>
            <a:custGeom>
              <a:avLst/>
              <a:gdLst/>
              <a:ahLst/>
              <a:cxnLst/>
              <a:rect l="l" t="t" r="r" b="b"/>
              <a:pathLst>
                <a:path w="2601" h="1524" extrusionOk="0">
                  <a:moveTo>
                    <a:pt x="1375" y="1"/>
                  </a:moveTo>
                  <a:cubicBezTo>
                    <a:pt x="803" y="1"/>
                    <a:pt x="192" y="95"/>
                    <a:pt x="125" y="254"/>
                  </a:cubicBezTo>
                  <a:cubicBezTo>
                    <a:pt x="1" y="544"/>
                    <a:pt x="783" y="1480"/>
                    <a:pt x="783" y="1480"/>
                  </a:cubicBezTo>
                  <a:cubicBezTo>
                    <a:pt x="783" y="1480"/>
                    <a:pt x="906" y="1415"/>
                    <a:pt x="1085" y="1415"/>
                  </a:cubicBezTo>
                  <a:cubicBezTo>
                    <a:pt x="1198" y="1415"/>
                    <a:pt x="1332" y="1441"/>
                    <a:pt x="1471" y="1523"/>
                  </a:cubicBezTo>
                  <a:cubicBezTo>
                    <a:pt x="1471" y="1523"/>
                    <a:pt x="2601" y="530"/>
                    <a:pt x="2389" y="209"/>
                  </a:cubicBezTo>
                  <a:cubicBezTo>
                    <a:pt x="2294" y="65"/>
                    <a:pt x="1848" y="1"/>
                    <a:pt x="1375" y="1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1499;p56">
              <a:extLst>
                <a:ext uri="{FF2B5EF4-FFF2-40B4-BE49-F238E27FC236}">
                  <a16:creationId xmlns:a16="http://schemas.microsoft.com/office/drawing/2014/main" id="{AF94226C-EB8E-4375-BCCD-B0436A264BF6}"/>
                </a:ext>
              </a:extLst>
            </p:cNvPr>
            <p:cNvSpPr/>
            <p:nvPr/>
          </p:nvSpPr>
          <p:spPr>
            <a:xfrm rot="-1617001">
              <a:off x="4378168" y="3902207"/>
              <a:ext cx="200612" cy="132684"/>
            </a:xfrm>
            <a:custGeom>
              <a:avLst/>
              <a:gdLst/>
              <a:ahLst/>
              <a:cxnLst/>
              <a:rect l="l" t="t" r="r" b="b"/>
              <a:pathLst>
                <a:path w="2392" h="1627" extrusionOk="0">
                  <a:moveTo>
                    <a:pt x="1545" y="0"/>
                  </a:moveTo>
                  <a:cubicBezTo>
                    <a:pt x="1545" y="0"/>
                    <a:pt x="1387" y="114"/>
                    <a:pt x="1151" y="114"/>
                  </a:cubicBezTo>
                  <a:cubicBezTo>
                    <a:pt x="1063" y="114"/>
                    <a:pt x="964" y="98"/>
                    <a:pt x="858" y="54"/>
                  </a:cubicBezTo>
                  <a:cubicBezTo>
                    <a:pt x="858" y="54"/>
                    <a:pt x="1" y="1094"/>
                    <a:pt x="211" y="1415"/>
                  </a:cubicBezTo>
                  <a:cubicBezTo>
                    <a:pt x="310" y="1566"/>
                    <a:pt x="624" y="1627"/>
                    <a:pt x="980" y="1627"/>
                  </a:cubicBezTo>
                  <a:cubicBezTo>
                    <a:pt x="1563" y="1627"/>
                    <a:pt x="2260" y="1465"/>
                    <a:pt x="2310" y="1276"/>
                  </a:cubicBezTo>
                  <a:cubicBezTo>
                    <a:pt x="2392" y="972"/>
                    <a:pt x="1545" y="0"/>
                    <a:pt x="1545" y="0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1500;p56">
              <a:extLst>
                <a:ext uri="{FF2B5EF4-FFF2-40B4-BE49-F238E27FC236}">
                  <a16:creationId xmlns:a16="http://schemas.microsoft.com/office/drawing/2014/main" id="{3E1BB87F-A882-47AE-9DCA-928B91CFF731}"/>
                </a:ext>
              </a:extLst>
            </p:cNvPr>
            <p:cNvSpPr/>
            <p:nvPr/>
          </p:nvSpPr>
          <p:spPr>
            <a:xfrm rot="-80962">
              <a:off x="4549020" y="503423"/>
              <a:ext cx="1138847" cy="1726386"/>
            </a:xfrm>
            <a:custGeom>
              <a:avLst/>
              <a:gdLst/>
              <a:ahLst/>
              <a:cxnLst/>
              <a:rect l="l" t="t" r="r" b="b"/>
              <a:pathLst>
                <a:path w="13579" h="21169" extrusionOk="0">
                  <a:moveTo>
                    <a:pt x="5187" y="1"/>
                  </a:moveTo>
                  <a:lnTo>
                    <a:pt x="0" y="8656"/>
                  </a:lnTo>
                  <a:lnTo>
                    <a:pt x="8953" y="21169"/>
                  </a:lnTo>
                  <a:lnTo>
                    <a:pt x="13579" y="6084"/>
                  </a:lnTo>
                  <a:lnTo>
                    <a:pt x="5187" y="1"/>
                  </a:lnTo>
                  <a:close/>
                </a:path>
              </a:pathLst>
            </a:custGeom>
            <a:solidFill>
              <a:srgbClr val="FFC6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1501;p56">
              <a:extLst>
                <a:ext uri="{FF2B5EF4-FFF2-40B4-BE49-F238E27FC236}">
                  <a16:creationId xmlns:a16="http://schemas.microsoft.com/office/drawing/2014/main" id="{1430D74E-0AE4-48AA-A6E8-0867B4188085}"/>
                </a:ext>
              </a:extLst>
            </p:cNvPr>
            <p:cNvSpPr/>
            <p:nvPr/>
          </p:nvSpPr>
          <p:spPr>
            <a:xfrm rot="-80962">
              <a:off x="4978570" y="496617"/>
              <a:ext cx="338073" cy="1734075"/>
            </a:xfrm>
            <a:custGeom>
              <a:avLst/>
              <a:gdLst/>
              <a:ahLst/>
              <a:cxnLst/>
              <a:rect l="l" t="t" r="r" b="b"/>
              <a:pathLst>
                <a:path w="4031" h="21674" extrusionOk="0">
                  <a:moveTo>
                    <a:pt x="57" y="1"/>
                  </a:moveTo>
                  <a:cubicBezTo>
                    <a:pt x="27" y="1"/>
                    <a:pt x="1" y="31"/>
                    <a:pt x="10" y="87"/>
                  </a:cubicBezTo>
                  <a:cubicBezTo>
                    <a:pt x="561" y="3621"/>
                    <a:pt x="1494" y="7085"/>
                    <a:pt x="2208" y="10587"/>
                  </a:cubicBezTo>
                  <a:cubicBezTo>
                    <a:pt x="2950" y="14218"/>
                    <a:pt x="3252" y="17878"/>
                    <a:pt x="3727" y="21546"/>
                  </a:cubicBezTo>
                  <a:cubicBezTo>
                    <a:pt x="3736" y="21613"/>
                    <a:pt x="3800" y="21674"/>
                    <a:pt x="3850" y="21674"/>
                  </a:cubicBezTo>
                  <a:cubicBezTo>
                    <a:pt x="3881" y="21674"/>
                    <a:pt x="3906" y="21650"/>
                    <a:pt x="3908" y="21590"/>
                  </a:cubicBezTo>
                  <a:cubicBezTo>
                    <a:pt x="4031" y="18087"/>
                    <a:pt x="3421" y="14499"/>
                    <a:pt x="2736" y="11075"/>
                  </a:cubicBezTo>
                  <a:cubicBezTo>
                    <a:pt x="1997" y="7385"/>
                    <a:pt x="1079" y="3704"/>
                    <a:pt x="120" y="65"/>
                  </a:cubicBezTo>
                  <a:cubicBezTo>
                    <a:pt x="108" y="21"/>
                    <a:pt x="81" y="1"/>
                    <a:pt x="5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1502;p56">
              <a:extLst>
                <a:ext uri="{FF2B5EF4-FFF2-40B4-BE49-F238E27FC236}">
                  <a16:creationId xmlns:a16="http://schemas.microsoft.com/office/drawing/2014/main" id="{B7323EF2-5511-4974-BBE3-991C15241DB8}"/>
                </a:ext>
              </a:extLst>
            </p:cNvPr>
            <p:cNvSpPr/>
            <p:nvPr/>
          </p:nvSpPr>
          <p:spPr>
            <a:xfrm rot="-80962">
              <a:off x="4500863" y="965472"/>
              <a:ext cx="1206613" cy="272386"/>
            </a:xfrm>
            <a:custGeom>
              <a:avLst/>
              <a:gdLst/>
              <a:ahLst/>
              <a:cxnLst/>
              <a:rect l="l" t="t" r="r" b="b"/>
              <a:pathLst>
                <a:path w="14387" h="3340" extrusionOk="0">
                  <a:moveTo>
                    <a:pt x="12041" y="0"/>
                  </a:moveTo>
                  <a:cubicBezTo>
                    <a:pt x="10504" y="0"/>
                    <a:pt x="8891" y="306"/>
                    <a:pt x="7518" y="584"/>
                  </a:cubicBezTo>
                  <a:cubicBezTo>
                    <a:pt x="5090" y="1076"/>
                    <a:pt x="2183" y="1694"/>
                    <a:pt x="95" y="3093"/>
                  </a:cubicBezTo>
                  <a:cubicBezTo>
                    <a:pt x="1" y="3156"/>
                    <a:pt x="107" y="3340"/>
                    <a:pt x="208" y="3340"/>
                  </a:cubicBezTo>
                  <a:cubicBezTo>
                    <a:pt x="219" y="3340"/>
                    <a:pt x="230" y="3338"/>
                    <a:pt x="241" y="3333"/>
                  </a:cubicBezTo>
                  <a:cubicBezTo>
                    <a:pt x="4131" y="1578"/>
                    <a:pt x="8429" y="396"/>
                    <a:pt x="12730" y="396"/>
                  </a:cubicBezTo>
                  <a:cubicBezTo>
                    <a:pt x="13254" y="396"/>
                    <a:pt x="13778" y="414"/>
                    <a:pt x="14301" y="450"/>
                  </a:cubicBezTo>
                  <a:cubicBezTo>
                    <a:pt x="14303" y="450"/>
                    <a:pt x="14304" y="450"/>
                    <a:pt x="14306" y="450"/>
                  </a:cubicBezTo>
                  <a:cubicBezTo>
                    <a:pt x="14387" y="450"/>
                    <a:pt x="14364" y="305"/>
                    <a:pt x="14298" y="286"/>
                  </a:cubicBezTo>
                  <a:cubicBezTo>
                    <a:pt x="13594" y="80"/>
                    <a:pt x="12827" y="0"/>
                    <a:pt x="12041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6" name="Google Shape;1515;p56">
            <a:extLst>
              <a:ext uri="{FF2B5EF4-FFF2-40B4-BE49-F238E27FC236}">
                <a16:creationId xmlns:a16="http://schemas.microsoft.com/office/drawing/2014/main" id="{490931EC-3DA8-4885-8FA9-4B38F234A294}"/>
              </a:ext>
            </a:extLst>
          </p:cNvPr>
          <p:cNvSpPr/>
          <p:nvPr/>
        </p:nvSpPr>
        <p:spPr>
          <a:xfrm>
            <a:off x="9929305" y="3587933"/>
            <a:ext cx="282477" cy="279259"/>
          </a:xfrm>
          <a:custGeom>
            <a:avLst/>
            <a:gdLst/>
            <a:ahLst/>
            <a:cxnLst/>
            <a:rect l="l" t="t" r="r" b="b"/>
            <a:pathLst>
              <a:path w="6432" h="6358" extrusionOk="0">
                <a:moveTo>
                  <a:pt x="2640" y="363"/>
                </a:moveTo>
                <a:cubicBezTo>
                  <a:pt x="3103" y="810"/>
                  <a:pt x="3521" y="1313"/>
                  <a:pt x="3927" y="1820"/>
                </a:cubicBezTo>
                <a:cubicBezTo>
                  <a:pt x="3495" y="1965"/>
                  <a:pt x="3058" y="2107"/>
                  <a:pt x="2626" y="2249"/>
                </a:cubicBezTo>
                <a:cubicBezTo>
                  <a:pt x="2650" y="1621"/>
                  <a:pt x="2657" y="989"/>
                  <a:pt x="2640" y="363"/>
                </a:cubicBezTo>
                <a:close/>
                <a:moveTo>
                  <a:pt x="5678" y="1505"/>
                </a:moveTo>
                <a:cubicBezTo>
                  <a:pt x="5407" y="1874"/>
                  <a:pt x="5137" y="2243"/>
                  <a:pt x="4867" y="2611"/>
                </a:cubicBezTo>
                <a:cubicBezTo>
                  <a:pt x="4694" y="2391"/>
                  <a:pt x="4522" y="2171"/>
                  <a:pt x="4343" y="1955"/>
                </a:cubicBezTo>
                <a:cubicBezTo>
                  <a:pt x="4789" y="1806"/>
                  <a:pt x="5232" y="1658"/>
                  <a:pt x="5678" y="1505"/>
                </a:cubicBezTo>
                <a:close/>
                <a:moveTo>
                  <a:pt x="2302" y="2638"/>
                </a:moveTo>
                <a:cubicBezTo>
                  <a:pt x="2288" y="2945"/>
                  <a:pt x="2275" y="3252"/>
                  <a:pt x="2264" y="3556"/>
                </a:cubicBezTo>
                <a:cubicBezTo>
                  <a:pt x="1727" y="3435"/>
                  <a:pt x="1190" y="3313"/>
                  <a:pt x="653" y="3188"/>
                </a:cubicBezTo>
                <a:cubicBezTo>
                  <a:pt x="1204" y="3006"/>
                  <a:pt x="1751" y="2823"/>
                  <a:pt x="2302" y="2638"/>
                </a:cubicBezTo>
                <a:close/>
                <a:moveTo>
                  <a:pt x="4103" y="2036"/>
                </a:moveTo>
                <a:cubicBezTo>
                  <a:pt x="4231" y="2195"/>
                  <a:pt x="4360" y="2357"/>
                  <a:pt x="4488" y="2513"/>
                </a:cubicBezTo>
                <a:cubicBezTo>
                  <a:pt x="4529" y="2563"/>
                  <a:pt x="4610" y="2672"/>
                  <a:pt x="4718" y="2814"/>
                </a:cubicBezTo>
                <a:cubicBezTo>
                  <a:pt x="4448" y="3182"/>
                  <a:pt x="4170" y="3550"/>
                  <a:pt x="3897" y="3918"/>
                </a:cubicBezTo>
                <a:cubicBezTo>
                  <a:pt x="3593" y="3854"/>
                  <a:pt x="3285" y="3790"/>
                  <a:pt x="2985" y="3723"/>
                </a:cubicBezTo>
                <a:cubicBezTo>
                  <a:pt x="2839" y="3692"/>
                  <a:pt x="2693" y="3655"/>
                  <a:pt x="2548" y="3625"/>
                </a:cubicBezTo>
                <a:cubicBezTo>
                  <a:pt x="2572" y="3260"/>
                  <a:pt x="2596" y="2898"/>
                  <a:pt x="2612" y="2536"/>
                </a:cubicBezTo>
                <a:cubicBezTo>
                  <a:pt x="3109" y="2371"/>
                  <a:pt x="3606" y="2202"/>
                  <a:pt x="4103" y="2036"/>
                </a:cubicBezTo>
                <a:close/>
                <a:moveTo>
                  <a:pt x="4863" y="2999"/>
                </a:moveTo>
                <a:cubicBezTo>
                  <a:pt x="5218" y="3466"/>
                  <a:pt x="5725" y="4121"/>
                  <a:pt x="6023" y="4415"/>
                </a:cubicBezTo>
                <a:cubicBezTo>
                  <a:pt x="5894" y="4381"/>
                  <a:pt x="5759" y="4355"/>
                  <a:pt x="5749" y="4351"/>
                </a:cubicBezTo>
                <a:cubicBezTo>
                  <a:pt x="5384" y="4260"/>
                  <a:pt x="5019" y="4169"/>
                  <a:pt x="4654" y="4084"/>
                </a:cubicBezTo>
                <a:cubicBezTo>
                  <a:pt x="4482" y="4043"/>
                  <a:pt x="4312" y="4007"/>
                  <a:pt x="4140" y="3973"/>
                </a:cubicBezTo>
                <a:cubicBezTo>
                  <a:pt x="4380" y="3648"/>
                  <a:pt x="4624" y="3324"/>
                  <a:pt x="4863" y="2999"/>
                </a:cubicBezTo>
                <a:close/>
                <a:moveTo>
                  <a:pt x="2531" y="3844"/>
                </a:moveTo>
                <a:cubicBezTo>
                  <a:pt x="2937" y="3932"/>
                  <a:pt x="3342" y="4023"/>
                  <a:pt x="3748" y="4114"/>
                </a:cubicBezTo>
                <a:cubicBezTo>
                  <a:pt x="3295" y="4709"/>
                  <a:pt x="2839" y="5300"/>
                  <a:pt x="2373" y="5882"/>
                </a:cubicBezTo>
                <a:cubicBezTo>
                  <a:pt x="2427" y="5206"/>
                  <a:pt x="2484" y="4526"/>
                  <a:pt x="2531" y="3844"/>
                </a:cubicBezTo>
                <a:close/>
                <a:moveTo>
                  <a:pt x="2601" y="0"/>
                </a:moveTo>
                <a:cubicBezTo>
                  <a:pt x="2588" y="0"/>
                  <a:pt x="2575" y="9"/>
                  <a:pt x="2572" y="29"/>
                </a:cubicBezTo>
                <a:cubicBezTo>
                  <a:pt x="2569" y="42"/>
                  <a:pt x="2569" y="59"/>
                  <a:pt x="2565" y="76"/>
                </a:cubicBezTo>
                <a:cubicBezTo>
                  <a:pt x="2501" y="86"/>
                  <a:pt x="2470" y="187"/>
                  <a:pt x="2538" y="259"/>
                </a:cubicBezTo>
                <a:cubicBezTo>
                  <a:pt x="2427" y="948"/>
                  <a:pt x="2359" y="1647"/>
                  <a:pt x="2319" y="2354"/>
                </a:cubicBezTo>
                <a:cubicBezTo>
                  <a:pt x="1586" y="2594"/>
                  <a:pt x="856" y="2837"/>
                  <a:pt x="126" y="3080"/>
                </a:cubicBezTo>
                <a:cubicBezTo>
                  <a:pt x="1" y="3121"/>
                  <a:pt x="102" y="3303"/>
                  <a:pt x="190" y="3324"/>
                </a:cubicBezTo>
                <a:cubicBezTo>
                  <a:pt x="876" y="3483"/>
                  <a:pt x="1565" y="3634"/>
                  <a:pt x="2255" y="3784"/>
                </a:cubicBezTo>
                <a:cubicBezTo>
                  <a:pt x="2227" y="4595"/>
                  <a:pt x="2204" y="5402"/>
                  <a:pt x="2146" y="6196"/>
                </a:cubicBezTo>
                <a:cubicBezTo>
                  <a:pt x="2141" y="6256"/>
                  <a:pt x="2207" y="6357"/>
                  <a:pt x="2271" y="6357"/>
                </a:cubicBezTo>
                <a:cubicBezTo>
                  <a:pt x="2290" y="6357"/>
                  <a:pt x="2309" y="6348"/>
                  <a:pt x="2325" y="6328"/>
                </a:cubicBezTo>
                <a:cubicBezTo>
                  <a:pt x="2896" y="5621"/>
                  <a:pt x="3448" y="4895"/>
                  <a:pt x="3991" y="4169"/>
                </a:cubicBezTo>
                <a:cubicBezTo>
                  <a:pt x="4762" y="4341"/>
                  <a:pt x="5532" y="4520"/>
                  <a:pt x="6296" y="4716"/>
                </a:cubicBezTo>
                <a:cubicBezTo>
                  <a:pt x="6306" y="4719"/>
                  <a:pt x="6316" y="4720"/>
                  <a:pt x="6325" y="4720"/>
                </a:cubicBezTo>
                <a:cubicBezTo>
                  <a:pt x="6407" y="4720"/>
                  <a:pt x="6432" y="4618"/>
                  <a:pt x="6377" y="4554"/>
                </a:cubicBezTo>
                <a:cubicBezTo>
                  <a:pt x="5921" y="3982"/>
                  <a:pt x="5471" y="3388"/>
                  <a:pt x="5012" y="2797"/>
                </a:cubicBezTo>
                <a:cubicBezTo>
                  <a:pt x="5370" y="2313"/>
                  <a:pt x="5728" y="1833"/>
                  <a:pt x="6087" y="1357"/>
                </a:cubicBezTo>
                <a:cubicBezTo>
                  <a:pt x="6139" y="1289"/>
                  <a:pt x="6067" y="1147"/>
                  <a:pt x="5982" y="1147"/>
                </a:cubicBezTo>
                <a:cubicBezTo>
                  <a:pt x="5974" y="1147"/>
                  <a:pt x="5966" y="1148"/>
                  <a:pt x="5958" y="1151"/>
                </a:cubicBezTo>
                <a:cubicBezTo>
                  <a:pt x="5360" y="1346"/>
                  <a:pt x="4766" y="1543"/>
                  <a:pt x="4170" y="1739"/>
                </a:cubicBezTo>
                <a:cubicBezTo>
                  <a:pt x="3691" y="1164"/>
                  <a:pt x="3194" y="610"/>
                  <a:pt x="2657" y="110"/>
                </a:cubicBezTo>
                <a:cubicBezTo>
                  <a:pt x="2646" y="103"/>
                  <a:pt x="2640" y="100"/>
                  <a:pt x="2633" y="93"/>
                </a:cubicBezTo>
                <a:cubicBezTo>
                  <a:pt x="2629" y="73"/>
                  <a:pt x="2629" y="53"/>
                  <a:pt x="2629" y="33"/>
                </a:cubicBezTo>
                <a:cubicBezTo>
                  <a:pt x="2629" y="11"/>
                  <a:pt x="2615" y="0"/>
                  <a:pt x="2601" y="0"/>
                </a:cubicBezTo>
                <a:close/>
              </a:path>
            </a:pathLst>
          </a:custGeom>
          <a:solidFill>
            <a:srgbClr val="00296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04" name="Google Shape;7827;p57">
            <a:extLst>
              <a:ext uri="{FF2B5EF4-FFF2-40B4-BE49-F238E27FC236}">
                <a16:creationId xmlns:a16="http://schemas.microsoft.com/office/drawing/2014/main" id="{FDAEB194-4E85-4BC6-A9F5-2E2FCE7C86CE}"/>
              </a:ext>
            </a:extLst>
          </p:cNvPr>
          <p:cNvGrpSpPr/>
          <p:nvPr/>
        </p:nvGrpSpPr>
        <p:grpSpPr>
          <a:xfrm>
            <a:off x="1450914" y="1095205"/>
            <a:ext cx="894775" cy="887904"/>
            <a:chOff x="1415343" y="2238384"/>
            <a:chExt cx="671081" cy="665928"/>
          </a:xfrm>
        </p:grpSpPr>
        <p:sp>
          <p:nvSpPr>
            <p:cNvPr id="105" name="Google Shape;7828;p57">
              <a:extLst>
                <a:ext uri="{FF2B5EF4-FFF2-40B4-BE49-F238E27FC236}">
                  <a16:creationId xmlns:a16="http://schemas.microsoft.com/office/drawing/2014/main" id="{79C243AA-8346-4FE6-8207-A4046E2B8091}"/>
                </a:ext>
              </a:extLst>
            </p:cNvPr>
            <p:cNvSpPr/>
            <p:nvPr/>
          </p:nvSpPr>
          <p:spPr>
            <a:xfrm>
              <a:off x="1415343" y="2238384"/>
              <a:ext cx="671081" cy="665928"/>
            </a:xfrm>
            <a:custGeom>
              <a:avLst/>
              <a:gdLst/>
              <a:ahLst/>
              <a:cxnLst/>
              <a:rect l="l" t="t" r="r" b="b"/>
              <a:pathLst>
                <a:path w="20968" h="20807" extrusionOk="0">
                  <a:moveTo>
                    <a:pt x="11371" y="3739"/>
                  </a:moveTo>
                  <a:cubicBezTo>
                    <a:pt x="11371" y="3775"/>
                    <a:pt x="11371" y="3823"/>
                    <a:pt x="11359" y="3859"/>
                  </a:cubicBezTo>
                  <a:lnTo>
                    <a:pt x="15109" y="5513"/>
                  </a:lnTo>
                  <a:cubicBezTo>
                    <a:pt x="15074" y="5549"/>
                    <a:pt x="15050" y="5573"/>
                    <a:pt x="15026" y="5609"/>
                  </a:cubicBezTo>
                  <a:lnTo>
                    <a:pt x="17086" y="9145"/>
                  </a:lnTo>
                  <a:lnTo>
                    <a:pt x="16979" y="9181"/>
                  </a:lnTo>
                  <a:lnTo>
                    <a:pt x="16574" y="13253"/>
                  </a:lnTo>
                  <a:cubicBezTo>
                    <a:pt x="16538" y="13229"/>
                    <a:pt x="16502" y="13217"/>
                    <a:pt x="16467" y="13205"/>
                  </a:cubicBezTo>
                  <a:lnTo>
                    <a:pt x="13752" y="16277"/>
                  </a:lnTo>
                  <a:cubicBezTo>
                    <a:pt x="13728" y="16241"/>
                    <a:pt x="13704" y="16205"/>
                    <a:pt x="13681" y="16170"/>
                  </a:cubicBezTo>
                  <a:lnTo>
                    <a:pt x="9692" y="17063"/>
                  </a:lnTo>
                  <a:lnTo>
                    <a:pt x="9692" y="16943"/>
                  </a:lnTo>
                  <a:lnTo>
                    <a:pt x="5930" y="15336"/>
                  </a:lnTo>
                  <a:cubicBezTo>
                    <a:pt x="5953" y="15300"/>
                    <a:pt x="5977" y="15265"/>
                    <a:pt x="6001" y="15241"/>
                  </a:cubicBezTo>
                  <a:lnTo>
                    <a:pt x="3894" y="11729"/>
                  </a:lnTo>
                  <a:lnTo>
                    <a:pt x="4013" y="11693"/>
                  </a:lnTo>
                  <a:lnTo>
                    <a:pt x="4370" y="7609"/>
                  </a:lnTo>
                  <a:lnTo>
                    <a:pt x="4477" y="7657"/>
                  </a:lnTo>
                  <a:lnTo>
                    <a:pt x="7275" y="4442"/>
                  </a:lnTo>
                  <a:cubicBezTo>
                    <a:pt x="7299" y="4490"/>
                    <a:pt x="7323" y="4537"/>
                    <a:pt x="7358" y="4597"/>
                  </a:cubicBezTo>
                  <a:lnTo>
                    <a:pt x="11371" y="3739"/>
                  </a:lnTo>
                  <a:close/>
                  <a:moveTo>
                    <a:pt x="9210" y="1"/>
                  </a:moveTo>
                  <a:cubicBezTo>
                    <a:pt x="8917" y="1"/>
                    <a:pt x="8623" y="60"/>
                    <a:pt x="8347" y="179"/>
                  </a:cubicBezTo>
                  <a:cubicBezTo>
                    <a:pt x="7632" y="501"/>
                    <a:pt x="7108" y="1120"/>
                    <a:pt x="6918" y="1882"/>
                  </a:cubicBezTo>
                  <a:cubicBezTo>
                    <a:pt x="6787" y="2477"/>
                    <a:pt x="6799" y="3085"/>
                    <a:pt x="6954" y="3680"/>
                  </a:cubicBezTo>
                  <a:cubicBezTo>
                    <a:pt x="6549" y="3227"/>
                    <a:pt x="6049" y="2882"/>
                    <a:pt x="5489" y="2668"/>
                  </a:cubicBezTo>
                  <a:cubicBezTo>
                    <a:pt x="5168" y="2537"/>
                    <a:pt x="4834" y="2454"/>
                    <a:pt x="4489" y="2442"/>
                  </a:cubicBezTo>
                  <a:cubicBezTo>
                    <a:pt x="3703" y="2442"/>
                    <a:pt x="2989" y="2870"/>
                    <a:pt x="2608" y="3549"/>
                  </a:cubicBezTo>
                  <a:cubicBezTo>
                    <a:pt x="2227" y="4240"/>
                    <a:pt x="2191" y="5049"/>
                    <a:pt x="2501" y="5763"/>
                  </a:cubicBezTo>
                  <a:cubicBezTo>
                    <a:pt x="2715" y="6228"/>
                    <a:pt x="3013" y="6633"/>
                    <a:pt x="3382" y="6978"/>
                  </a:cubicBezTo>
                  <a:cubicBezTo>
                    <a:pt x="3215" y="6958"/>
                    <a:pt x="3048" y="6947"/>
                    <a:pt x="2880" y="6947"/>
                  </a:cubicBezTo>
                  <a:cubicBezTo>
                    <a:pt x="2556" y="6947"/>
                    <a:pt x="2231" y="6987"/>
                    <a:pt x="1917" y="7073"/>
                  </a:cubicBezTo>
                  <a:cubicBezTo>
                    <a:pt x="1572" y="7145"/>
                    <a:pt x="1251" y="7276"/>
                    <a:pt x="965" y="7466"/>
                  </a:cubicBezTo>
                  <a:cubicBezTo>
                    <a:pt x="334" y="7930"/>
                    <a:pt x="0" y="8692"/>
                    <a:pt x="84" y="9466"/>
                  </a:cubicBezTo>
                  <a:cubicBezTo>
                    <a:pt x="179" y="10240"/>
                    <a:pt x="631" y="10931"/>
                    <a:pt x="1298" y="11324"/>
                  </a:cubicBezTo>
                  <a:cubicBezTo>
                    <a:pt x="1739" y="11574"/>
                    <a:pt x="2215" y="11729"/>
                    <a:pt x="2715" y="11788"/>
                  </a:cubicBezTo>
                  <a:cubicBezTo>
                    <a:pt x="2286" y="12026"/>
                    <a:pt x="1905" y="12348"/>
                    <a:pt x="1584" y="12729"/>
                  </a:cubicBezTo>
                  <a:cubicBezTo>
                    <a:pt x="1358" y="12991"/>
                    <a:pt x="1179" y="13288"/>
                    <a:pt x="1048" y="13610"/>
                  </a:cubicBezTo>
                  <a:cubicBezTo>
                    <a:pt x="810" y="14348"/>
                    <a:pt x="977" y="15169"/>
                    <a:pt x="1512" y="15753"/>
                  </a:cubicBezTo>
                  <a:cubicBezTo>
                    <a:pt x="1996" y="16257"/>
                    <a:pt x="2663" y="16549"/>
                    <a:pt x="3357" y="16549"/>
                  </a:cubicBezTo>
                  <a:cubicBezTo>
                    <a:pt x="3432" y="16549"/>
                    <a:pt x="3508" y="16546"/>
                    <a:pt x="3584" y="16539"/>
                  </a:cubicBezTo>
                  <a:cubicBezTo>
                    <a:pt x="4084" y="16479"/>
                    <a:pt x="4560" y="16324"/>
                    <a:pt x="5001" y="16074"/>
                  </a:cubicBezTo>
                  <a:lnTo>
                    <a:pt x="5001" y="16074"/>
                  </a:lnTo>
                  <a:cubicBezTo>
                    <a:pt x="4799" y="16527"/>
                    <a:pt x="4668" y="17015"/>
                    <a:pt x="4632" y="17503"/>
                  </a:cubicBezTo>
                  <a:cubicBezTo>
                    <a:pt x="4596" y="17848"/>
                    <a:pt x="4632" y="18194"/>
                    <a:pt x="4715" y="18527"/>
                  </a:cubicBezTo>
                  <a:cubicBezTo>
                    <a:pt x="4953" y="19277"/>
                    <a:pt x="5572" y="19837"/>
                    <a:pt x="6346" y="20003"/>
                  </a:cubicBezTo>
                  <a:cubicBezTo>
                    <a:pt x="6501" y="20032"/>
                    <a:pt x="6657" y="20047"/>
                    <a:pt x="6813" y="20047"/>
                  </a:cubicBezTo>
                  <a:cubicBezTo>
                    <a:pt x="7420" y="20047"/>
                    <a:pt x="8015" y="19828"/>
                    <a:pt x="8490" y="19420"/>
                  </a:cubicBezTo>
                  <a:cubicBezTo>
                    <a:pt x="8859" y="19087"/>
                    <a:pt x="9156" y="18682"/>
                    <a:pt x="9371" y="18229"/>
                  </a:cubicBezTo>
                  <a:cubicBezTo>
                    <a:pt x="9466" y="18717"/>
                    <a:pt x="9644" y="19182"/>
                    <a:pt x="9906" y="19599"/>
                  </a:cubicBezTo>
                  <a:cubicBezTo>
                    <a:pt x="10085" y="19896"/>
                    <a:pt x="10311" y="20158"/>
                    <a:pt x="10573" y="20384"/>
                  </a:cubicBezTo>
                  <a:cubicBezTo>
                    <a:pt x="10954" y="20665"/>
                    <a:pt x="11409" y="20806"/>
                    <a:pt x="11866" y="20806"/>
                  </a:cubicBezTo>
                  <a:cubicBezTo>
                    <a:pt x="12167" y="20806"/>
                    <a:pt x="12469" y="20745"/>
                    <a:pt x="12752" y="20622"/>
                  </a:cubicBezTo>
                  <a:cubicBezTo>
                    <a:pt x="13454" y="20289"/>
                    <a:pt x="13978" y="19646"/>
                    <a:pt x="14145" y="18884"/>
                  </a:cubicBezTo>
                  <a:cubicBezTo>
                    <a:pt x="14252" y="18384"/>
                    <a:pt x="14252" y="17884"/>
                    <a:pt x="14157" y="17396"/>
                  </a:cubicBezTo>
                  <a:lnTo>
                    <a:pt x="14157" y="17396"/>
                  </a:lnTo>
                  <a:cubicBezTo>
                    <a:pt x="14514" y="17729"/>
                    <a:pt x="14943" y="18003"/>
                    <a:pt x="15407" y="18182"/>
                  </a:cubicBezTo>
                  <a:cubicBezTo>
                    <a:pt x="15717" y="18325"/>
                    <a:pt x="16050" y="18408"/>
                    <a:pt x="16395" y="18432"/>
                  </a:cubicBezTo>
                  <a:cubicBezTo>
                    <a:pt x="17181" y="18432"/>
                    <a:pt x="17907" y="18015"/>
                    <a:pt x="18300" y="17348"/>
                  </a:cubicBezTo>
                  <a:cubicBezTo>
                    <a:pt x="18681" y="16658"/>
                    <a:pt x="18729" y="15848"/>
                    <a:pt x="18419" y="15122"/>
                  </a:cubicBezTo>
                  <a:cubicBezTo>
                    <a:pt x="18217" y="14669"/>
                    <a:pt x="17919" y="14253"/>
                    <a:pt x="17550" y="13907"/>
                  </a:cubicBezTo>
                  <a:lnTo>
                    <a:pt x="17550" y="13907"/>
                  </a:lnTo>
                  <a:cubicBezTo>
                    <a:pt x="17724" y="13932"/>
                    <a:pt x="17897" y="13944"/>
                    <a:pt x="18069" y="13944"/>
                  </a:cubicBezTo>
                  <a:cubicBezTo>
                    <a:pt x="18394" y="13944"/>
                    <a:pt x="18715" y="13902"/>
                    <a:pt x="19027" y="13824"/>
                  </a:cubicBezTo>
                  <a:cubicBezTo>
                    <a:pt x="19372" y="13753"/>
                    <a:pt x="19693" y="13622"/>
                    <a:pt x="19979" y="13443"/>
                  </a:cubicBezTo>
                  <a:cubicBezTo>
                    <a:pt x="20622" y="12991"/>
                    <a:pt x="20967" y="12229"/>
                    <a:pt x="20884" y="11443"/>
                  </a:cubicBezTo>
                  <a:cubicBezTo>
                    <a:pt x="20789" y="10669"/>
                    <a:pt x="20348" y="9990"/>
                    <a:pt x="19693" y="9585"/>
                  </a:cubicBezTo>
                  <a:cubicBezTo>
                    <a:pt x="19253" y="9323"/>
                    <a:pt x="18777" y="9169"/>
                    <a:pt x="18276" y="9097"/>
                  </a:cubicBezTo>
                  <a:cubicBezTo>
                    <a:pt x="18717" y="8871"/>
                    <a:pt x="19098" y="8550"/>
                    <a:pt x="19419" y="8169"/>
                  </a:cubicBezTo>
                  <a:cubicBezTo>
                    <a:pt x="19646" y="7919"/>
                    <a:pt x="19836" y="7621"/>
                    <a:pt x="19967" y="7299"/>
                  </a:cubicBezTo>
                  <a:cubicBezTo>
                    <a:pt x="20217" y="6561"/>
                    <a:pt x="20050" y="5740"/>
                    <a:pt x="19527" y="5156"/>
                  </a:cubicBezTo>
                  <a:cubicBezTo>
                    <a:pt x="19047" y="4633"/>
                    <a:pt x="18367" y="4339"/>
                    <a:pt x="17662" y="4339"/>
                  </a:cubicBezTo>
                  <a:cubicBezTo>
                    <a:pt x="17597" y="4339"/>
                    <a:pt x="17532" y="4342"/>
                    <a:pt x="17467" y="4347"/>
                  </a:cubicBezTo>
                  <a:cubicBezTo>
                    <a:pt x="16967" y="4394"/>
                    <a:pt x="16479" y="4549"/>
                    <a:pt x="16038" y="4787"/>
                  </a:cubicBezTo>
                  <a:cubicBezTo>
                    <a:pt x="16252" y="4347"/>
                    <a:pt x="16383" y="3859"/>
                    <a:pt x="16419" y="3370"/>
                  </a:cubicBezTo>
                  <a:cubicBezTo>
                    <a:pt x="16455" y="3025"/>
                    <a:pt x="16431" y="2680"/>
                    <a:pt x="16348" y="2346"/>
                  </a:cubicBezTo>
                  <a:cubicBezTo>
                    <a:pt x="16121" y="1596"/>
                    <a:pt x="15502" y="1025"/>
                    <a:pt x="14740" y="858"/>
                  </a:cubicBezTo>
                  <a:cubicBezTo>
                    <a:pt x="14572" y="824"/>
                    <a:pt x="14403" y="807"/>
                    <a:pt x="14235" y="807"/>
                  </a:cubicBezTo>
                  <a:cubicBezTo>
                    <a:pt x="13641" y="807"/>
                    <a:pt x="13061" y="1016"/>
                    <a:pt x="12597" y="1406"/>
                  </a:cubicBezTo>
                  <a:cubicBezTo>
                    <a:pt x="12216" y="1739"/>
                    <a:pt x="11919" y="2144"/>
                    <a:pt x="11704" y="2596"/>
                  </a:cubicBezTo>
                  <a:cubicBezTo>
                    <a:pt x="11609" y="2120"/>
                    <a:pt x="11430" y="1644"/>
                    <a:pt x="11168" y="1227"/>
                  </a:cubicBezTo>
                  <a:cubicBezTo>
                    <a:pt x="11002" y="930"/>
                    <a:pt x="10776" y="656"/>
                    <a:pt x="10514" y="441"/>
                  </a:cubicBezTo>
                  <a:cubicBezTo>
                    <a:pt x="10134" y="149"/>
                    <a:pt x="9674" y="1"/>
                    <a:pt x="9210" y="1"/>
                  </a:cubicBez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7829;p57">
              <a:extLst>
                <a:ext uri="{FF2B5EF4-FFF2-40B4-BE49-F238E27FC236}">
                  <a16:creationId xmlns:a16="http://schemas.microsoft.com/office/drawing/2014/main" id="{B80C47F3-19EC-437E-A309-F85DDF1BECCE}"/>
                </a:ext>
              </a:extLst>
            </p:cNvPr>
            <p:cNvSpPr/>
            <p:nvPr/>
          </p:nvSpPr>
          <p:spPr>
            <a:xfrm>
              <a:off x="1698459" y="2273814"/>
              <a:ext cx="25188" cy="98767"/>
            </a:xfrm>
            <a:custGeom>
              <a:avLst/>
              <a:gdLst/>
              <a:ahLst/>
              <a:cxnLst/>
              <a:rect l="l" t="t" r="r" b="b"/>
              <a:pathLst>
                <a:path w="787" h="3086" extrusionOk="0">
                  <a:moveTo>
                    <a:pt x="138" y="1"/>
                  </a:moveTo>
                  <a:cubicBezTo>
                    <a:pt x="136" y="1"/>
                    <a:pt x="134" y="1"/>
                    <a:pt x="132" y="1"/>
                  </a:cubicBezTo>
                  <a:cubicBezTo>
                    <a:pt x="1" y="13"/>
                    <a:pt x="25" y="727"/>
                    <a:pt x="167" y="1573"/>
                  </a:cubicBezTo>
                  <a:cubicBezTo>
                    <a:pt x="308" y="2415"/>
                    <a:pt x="529" y="3085"/>
                    <a:pt x="661" y="3085"/>
                  </a:cubicBezTo>
                  <a:cubicBezTo>
                    <a:pt x="663" y="3085"/>
                    <a:pt x="665" y="3085"/>
                    <a:pt x="667" y="3085"/>
                  </a:cubicBezTo>
                  <a:cubicBezTo>
                    <a:pt x="787" y="3061"/>
                    <a:pt x="775" y="2347"/>
                    <a:pt x="632" y="1501"/>
                  </a:cubicBezTo>
                  <a:cubicBezTo>
                    <a:pt x="480" y="659"/>
                    <a:pt x="259" y="1"/>
                    <a:pt x="138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7830;p57">
              <a:extLst>
                <a:ext uri="{FF2B5EF4-FFF2-40B4-BE49-F238E27FC236}">
                  <a16:creationId xmlns:a16="http://schemas.microsoft.com/office/drawing/2014/main" id="{1B2DC39A-8C38-44BD-A835-27677BEE2460}"/>
                </a:ext>
              </a:extLst>
            </p:cNvPr>
            <p:cNvSpPr/>
            <p:nvPr/>
          </p:nvSpPr>
          <p:spPr>
            <a:xfrm>
              <a:off x="1838321" y="2301178"/>
              <a:ext cx="51464" cy="90510"/>
            </a:xfrm>
            <a:custGeom>
              <a:avLst/>
              <a:gdLst/>
              <a:ahLst/>
              <a:cxnLst/>
              <a:rect l="l" t="t" r="r" b="b"/>
              <a:pathLst>
                <a:path w="1608" h="2828" extrusionOk="0">
                  <a:moveTo>
                    <a:pt x="1475" y="1"/>
                  </a:moveTo>
                  <a:cubicBezTo>
                    <a:pt x="1350" y="1"/>
                    <a:pt x="962" y="569"/>
                    <a:pt x="596" y="1313"/>
                  </a:cubicBezTo>
                  <a:cubicBezTo>
                    <a:pt x="215" y="2087"/>
                    <a:pt x="0" y="2766"/>
                    <a:pt x="119" y="2825"/>
                  </a:cubicBezTo>
                  <a:cubicBezTo>
                    <a:pt x="124" y="2827"/>
                    <a:pt x="129" y="2828"/>
                    <a:pt x="134" y="2828"/>
                  </a:cubicBezTo>
                  <a:cubicBezTo>
                    <a:pt x="268" y="2828"/>
                    <a:pt x="646" y="2260"/>
                    <a:pt x="1012" y="1516"/>
                  </a:cubicBezTo>
                  <a:cubicBezTo>
                    <a:pt x="1393" y="742"/>
                    <a:pt x="1608" y="63"/>
                    <a:pt x="1489" y="3"/>
                  </a:cubicBezTo>
                  <a:cubicBezTo>
                    <a:pt x="1484" y="2"/>
                    <a:pt x="1480" y="1"/>
                    <a:pt x="1475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7831;p57">
              <a:extLst>
                <a:ext uri="{FF2B5EF4-FFF2-40B4-BE49-F238E27FC236}">
                  <a16:creationId xmlns:a16="http://schemas.microsoft.com/office/drawing/2014/main" id="{7E368A60-539D-4C7D-B68A-3DE524B55D50}"/>
                </a:ext>
              </a:extLst>
            </p:cNvPr>
            <p:cNvSpPr/>
            <p:nvPr/>
          </p:nvSpPr>
          <p:spPr>
            <a:xfrm>
              <a:off x="1927871" y="2431118"/>
              <a:ext cx="92622" cy="48968"/>
            </a:xfrm>
            <a:custGeom>
              <a:avLst/>
              <a:gdLst/>
              <a:ahLst/>
              <a:cxnLst/>
              <a:rect l="l" t="t" r="r" b="b"/>
              <a:pathLst>
                <a:path w="2894" h="1530" extrusionOk="0">
                  <a:moveTo>
                    <a:pt x="2755" y="1"/>
                  </a:moveTo>
                  <a:cubicBezTo>
                    <a:pt x="2546" y="1"/>
                    <a:pt x="1969" y="216"/>
                    <a:pt x="1334" y="563"/>
                  </a:cubicBezTo>
                  <a:cubicBezTo>
                    <a:pt x="572" y="968"/>
                    <a:pt x="0" y="1385"/>
                    <a:pt x="72" y="1504"/>
                  </a:cubicBezTo>
                  <a:cubicBezTo>
                    <a:pt x="81" y="1521"/>
                    <a:pt x="107" y="1529"/>
                    <a:pt x="146" y="1529"/>
                  </a:cubicBezTo>
                  <a:cubicBezTo>
                    <a:pt x="350" y="1529"/>
                    <a:pt x="921" y="1307"/>
                    <a:pt x="1560" y="968"/>
                  </a:cubicBezTo>
                  <a:cubicBezTo>
                    <a:pt x="2322" y="563"/>
                    <a:pt x="2893" y="146"/>
                    <a:pt x="2834" y="27"/>
                  </a:cubicBezTo>
                  <a:cubicBezTo>
                    <a:pt x="2824" y="9"/>
                    <a:pt x="2797" y="1"/>
                    <a:pt x="2755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7832;p57">
              <a:extLst>
                <a:ext uri="{FF2B5EF4-FFF2-40B4-BE49-F238E27FC236}">
                  <a16:creationId xmlns:a16="http://schemas.microsoft.com/office/drawing/2014/main" id="{DB8472F9-4C05-4C9B-BAD8-87257D392EA9}"/>
                </a:ext>
              </a:extLst>
            </p:cNvPr>
            <p:cNvSpPr/>
            <p:nvPr/>
          </p:nvSpPr>
          <p:spPr>
            <a:xfrm>
              <a:off x="1956067" y="2610538"/>
              <a:ext cx="100240" cy="20387"/>
            </a:xfrm>
            <a:custGeom>
              <a:avLst/>
              <a:gdLst/>
              <a:ahLst/>
              <a:cxnLst/>
              <a:rect l="l" t="t" r="r" b="b"/>
              <a:pathLst>
                <a:path w="3132" h="637" extrusionOk="0">
                  <a:moveTo>
                    <a:pt x="512" y="1"/>
                  </a:moveTo>
                  <a:cubicBezTo>
                    <a:pt x="214" y="1"/>
                    <a:pt x="24" y="33"/>
                    <a:pt x="12" y="101"/>
                  </a:cubicBezTo>
                  <a:cubicBezTo>
                    <a:pt x="0" y="220"/>
                    <a:pt x="679" y="422"/>
                    <a:pt x="1536" y="553"/>
                  </a:cubicBezTo>
                  <a:cubicBezTo>
                    <a:pt x="1943" y="610"/>
                    <a:pt x="2316" y="637"/>
                    <a:pt x="2597" y="637"/>
                  </a:cubicBezTo>
                  <a:cubicBezTo>
                    <a:pt x="2908" y="637"/>
                    <a:pt x="3107" y="604"/>
                    <a:pt x="3120" y="541"/>
                  </a:cubicBezTo>
                  <a:cubicBezTo>
                    <a:pt x="3132" y="410"/>
                    <a:pt x="2453" y="208"/>
                    <a:pt x="1596" y="89"/>
                  </a:cubicBezTo>
                  <a:cubicBezTo>
                    <a:pt x="1177" y="30"/>
                    <a:pt x="796" y="1"/>
                    <a:pt x="512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7833;p57">
              <a:extLst>
                <a:ext uri="{FF2B5EF4-FFF2-40B4-BE49-F238E27FC236}">
                  <a16:creationId xmlns:a16="http://schemas.microsoft.com/office/drawing/2014/main" id="{E8B0AA8E-9489-4319-9FDA-CFDF1E41D363}"/>
                </a:ext>
              </a:extLst>
            </p:cNvPr>
            <p:cNvSpPr/>
            <p:nvPr/>
          </p:nvSpPr>
          <p:spPr>
            <a:xfrm>
              <a:off x="1891673" y="2711994"/>
              <a:ext cx="78124" cy="69899"/>
            </a:xfrm>
            <a:custGeom>
              <a:avLst/>
              <a:gdLst/>
              <a:ahLst/>
              <a:cxnLst/>
              <a:rect l="l" t="t" r="r" b="b"/>
              <a:pathLst>
                <a:path w="2441" h="2184" extrusionOk="0">
                  <a:moveTo>
                    <a:pt x="134" y="0"/>
                  </a:moveTo>
                  <a:cubicBezTo>
                    <a:pt x="117" y="0"/>
                    <a:pt x="104" y="5"/>
                    <a:pt x="95" y="14"/>
                  </a:cubicBezTo>
                  <a:cubicBezTo>
                    <a:pt x="0" y="98"/>
                    <a:pt x="441" y="657"/>
                    <a:pt x="1060" y="1264"/>
                  </a:cubicBezTo>
                  <a:cubicBezTo>
                    <a:pt x="1629" y="1801"/>
                    <a:pt x="2150" y="2183"/>
                    <a:pt x="2316" y="2183"/>
                  </a:cubicBezTo>
                  <a:cubicBezTo>
                    <a:pt x="2334" y="2183"/>
                    <a:pt x="2348" y="2179"/>
                    <a:pt x="2358" y="2169"/>
                  </a:cubicBezTo>
                  <a:cubicBezTo>
                    <a:pt x="2441" y="2074"/>
                    <a:pt x="2012" y="1514"/>
                    <a:pt x="1381" y="919"/>
                  </a:cubicBezTo>
                  <a:cubicBezTo>
                    <a:pt x="823" y="382"/>
                    <a:pt x="294" y="0"/>
                    <a:pt x="134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7834;p57">
              <a:extLst>
                <a:ext uri="{FF2B5EF4-FFF2-40B4-BE49-F238E27FC236}">
                  <a16:creationId xmlns:a16="http://schemas.microsoft.com/office/drawing/2014/main" id="{8DFF84F3-4B39-49CA-A63F-9C853D5DACD5}"/>
                </a:ext>
              </a:extLst>
            </p:cNvPr>
            <p:cNvSpPr/>
            <p:nvPr/>
          </p:nvSpPr>
          <p:spPr>
            <a:xfrm>
              <a:off x="1780776" y="2769187"/>
              <a:ext cx="26308" cy="98767"/>
            </a:xfrm>
            <a:custGeom>
              <a:avLst/>
              <a:gdLst/>
              <a:ahLst/>
              <a:cxnLst/>
              <a:rect l="l" t="t" r="r" b="b"/>
              <a:pathLst>
                <a:path w="822" h="3086" extrusionOk="0">
                  <a:moveTo>
                    <a:pt x="138" y="1"/>
                  </a:moveTo>
                  <a:cubicBezTo>
                    <a:pt x="136" y="1"/>
                    <a:pt x="133" y="1"/>
                    <a:pt x="131" y="1"/>
                  </a:cubicBezTo>
                  <a:cubicBezTo>
                    <a:pt x="0" y="25"/>
                    <a:pt x="24" y="739"/>
                    <a:pt x="179" y="1585"/>
                  </a:cubicBezTo>
                  <a:cubicBezTo>
                    <a:pt x="331" y="2427"/>
                    <a:pt x="564" y="3086"/>
                    <a:pt x="685" y="3086"/>
                  </a:cubicBezTo>
                  <a:cubicBezTo>
                    <a:pt x="687" y="3086"/>
                    <a:pt x="689" y="3085"/>
                    <a:pt x="691" y="3085"/>
                  </a:cubicBezTo>
                  <a:cubicBezTo>
                    <a:pt x="822" y="3061"/>
                    <a:pt x="798" y="2359"/>
                    <a:pt x="643" y="1501"/>
                  </a:cubicBezTo>
                  <a:cubicBezTo>
                    <a:pt x="491" y="671"/>
                    <a:pt x="259" y="1"/>
                    <a:pt x="138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7835;p57">
              <a:extLst>
                <a:ext uri="{FF2B5EF4-FFF2-40B4-BE49-F238E27FC236}">
                  <a16:creationId xmlns:a16="http://schemas.microsoft.com/office/drawing/2014/main" id="{AD91B4AC-CBE3-4341-BE17-845A40762809}"/>
                </a:ext>
              </a:extLst>
            </p:cNvPr>
            <p:cNvSpPr/>
            <p:nvPr/>
          </p:nvSpPr>
          <p:spPr>
            <a:xfrm>
              <a:off x="1615406" y="2751552"/>
              <a:ext cx="50312" cy="90606"/>
            </a:xfrm>
            <a:custGeom>
              <a:avLst/>
              <a:gdLst/>
              <a:ahLst/>
              <a:cxnLst/>
              <a:rect l="l" t="t" r="r" b="b"/>
              <a:pathLst>
                <a:path w="1572" h="2831" extrusionOk="0">
                  <a:moveTo>
                    <a:pt x="1436" y="0"/>
                  </a:moveTo>
                  <a:cubicBezTo>
                    <a:pt x="1308" y="0"/>
                    <a:pt x="924" y="576"/>
                    <a:pt x="572" y="1314"/>
                  </a:cubicBezTo>
                  <a:cubicBezTo>
                    <a:pt x="203" y="2100"/>
                    <a:pt x="0" y="2779"/>
                    <a:pt x="107" y="2826"/>
                  </a:cubicBezTo>
                  <a:cubicBezTo>
                    <a:pt x="113" y="2829"/>
                    <a:pt x="119" y="2831"/>
                    <a:pt x="126" y="2831"/>
                  </a:cubicBezTo>
                  <a:cubicBezTo>
                    <a:pt x="263" y="2831"/>
                    <a:pt x="637" y="2265"/>
                    <a:pt x="1000" y="1517"/>
                  </a:cubicBezTo>
                  <a:cubicBezTo>
                    <a:pt x="1369" y="731"/>
                    <a:pt x="1572" y="64"/>
                    <a:pt x="1453" y="5"/>
                  </a:cubicBezTo>
                  <a:cubicBezTo>
                    <a:pt x="1448" y="2"/>
                    <a:pt x="1442" y="0"/>
                    <a:pt x="1436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7836;p57">
              <a:extLst>
                <a:ext uri="{FF2B5EF4-FFF2-40B4-BE49-F238E27FC236}">
                  <a16:creationId xmlns:a16="http://schemas.microsoft.com/office/drawing/2014/main" id="{857F619B-1575-4B16-A190-F7E7A1B1AC93}"/>
                </a:ext>
              </a:extLst>
            </p:cNvPr>
            <p:cNvSpPr/>
            <p:nvPr/>
          </p:nvSpPr>
          <p:spPr>
            <a:xfrm>
              <a:off x="1483546" y="2664243"/>
              <a:ext cx="91854" cy="49800"/>
            </a:xfrm>
            <a:custGeom>
              <a:avLst/>
              <a:gdLst/>
              <a:ahLst/>
              <a:cxnLst/>
              <a:rect l="l" t="t" r="r" b="b"/>
              <a:pathLst>
                <a:path w="2870" h="1556" extrusionOk="0">
                  <a:moveTo>
                    <a:pt x="2725" y="0"/>
                  </a:moveTo>
                  <a:cubicBezTo>
                    <a:pt x="2510" y="0"/>
                    <a:pt x="1945" y="230"/>
                    <a:pt x="1322" y="566"/>
                  </a:cubicBezTo>
                  <a:cubicBezTo>
                    <a:pt x="560" y="982"/>
                    <a:pt x="1" y="1411"/>
                    <a:pt x="60" y="1530"/>
                  </a:cubicBezTo>
                  <a:cubicBezTo>
                    <a:pt x="70" y="1547"/>
                    <a:pt x="95" y="1556"/>
                    <a:pt x="134" y="1556"/>
                  </a:cubicBezTo>
                  <a:cubicBezTo>
                    <a:pt x="337" y="1556"/>
                    <a:pt x="909" y="1332"/>
                    <a:pt x="1548" y="982"/>
                  </a:cubicBezTo>
                  <a:cubicBezTo>
                    <a:pt x="2298" y="566"/>
                    <a:pt x="2870" y="137"/>
                    <a:pt x="2810" y="30"/>
                  </a:cubicBezTo>
                  <a:cubicBezTo>
                    <a:pt x="2798" y="10"/>
                    <a:pt x="2769" y="0"/>
                    <a:pt x="2725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7837;p57">
              <a:extLst>
                <a:ext uri="{FF2B5EF4-FFF2-40B4-BE49-F238E27FC236}">
                  <a16:creationId xmlns:a16="http://schemas.microsoft.com/office/drawing/2014/main" id="{395B37F1-E12F-4342-855F-0860E4625EA5}"/>
                </a:ext>
              </a:extLst>
            </p:cNvPr>
            <p:cNvSpPr/>
            <p:nvPr/>
          </p:nvSpPr>
          <p:spPr>
            <a:xfrm>
              <a:off x="1451925" y="2527197"/>
              <a:ext cx="100624" cy="19427"/>
            </a:xfrm>
            <a:custGeom>
              <a:avLst/>
              <a:gdLst/>
              <a:ahLst/>
              <a:cxnLst/>
              <a:rect l="l" t="t" r="r" b="b"/>
              <a:pathLst>
                <a:path w="3144" h="607" extrusionOk="0">
                  <a:moveTo>
                    <a:pt x="580" y="1"/>
                  </a:moveTo>
                  <a:cubicBezTo>
                    <a:pt x="244" y="1"/>
                    <a:pt x="25" y="37"/>
                    <a:pt x="12" y="109"/>
                  </a:cubicBezTo>
                  <a:cubicBezTo>
                    <a:pt x="0" y="240"/>
                    <a:pt x="679" y="430"/>
                    <a:pt x="1536" y="538"/>
                  </a:cubicBezTo>
                  <a:cubicBezTo>
                    <a:pt x="1909" y="584"/>
                    <a:pt x="2255" y="606"/>
                    <a:pt x="2528" y="606"/>
                  </a:cubicBezTo>
                  <a:cubicBezTo>
                    <a:pt x="2882" y="606"/>
                    <a:pt x="3113" y="569"/>
                    <a:pt x="3120" y="502"/>
                  </a:cubicBezTo>
                  <a:cubicBezTo>
                    <a:pt x="3144" y="371"/>
                    <a:pt x="2453" y="180"/>
                    <a:pt x="1596" y="73"/>
                  </a:cubicBezTo>
                  <a:cubicBezTo>
                    <a:pt x="1210" y="25"/>
                    <a:pt x="856" y="1"/>
                    <a:pt x="580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7838;p57">
              <a:extLst>
                <a:ext uri="{FF2B5EF4-FFF2-40B4-BE49-F238E27FC236}">
                  <a16:creationId xmlns:a16="http://schemas.microsoft.com/office/drawing/2014/main" id="{EB9ABE1D-96CD-4320-A5BE-42B6A8378014}"/>
                </a:ext>
              </a:extLst>
            </p:cNvPr>
            <p:cNvSpPr/>
            <p:nvPr/>
          </p:nvSpPr>
          <p:spPr>
            <a:xfrm>
              <a:off x="1530049" y="2362564"/>
              <a:ext cx="78892" cy="69515"/>
            </a:xfrm>
            <a:custGeom>
              <a:avLst/>
              <a:gdLst/>
              <a:ahLst/>
              <a:cxnLst/>
              <a:rect l="l" t="t" r="r" b="b"/>
              <a:pathLst>
                <a:path w="2465" h="2172" extrusionOk="0">
                  <a:moveTo>
                    <a:pt x="125" y="0"/>
                  </a:moveTo>
                  <a:cubicBezTo>
                    <a:pt x="107" y="0"/>
                    <a:pt x="93" y="5"/>
                    <a:pt x="83" y="14"/>
                  </a:cubicBezTo>
                  <a:cubicBezTo>
                    <a:pt x="0" y="109"/>
                    <a:pt x="441" y="669"/>
                    <a:pt x="1072" y="1252"/>
                  </a:cubicBezTo>
                  <a:cubicBezTo>
                    <a:pt x="1641" y="1789"/>
                    <a:pt x="2171" y="2171"/>
                    <a:pt x="2340" y="2171"/>
                  </a:cubicBezTo>
                  <a:cubicBezTo>
                    <a:pt x="2358" y="2171"/>
                    <a:pt x="2372" y="2167"/>
                    <a:pt x="2381" y="2157"/>
                  </a:cubicBezTo>
                  <a:cubicBezTo>
                    <a:pt x="2465" y="2062"/>
                    <a:pt x="2024" y="1502"/>
                    <a:pt x="1393" y="919"/>
                  </a:cubicBezTo>
                  <a:cubicBezTo>
                    <a:pt x="824" y="382"/>
                    <a:pt x="294" y="0"/>
                    <a:pt x="125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7839;p57">
              <a:extLst>
                <a:ext uri="{FF2B5EF4-FFF2-40B4-BE49-F238E27FC236}">
                  <a16:creationId xmlns:a16="http://schemas.microsoft.com/office/drawing/2014/main" id="{7BEC2EB8-5B22-4251-846F-4AE3B7C5FF1F}"/>
                </a:ext>
              </a:extLst>
            </p:cNvPr>
            <p:cNvSpPr/>
            <p:nvPr/>
          </p:nvSpPr>
          <p:spPr>
            <a:xfrm>
              <a:off x="1508701" y="2349250"/>
              <a:ext cx="491981" cy="457543"/>
            </a:xfrm>
            <a:custGeom>
              <a:avLst/>
              <a:gdLst/>
              <a:ahLst/>
              <a:cxnLst/>
              <a:rect l="l" t="t" r="r" b="b"/>
              <a:pathLst>
                <a:path w="15372" h="14296" extrusionOk="0">
                  <a:moveTo>
                    <a:pt x="8151" y="0"/>
                  </a:moveTo>
                  <a:cubicBezTo>
                    <a:pt x="5576" y="0"/>
                    <a:pt x="2960" y="1382"/>
                    <a:pt x="1584" y="3538"/>
                  </a:cubicBezTo>
                  <a:cubicBezTo>
                    <a:pt x="0" y="6038"/>
                    <a:pt x="131" y="9372"/>
                    <a:pt x="1882" y="11777"/>
                  </a:cubicBezTo>
                  <a:cubicBezTo>
                    <a:pt x="3190" y="13568"/>
                    <a:pt x="5395" y="14296"/>
                    <a:pt x="7544" y="14296"/>
                  </a:cubicBezTo>
                  <a:cubicBezTo>
                    <a:pt x="8095" y="14296"/>
                    <a:pt x="8641" y="14248"/>
                    <a:pt x="9168" y="14158"/>
                  </a:cubicBezTo>
                  <a:cubicBezTo>
                    <a:pt x="10299" y="13968"/>
                    <a:pt x="11407" y="13575"/>
                    <a:pt x="12323" y="12896"/>
                  </a:cubicBezTo>
                  <a:cubicBezTo>
                    <a:pt x="14514" y="11265"/>
                    <a:pt x="15371" y="8598"/>
                    <a:pt x="15002" y="6074"/>
                  </a:cubicBezTo>
                  <a:cubicBezTo>
                    <a:pt x="14752" y="4359"/>
                    <a:pt x="13931" y="2764"/>
                    <a:pt x="12681" y="1573"/>
                  </a:cubicBezTo>
                  <a:cubicBezTo>
                    <a:pt x="11859" y="811"/>
                    <a:pt x="10597" y="347"/>
                    <a:pt x="9502" y="133"/>
                  </a:cubicBezTo>
                  <a:cubicBezTo>
                    <a:pt x="9057" y="43"/>
                    <a:pt x="8604" y="0"/>
                    <a:pt x="8151" y="0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7840;p57">
              <a:extLst>
                <a:ext uri="{FF2B5EF4-FFF2-40B4-BE49-F238E27FC236}">
                  <a16:creationId xmlns:a16="http://schemas.microsoft.com/office/drawing/2014/main" id="{498AFF2A-8311-4C0E-AF0A-933B623A449F}"/>
                </a:ext>
              </a:extLst>
            </p:cNvPr>
            <p:cNvSpPr/>
            <p:nvPr/>
          </p:nvSpPr>
          <p:spPr>
            <a:xfrm>
              <a:off x="1621487" y="2511899"/>
              <a:ext cx="29765" cy="51272"/>
            </a:xfrm>
            <a:custGeom>
              <a:avLst/>
              <a:gdLst/>
              <a:ahLst/>
              <a:cxnLst/>
              <a:rect l="l" t="t" r="r" b="b"/>
              <a:pathLst>
                <a:path w="930" h="1602" extrusionOk="0">
                  <a:moveTo>
                    <a:pt x="354" y="1"/>
                  </a:moveTo>
                  <a:cubicBezTo>
                    <a:pt x="343" y="1"/>
                    <a:pt x="333" y="2"/>
                    <a:pt x="322" y="4"/>
                  </a:cubicBezTo>
                  <a:cubicBezTo>
                    <a:pt x="120" y="39"/>
                    <a:pt x="1" y="432"/>
                    <a:pt x="84" y="873"/>
                  </a:cubicBezTo>
                  <a:cubicBezTo>
                    <a:pt x="152" y="1280"/>
                    <a:pt x="370" y="1602"/>
                    <a:pt x="576" y="1602"/>
                  </a:cubicBezTo>
                  <a:cubicBezTo>
                    <a:pt x="587" y="1602"/>
                    <a:pt x="597" y="1601"/>
                    <a:pt x="608" y="1599"/>
                  </a:cubicBezTo>
                  <a:cubicBezTo>
                    <a:pt x="810" y="1563"/>
                    <a:pt x="929" y="1170"/>
                    <a:pt x="846" y="730"/>
                  </a:cubicBezTo>
                  <a:cubicBezTo>
                    <a:pt x="778" y="322"/>
                    <a:pt x="559" y="1"/>
                    <a:pt x="3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7841;p57">
              <a:extLst>
                <a:ext uri="{FF2B5EF4-FFF2-40B4-BE49-F238E27FC236}">
                  <a16:creationId xmlns:a16="http://schemas.microsoft.com/office/drawing/2014/main" id="{4A5D4370-C407-4FC4-BF4C-24647DE54E61}"/>
                </a:ext>
              </a:extLst>
            </p:cNvPr>
            <p:cNvSpPr/>
            <p:nvPr/>
          </p:nvSpPr>
          <p:spPr>
            <a:xfrm>
              <a:off x="1842130" y="2473813"/>
              <a:ext cx="29381" cy="51240"/>
            </a:xfrm>
            <a:custGeom>
              <a:avLst/>
              <a:gdLst/>
              <a:ahLst/>
              <a:cxnLst/>
              <a:rect l="l" t="t" r="r" b="b"/>
              <a:pathLst>
                <a:path w="918" h="1601" extrusionOk="0">
                  <a:moveTo>
                    <a:pt x="355" y="0"/>
                  </a:moveTo>
                  <a:cubicBezTo>
                    <a:pt x="344" y="0"/>
                    <a:pt x="333" y="1"/>
                    <a:pt x="322" y="3"/>
                  </a:cubicBezTo>
                  <a:cubicBezTo>
                    <a:pt x="108" y="39"/>
                    <a:pt x="0" y="420"/>
                    <a:pt x="72" y="860"/>
                  </a:cubicBezTo>
                  <a:cubicBezTo>
                    <a:pt x="151" y="1279"/>
                    <a:pt x="359" y="1601"/>
                    <a:pt x="564" y="1601"/>
                  </a:cubicBezTo>
                  <a:cubicBezTo>
                    <a:pt x="575" y="1601"/>
                    <a:pt x="585" y="1600"/>
                    <a:pt x="596" y="1598"/>
                  </a:cubicBezTo>
                  <a:cubicBezTo>
                    <a:pt x="810" y="1551"/>
                    <a:pt x="917" y="1170"/>
                    <a:pt x="834" y="729"/>
                  </a:cubicBezTo>
                  <a:cubicBezTo>
                    <a:pt x="766" y="311"/>
                    <a:pt x="559" y="0"/>
                    <a:pt x="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7842;p57">
              <a:extLst>
                <a:ext uri="{FF2B5EF4-FFF2-40B4-BE49-F238E27FC236}">
                  <a16:creationId xmlns:a16="http://schemas.microsoft.com/office/drawing/2014/main" id="{B42214A4-9789-4032-8DA0-5A9FA551E555}"/>
                </a:ext>
              </a:extLst>
            </p:cNvPr>
            <p:cNvSpPr/>
            <p:nvPr/>
          </p:nvSpPr>
          <p:spPr>
            <a:xfrm>
              <a:off x="1679032" y="2505146"/>
              <a:ext cx="145591" cy="104208"/>
            </a:xfrm>
            <a:custGeom>
              <a:avLst/>
              <a:gdLst/>
              <a:ahLst/>
              <a:cxnLst/>
              <a:rect l="l" t="t" r="r" b="b"/>
              <a:pathLst>
                <a:path w="4549" h="3256" extrusionOk="0">
                  <a:moveTo>
                    <a:pt x="4191" y="0"/>
                  </a:moveTo>
                  <a:lnTo>
                    <a:pt x="0" y="727"/>
                  </a:lnTo>
                  <a:cubicBezTo>
                    <a:pt x="0" y="881"/>
                    <a:pt x="12" y="1036"/>
                    <a:pt x="36" y="1191"/>
                  </a:cubicBezTo>
                  <a:cubicBezTo>
                    <a:pt x="241" y="2399"/>
                    <a:pt x="1198" y="3255"/>
                    <a:pt x="2262" y="3255"/>
                  </a:cubicBezTo>
                  <a:cubicBezTo>
                    <a:pt x="2372" y="3255"/>
                    <a:pt x="2484" y="3246"/>
                    <a:pt x="2596" y="3227"/>
                  </a:cubicBezTo>
                  <a:cubicBezTo>
                    <a:pt x="3775" y="3024"/>
                    <a:pt x="4549" y="1786"/>
                    <a:pt x="4322" y="453"/>
                  </a:cubicBezTo>
                  <a:cubicBezTo>
                    <a:pt x="4287" y="298"/>
                    <a:pt x="4251" y="143"/>
                    <a:pt x="41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7843;p57">
              <a:extLst>
                <a:ext uri="{FF2B5EF4-FFF2-40B4-BE49-F238E27FC236}">
                  <a16:creationId xmlns:a16="http://schemas.microsoft.com/office/drawing/2014/main" id="{8E5AEA4D-ACE0-424C-9097-02C959552C18}"/>
                </a:ext>
              </a:extLst>
            </p:cNvPr>
            <p:cNvSpPr/>
            <p:nvPr/>
          </p:nvSpPr>
          <p:spPr>
            <a:xfrm>
              <a:off x="1704188" y="2552257"/>
              <a:ext cx="105969" cy="57097"/>
            </a:xfrm>
            <a:custGeom>
              <a:avLst/>
              <a:gdLst/>
              <a:ahLst/>
              <a:cxnLst/>
              <a:rect l="l" t="t" r="r" b="b"/>
              <a:pathLst>
                <a:path w="3311" h="1784" extrusionOk="0">
                  <a:moveTo>
                    <a:pt x="1857" y="0"/>
                  </a:moveTo>
                  <a:cubicBezTo>
                    <a:pt x="1743" y="0"/>
                    <a:pt x="1627" y="10"/>
                    <a:pt x="1512" y="28"/>
                  </a:cubicBezTo>
                  <a:cubicBezTo>
                    <a:pt x="858" y="147"/>
                    <a:pt x="298" y="564"/>
                    <a:pt x="0" y="1160"/>
                  </a:cubicBezTo>
                  <a:cubicBezTo>
                    <a:pt x="404" y="1583"/>
                    <a:pt x="931" y="1783"/>
                    <a:pt x="1453" y="1783"/>
                  </a:cubicBezTo>
                  <a:cubicBezTo>
                    <a:pt x="2210" y="1783"/>
                    <a:pt x="2958" y="1363"/>
                    <a:pt x="3310" y="588"/>
                  </a:cubicBezTo>
                  <a:cubicBezTo>
                    <a:pt x="2918" y="205"/>
                    <a:pt x="2395" y="0"/>
                    <a:pt x="1857" y="0"/>
                  </a:cubicBez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1" name="Google Shape;322;p31">
            <a:extLst>
              <a:ext uri="{FF2B5EF4-FFF2-40B4-BE49-F238E27FC236}">
                <a16:creationId xmlns:a16="http://schemas.microsoft.com/office/drawing/2014/main" id="{C58263B1-4A4A-4DC5-AC5F-536F60F4DC9C}"/>
              </a:ext>
            </a:extLst>
          </p:cNvPr>
          <p:cNvGrpSpPr/>
          <p:nvPr/>
        </p:nvGrpSpPr>
        <p:grpSpPr>
          <a:xfrm>
            <a:off x="887728" y="4934953"/>
            <a:ext cx="1723616" cy="1176001"/>
            <a:chOff x="7654122" y="2687046"/>
            <a:chExt cx="1909835" cy="1374569"/>
          </a:xfrm>
        </p:grpSpPr>
        <p:sp>
          <p:nvSpPr>
            <p:cNvPr id="122" name="Google Shape;323;p31">
              <a:extLst>
                <a:ext uri="{FF2B5EF4-FFF2-40B4-BE49-F238E27FC236}">
                  <a16:creationId xmlns:a16="http://schemas.microsoft.com/office/drawing/2014/main" id="{79A642D4-97D6-4E04-833F-D7B650DB54F5}"/>
                </a:ext>
              </a:extLst>
            </p:cNvPr>
            <p:cNvSpPr/>
            <p:nvPr/>
          </p:nvSpPr>
          <p:spPr>
            <a:xfrm>
              <a:off x="7654122" y="3315465"/>
              <a:ext cx="1026136" cy="287323"/>
            </a:xfrm>
            <a:custGeom>
              <a:avLst/>
              <a:gdLst/>
              <a:ahLst/>
              <a:cxnLst/>
              <a:rect l="l" t="t" r="r" b="b"/>
              <a:pathLst>
                <a:path w="79995" h="22399" extrusionOk="0">
                  <a:moveTo>
                    <a:pt x="10506" y="0"/>
                  </a:moveTo>
                  <a:cubicBezTo>
                    <a:pt x="9429" y="0"/>
                    <a:pt x="8356" y="137"/>
                    <a:pt x="7307" y="438"/>
                  </a:cubicBezTo>
                  <a:cubicBezTo>
                    <a:pt x="3298" y="1584"/>
                    <a:pt x="0" y="5658"/>
                    <a:pt x="737" y="9761"/>
                  </a:cubicBezTo>
                  <a:cubicBezTo>
                    <a:pt x="1427" y="5952"/>
                    <a:pt x="5463" y="3422"/>
                    <a:pt x="9337" y="3422"/>
                  </a:cubicBezTo>
                  <a:cubicBezTo>
                    <a:pt x="9423" y="3422"/>
                    <a:pt x="9509" y="3423"/>
                    <a:pt x="9594" y="3426"/>
                  </a:cubicBezTo>
                  <a:cubicBezTo>
                    <a:pt x="13550" y="3541"/>
                    <a:pt x="17160" y="5765"/>
                    <a:pt x="20045" y="8469"/>
                  </a:cubicBezTo>
                  <a:cubicBezTo>
                    <a:pt x="23637" y="11831"/>
                    <a:pt x="26824" y="16252"/>
                    <a:pt x="31650" y="17207"/>
                  </a:cubicBezTo>
                  <a:cubicBezTo>
                    <a:pt x="32295" y="17334"/>
                    <a:pt x="32938" y="17393"/>
                    <a:pt x="33578" y="17393"/>
                  </a:cubicBezTo>
                  <a:cubicBezTo>
                    <a:pt x="37448" y="17393"/>
                    <a:pt x="41204" y="15255"/>
                    <a:pt x="44637" y="13251"/>
                  </a:cubicBezTo>
                  <a:cubicBezTo>
                    <a:pt x="47859" y="11366"/>
                    <a:pt x="51475" y="9485"/>
                    <a:pt x="55089" y="9485"/>
                  </a:cubicBezTo>
                  <a:cubicBezTo>
                    <a:pt x="55962" y="9485"/>
                    <a:pt x="56835" y="9595"/>
                    <a:pt x="57702" y="9841"/>
                  </a:cubicBezTo>
                  <a:cubicBezTo>
                    <a:pt x="59248" y="10281"/>
                    <a:pt x="60673" y="11151"/>
                    <a:pt x="61765" y="12328"/>
                  </a:cubicBezTo>
                  <a:cubicBezTo>
                    <a:pt x="63887" y="14614"/>
                    <a:pt x="64709" y="17899"/>
                    <a:pt x="66933" y="20088"/>
                  </a:cubicBezTo>
                  <a:cubicBezTo>
                    <a:pt x="68459" y="21588"/>
                    <a:pt x="70604" y="22399"/>
                    <a:pt x="72739" y="22399"/>
                  </a:cubicBezTo>
                  <a:cubicBezTo>
                    <a:pt x="73772" y="22399"/>
                    <a:pt x="74803" y="22209"/>
                    <a:pt x="75759" y="21815"/>
                  </a:cubicBezTo>
                  <a:lnTo>
                    <a:pt x="79994" y="19741"/>
                  </a:lnTo>
                  <a:cubicBezTo>
                    <a:pt x="76274" y="19576"/>
                    <a:pt x="72948" y="17401"/>
                    <a:pt x="70139" y="14959"/>
                  </a:cubicBezTo>
                  <a:cubicBezTo>
                    <a:pt x="67328" y="12518"/>
                    <a:pt x="64779" y="9712"/>
                    <a:pt x="61565" y="7838"/>
                  </a:cubicBezTo>
                  <a:cubicBezTo>
                    <a:pt x="58806" y="6232"/>
                    <a:pt x="55612" y="5395"/>
                    <a:pt x="52420" y="5395"/>
                  </a:cubicBezTo>
                  <a:cubicBezTo>
                    <a:pt x="51051" y="5395"/>
                    <a:pt x="49682" y="5549"/>
                    <a:pt x="48348" y="5862"/>
                  </a:cubicBezTo>
                  <a:cubicBezTo>
                    <a:pt x="43505" y="6995"/>
                    <a:pt x="39020" y="10132"/>
                    <a:pt x="34126" y="10132"/>
                  </a:cubicBezTo>
                  <a:cubicBezTo>
                    <a:pt x="33803" y="10132"/>
                    <a:pt x="33478" y="10119"/>
                    <a:pt x="33151" y="10090"/>
                  </a:cubicBezTo>
                  <a:cubicBezTo>
                    <a:pt x="27859" y="9623"/>
                    <a:pt x="23828" y="5375"/>
                    <a:pt x="19259" y="2662"/>
                  </a:cubicBezTo>
                  <a:cubicBezTo>
                    <a:pt x="16615" y="1089"/>
                    <a:pt x="13544" y="0"/>
                    <a:pt x="1050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324;p31">
              <a:extLst>
                <a:ext uri="{FF2B5EF4-FFF2-40B4-BE49-F238E27FC236}">
                  <a16:creationId xmlns:a16="http://schemas.microsoft.com/office/drawing/2014/main" id="{4A715FB1-D372-4DBF-84BA-4CBA1F58B32A}"/>
                </a:ext>
              </a:extLst>
            </p:cNvPr>
            <p:cNvSpPr/>
            <p:nvPr/>
          </p:nvSpPr>
          <p:spPr>
            <a:xfrm>
              <a:off x="8565118" y="2745372"/>
              <a:ext cx="406375" cy="356797"/>
            </a:xfrm>
            <a:custGeom>
              <a:avLst/>
              <a:gdLst/>
              <a:ahLst/>
              <a:cxnLst/>
              <a:rect l="l" t="t" r="r" b="b"/>
              <a:pathLst>
                <a:path w="31680" h="27815" extrusionOk="0">
                  <a:moveTo>
                    <a:pt x="18007" y="0"/>
                  </a:moveTo>
                  <a:cubicBezTo>
                    <a:pt x="10004" y="0"/>
                    <a:pt x="1" y="5642"/>
                    <a:pt x="1947" y="16683"/>
                  </a:cubicBezTo>
                  <a:cubicBezTo>
                    <a:pt x="3593" y="26021"/>
                    <a:pt x="9510" y="27815"/>
                    <a:pt x="13813" y="27815"/>
                  </a:cubicBezTo>
                  <a:cubicBezTo>
                    <a:pt x="16497" y="27815"/>
                    <a:pt x="18552" y="27117"/>
                    <a:pt x="18552" y="27117"/>
                  </a:cubicBezTo>
                  <a:lnTo>
                    <a:pt x="24026" y="21252"/>
                  </a:lnTo>
                  <a:cubicBezTo>
                    <a:pt x="24026" y="21252"/>
                    <a:pt x="31680" y="8200"/>
                    <a:pt x="25406" y="2370"/>
                  </a:cubicBezTo>
                  <a:cubicBezTo>
                    <a:pt x="23702" y="786"/>
                    <a:pt x="20994" y="0"/>
                    <a:pt x="1800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325;p31">
              <a:extLst>
                <a:ext uri="{FF2B5EF4-FFF2-40B4-BE49-F238E27FC236}">
                  <a16:creationId xmlns:a16="http://schemas.microsoft.com/office/drawing/2014/main" id="{BC3C4ADA-FEB5-4191-814C-142771A93BF2}"/>
                </a:ext>
              </a:extLst>
            </p:cNvPr>
            <p:cNvSpPr/>
            <p:nvPr/>
          </p:nvSpPr>
          <p:spPr>
            <a:xfrm>
              <a:off x="8627678" y="2940440"/>
              <a:ext cx="378616" cy="344931"/>
            </a:xfrm>
            <a:custGeom>
              <a:avLst/>
              <a:gdLst/>
              <a:ahLst/>
              <a:cxnLst/>
              <a:rect l="l" t="t" r="r" b="b"/>
              <a:pathLst>
                <a:path w="29516" h="26890" extrusionOk="0">
                  <a:moveTo>
                    <a:pt x="15250" y="0"/>
                  </a:moveTo>
                  <a:cubicBezTo>
                    <a:pt x="9595" y="0"/>
                    <a:pt x="3436" y="3635"/>
                    <a:pt x="1213" y="10925"/>
                  </a:cubicBezTo>
                  <a:cubicBezTo>
                    <a:pt x="0" y="14897"/>
                    <a:pt x="4909" y="26890"/>
                    <a:pt x="13774" y="26890"/>
                  </a:cubicBezTo>
                  <a:cubicBezTo>
                    <a:pt x="15102" y="26890"/>
                    <a:pt x="16519" y="26620"/>
                    <a:pt x="18017" y="26015"/>
                  </a:cubicBezTo>
                  <a:cubicBezTo>
                    <a:pt x="29515" y="21366"/>
                    <a:pt x="29284" y="9859"/>
                    <a:pt x="23535" y="3461"/>
                  </a:cubicBezTo>
                  <a:cubicBezTo>
                    <a:pt x="21463" y="1155"/>
                    <a:pt x="18437" y="0"/>
                    <a:pt x="1525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326;p31">
              <a:extLst>
                <a:ext uri="{FF2B5EF4-FFF2-40B4-BE49-F238E27FC236}">
                  <a16:creationId xmlns:a16="http://schemas.microsoft.com/office/drawing/2014/main" id="{E05C22A3-67A9-4C4C-9BE9-875DCC8753C2}"/>
                </a:ext>
              </a:extLst>
            </p:cNvPr>
            <p:cNvSpPr/>
            <p:nvPr/>
          </p:nvSpPr>
          <p:spPr>
            <a:xfrm>
              <a:off x="8412548" y="2768500"/>
              <a:ext cx="408376" cy="355386"/>
            </a:xfrm>
            <a:custGeom>
              <a:avLst/>
              <a:gdLst/>
              <a:ahLst/>
              <a:cxnLst/>
              <a:rect l="l" t="t" r="r" b="b"/>
              <a:pathLst>
                <a:path w="31836" h="27705" extrusionOk="0">
                  <a:moveTo>
                    <a:pt x="20848" y="0"/>
                  </a:moveTo>
                  <a:cubicBezTo>
                    <a:pt x="12344" y="0"/>
                    <a:pt x="0" y="9755"/>
                    <a:pt x="7626" y="21167"/>
                  </a:cubicBezTo>
                  <a:cubicBezTo>
                    <a:pt x="10976" y="26180"/>
                    <a:pt x="14678" y="27705"/>
                    <a:pt x="17943" y="27705"/>
                  </a:cubicBezTo>
                  <a:cubicBezTo>
                    <a:pt x="23013" y="27705"/>
                    <a:pt x="27027" y="24026"/>
                    <a:pt x="27027" y="24026"/>
                  </a:cubicBezTo>
                  <a:lnTo>
                    <a:pt x="29673" y="16452"/>
                  </a:lnTo>
                  <a:cubicBezTo>
                    <a:pt x="29673" y="16452"/>
                    <a:pt x="31835" y="3261"/>
                    <a:pt x="23746" y="451"/>
                  </a:cubicBezTo>
                  <a:cubicBezTo>
                    <a:pt x="22866" y="145"/>
                    <a:pt x="21886" y="0"/>
                    <a:pt x="20848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327;p31">
              <a:extLst>
                <a:ext uri="{FF2B5EF4-FFF2-40B4-BE49-F238E27FC236}">
                  <a16:creationId xmlns:a16="http://schemas.microsoft.com/office/drawing/2014/main" id="{A3F66A8D-D421-42C8-B21B-C14AA5D56ED6}"/>
                </a:ext>
              </a:extLst>
            </p:cNvPr>
            <p:cNvSpPr/>
            <p:nvPr/>
          </p:nvSpPr>
          <p:spPr>
            <a:xfrm>
              <a:off x="8443218" y="3184150"/>
              <a:ext cx="529134" cy="389571"/>
            </a:xfrm>
            <a:custGeom>
              <a:avLst/>
              <a:gdLst/>
              <a:ahLst/>
              <a:cxnLst/>
              <a:rect l="l" t="t" r="r" b="b"/>
              <a:pathLst>
                <a:path w="41250" h="30370" extrusionOk="0">
                  <a:moveTo>
                    <a:pt x="20156" y="1"/>
                  </a:moveTo>
                  <a:cubicBezTo>
                    <a:pt x="20156" y="1"/>
                    <a:pt x="0" y="12996"/>
                    <a:pt x="9284" y="30098"/>
                  </a:cubicBezTo>
                  <a:cubicBezTo>
                    <a:pt x="12179" y="30287"/>
                    <a:pt x="14840" y="30370"/>
                    <a:pt x="17281" y="30370"/>
                  </a:cubicBezTo>
                  <a:cubicBezTo>
                    <a:pt x="35159" y="30370"/>
                    <a:pt x="41250" y="25915"/>
                    <a:pt x="41250" y="25915"/>
                  </a:cubicBezTo>
                  <a:lnTo>
                    <a:pt x="32952" y="4472"/>
                  </a:lnTo>
                  <a:lnTo>
                    <a:pt x="201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28;p31">
              <a:extLst>
                <a:ext uri="{FF2B5EF4-FFF2-40B4-BE49-F238E27FC236}">
                  <a16:creationId xmlns:a16="http://schemas.microsoft.com/office/drawing/2014/main" id="{5C75E615-32DB-4F76-AD6A-C6DE5010198C}"/>
                </a:ext>
              </a:extLst>
            </p:cNvPr>
            <p:cNvSpPr/>
            <p:nvPr/>
          </p:nvSpPr>
          <p:spPr>
            <a:xfrm>
              <a:off x="8864768" y="3197798"/>
              <a:ext cx="278716" cy="232383"/>
            </a:xfrm>
            <a:custGeom>
              <a:avLst/>
              <a:gdLst/>
              <a:ahLst/>
              <a:cxnLst/>
              <a:rect l="l" t="t" r="r" b="b"/>
              <a:pathLst>
                <a:path w="21728" h="18116" extrusionOk="0">
                  <a:moveTo>
                    <a:pt x="16009" y="0"/>
                  </a:moveTo>
                  <a:cubicBezTo>
                    <a:pt x="15916" y="0"/>
                    <a:pt x="15821" y="6"/>
                    <a:pt x="15725" y="16"/>
                  </a:cubicBezTo>
                  <a:cubicBezTo>
                    <a:pt x="11388" y="504"/>
                    <a:pt x="14468" y="7110"/>
                    <a:pt x="10891" y="9188"/>
                  </a:cubicBezTo>
                  <a:cubicBezTo>
                    <a:pt x="7312" y="11266"/>
                    <a:pt x="27" y="11764"/>
                    <a:pt x="27" y="11764"/>
                  </a:cubicBezTo>
                  <a:lnTo>
                    <a:pt x="0" y="17419"/>
                  </a:lnTo>
                  <a:cubicBezTo>
                    <a:pt x="0" y="17419"/>
                    <a:pt x="2085" y="18115"/>
                    <a:pt x="5071" y="18115"/>
                  </a:cubicBezTo>
                  <a:cubicBezTo>
                    <a:pt x="7864" y="18115"/>
                    <a:pt x="11446" y="17507"/>
                    <a:pt x="14846" y="15150"/>
                  </a:cubicBezTo>
                  <a:cubicBezTo>
                    <a:pt x="21728" y="10384"/>
                    <a:pt x="20139" y="0"/>
                    <a:pt x="16009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29;p31">
              <a:extLst>
                <a:ext uri="{FF2B5EF4-FFF2-40B4-BE49-F238E27FC236}">
                  <a16:creationId xmlns:a16="http://schemas.microsoft.com/office/drawing/2014/main" id="{5FA53938-925E-4880-8201-B451EEB36A11}"/>
                </a:ext>
              </a:extLst>
            </p:cNvPr>
            <p:cNvSpPr/>
            <p:nvPr/>
          </p:nvSpPr>
          <p:spPr>
            <a:xfrm>
              <a:off x="8997341" y="2687046"/>
              <a:ext cx="181625" cy="828400"/>
            </a:xfrm>
            <a:custGeom>
              <a:avLst/>
              <a:gdLst/>
              <a:ahLst/>
              <a:cxnLst/>
              <a:rect l="l" t="t" r="r" b="b"/>
              <a:pathLst>
                <a:path w="14159" h="64580" extrusionOk="0">
                  <a:moveTo>
                    <a:pt x="9949" y="0"/>
                  </a:moveTo>
                  <a:lnTo>
                    <a:pt x="5435" y="9607"/>
                  </a:lnTo>
                  <a:lnTo>
                    <a:pt x="1" y="64580"/>
                  </a:lnTo>
                  <a:lnTo>
                    <a:pt x="7047" y="64122"/>
                  </a:lnTo>
                  <a:lnTo>
                    <a:pt x="14159" y="10344"/>
                  </a:lnTo>
                  <a:lnTo>
                    <a:pt x="9949" y="0"/>
                  </a:lnTo>
                  <a:close/>
                </a:path>
              </a:pathLst>
            </a:custGeom>
            <a:solidFill>
              <a:srgbClr val="FC7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30;p31">
              <a:extLst>
                <a:ext uri="{FF2B5EF4-FFF2-40B4-BE49-F238E27FC236}">
                  <a16:creationId xmlns:a16="http://schemas.microsoft.com/office/drawing/2014/main" id="{C77C8EE6-8A6E-40FC-A79A-9E5C023ABDFC}"/>
                </a:ext>
              </a:extLst>
            </p:cNvPr>
            <p:cNvSpPr/>
            <p:nvPr/>
          </p:nvSpPr>
          <p:spPr>
            <a:xfrm>
              <a:off x="9025587" y="2797863"/>
              <a:ext cx="124735" cy="772652"/>
            </a:xfrm>
            <a:custGeom>
              <a:avLst/>
              <a:gdLst/>
              <a:ahLst/>
              <a:cxnLst/>
              <a:rect l="l" t="t" r="r" b="b"/>
              <a:pathLst>
                <a:path w="9724" h="60234" extrusionOk="0">
                  <a:moveTo>
                    <a:pt x="7495" y="1"/>
                  </a:moveTo>
                  <a:lnTo>
                    <a:pt x="1" y="60234"/>
                  </a:lnTo>
                  <a:lnTo>
                    <a:pt x="2904" y="58516"/>
                  </a:lnTo>
                  <a:lnTo>
                    <a:pt x="9724" y="116"/>
                  </a:lnTo>
                  <a:lnTo>
                    <a:pt x="7495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331;p31">
              <a:extLst>
                <a:ext uri="{FF2B5EF4-FFF2-40B4-BE49-F238E27FC236}">
                  <a16:creationId xmlns:a16="http://schemas.microsoft.com/office/drawing/2014/main" id="{EA2E50A2-FCC9-4927-B612-AB7415847A57}"/>
                </a:ext>
              </a:extLst>
            </p:cNvPr>
            <p:cNvSpPr/>
            <p:nvPr/>
          </p:nvSpPr>
          <p:spPr>
            <a:xfrm>
              <a:off x="8189849" y="3417546"/>
              <a:ext cx="1374107" cy="644069"/>
            </a:xfrm>
            <a:custGeom>
              <a:avLst/>
              <a:gdLst/>
              <a:ahLst/>
              <a:cxnLst/>
              <a:rect l="l" t="t" r="r" b="b"/>
              <a:pathLst>
                <a:path w="107122" h="50210" extrusionOk="0">
                  <a:moveTo>
                    <a:pt x="107122" y="0"/>
                  </a:moveTo>
                  <a:lnTo>
                    <a:pt x="0" y="30221"/>
                  </a:lnTo>
                  <a:lnTo>
                    <a:pt x="9430" y="50209"/>
                  </a:lnTo>
                  <a:lnTo>
                    <a:pt x="107122" y="0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332;p31">
              <a:extLst>
                <a:ext uri="{FF2B5EF4-FFF2-40B4-BE49-F238E27FC236}">
                  <a16:creationId xmlns:a16="http://schemas.microsoft.com/office/drawing/2014/main" id="{D39A7EA5-6336-4881-9DED-997E186FF361}"/>
                </a:ext>
              </a:extLst>
            </p:cNvPr>
            <p:cNvSpPr/>
            <p:nvPr/>
          </p:nvSpPr>
          <p:spPr>
            <a:xfrm>
              <a:off x="7966715" y="3417546"/>
              <a:ext cx="1597242" cy="537113"/>
            </a:xfrm>
            <a:custGeom>
              <a:avLst/>
              <a:gdLst/>
              <a:ahLst/>
              <a:cxnLst/>
              <a:rect l="l" t="t" r="r" b="b"/>
              <a:pathLst>
                <a:path w="124517" h="41872" extrusionOk="0">
                  <a:moveTo>
                    <a:pt x="124517" y="0"/>
                  </a:moveTo>
                  <a:lnTo>
                    <a:pt x="1" y="14171"/>
                  </a:lnTo>
                  <a:lnTo>
                    <a:pt x="4693" y="41871"/>
                  </a:lnTo>
                  <a:lnTo>
                    <a:pt x="124517" y="0"/>
                  </a:lnTo>
                  <a:close/>
                </a:path>
              </a:pathLst>
            </a:custGeom>
            <a:solidFill>
              <a:srgbClr val="FFAC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333;p31">
              <a:extLst>
                <a:ext uri="{FF2B5EF4-FFF2-40B4-BE49-F238E27FC236}">
                  <a16:creationId xmlns:a16="http://schemas.microsoft.com/office/drawing/2014/main" id="{899DFE84-E9D0-423A-9203-DEB85ECCB780}"/>
                </a:ext>
              </a:extLst>
            </p:cNvPr>
            <p:cNvSpPr/>
            <p:nvPr/>
          </p:nvSpPr>
          <p:spPr>
            <a:xfrm>
              <a:off x="8859573" y="3082466"/>
              <a:ext cx="80659" cy="43652"/>
            </a:xfrm>
            <a:custGeom>
              <a:avLst/>
              <a:gdLst/>
              <a:ahLst/>
              <a:cxnLst/>
              <a:rect l="l" t="t" r="r" b="b"/>
              <a:pathLst>
                <a:path w="6288" h="3403" extrusionOk="0">
                  <a:moveTo>
                    <a:pt x="4195" y="0"/>
                  </a:moveTo>
                  <a:cubicBezTo>
                    <a:pt x="2485" y="0"/>
                    <a:pt x="1" y="1492"/>
                    <a:pt x="280" y="2978"/>
                  </a:cubicBezTo>
                  <a:cubicBezTo>
                    <a:pt x="336" y="3274"/>
                    <a:pt x="704" y="3402"/>
                    <a:pt x="1224" y="3402"/>
                  </a:cubicBezTo>
                  <a:cubicBezTo>
                    <a:pt x="2934" y="3402"/>
                    <a:pt x="6287" y="2017"/>
                    <a:pt x="5586" y="669"/>
                  </a:cubicBezTo>
                  <a:cubicBezTo>
                    <a:pt x="5341" y="199"/>
                    <a:pt x="4820" y="0"/>
                    <a:pt x="4195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34;p31">
              <a:extLst>
                <a:ext uri="{FF2B5EF4-FFF2-40B4-BE49-F238E27FC236}">
                  <a16:creationId xmlns:a16="http://schemas.microsoft.com/office/drawing/2014/main" id="{55FAA2EC-E2DA-4658-91B7-81EA3AEC11B2}"/>
                </a:ext>
              </a:extLst>
            </p:cNvPr>
            <p:cNvSpPr/>
            <p:nvPr/>
          </p:nvSpPr>
          <p:spPr>
            <a:xfrm>
              <a:off x="8531253" y="2830342"/>
              <a:ext cx="247122" cy="245634"/>
            </a:xfrm>
            <a:custGeom>
              <a:avLst/>
              <a:gdLst/>
              <a:ahLst/>
              <a:cxnLst/>
              <a:rect l="l" t="t" r="r" b="b"/>
              <a:pathLst>
                <a:path w="19265" h="19149" extrusionOk="0">
                  <a:moveTo>
                    <a:pt x="9871" y="1"/>
                  </a:moveTo>
                  <a:cubicBezTo>
                    <a:pt x="9692" y="1"/>
                    <a:pt x="9513" y="7"/>
                    <a:pt x="9333" y="21"/>
                  </a:cubicBezTo>
                  <a:cubicBezTo>
                    <a:pt x="2629" y="541"/>
                    <a:pt x="0" y="7520"/>
                    <a:pt x="605" y="12323"/>
                  </a:cubicBezTo>
                  <a:cubicBezTo>
                    <a:pt x="906" y="14721"/>
                    <a:pt x="2403" y="16448"/>
                    <a:pt x="2976" y="17097"/>
                  </a:cubicBezTo>
                  <a:cubicBezTo>
                    <a:pt x="3437" y="17616"/>
                    <a:pt x="4064" y="17953"/>
                    <a:pt x="4698" y="18237"/>
                  </a:cubicBezTo>
                  <a:cubicBezTo>
                    <a:pt x="5926" y="18786"/>
                    <a:pt x="7290" y="19149"/>
                    <a:pt x="8624" y="19149"/>
                  </a:cubicBezTo>
                  <a:cubicBezTo>
                    <a:pt x="9503" y="19149"/>
                    <a:pt x="10370" y="18991"/>
                    <a:pt x="11176" y="18624"/>
                  </a:cubicBezTo>
                  <a:cubicBezTo>
                    <a:pt x="13853" y="17403"/>
                    <a:pt x="15074" y="14326"/>
                    <a:pt x="17152" y="12240"/>
                  </a:cubicBezTo>
                  <a:cubicBezTo>
                    <a:pt x="17663" y="11729"/>
                    <a:pt x="18240" y="11258"/>
                    <a:pt x="18568" y="10620"/>
                  </a:cubicBezTo>
                  <a:cubicBezTo>
                    <a:pt x="19265" y="9265"/>
                    <a:pt x="18661" y="7632"/>
                    <a:pt x="18000" y="6264"/>
                  </a:cubicBezTo>
                  <a:cubicBezTo>
                    <a:pt x="17409" y="5048"/>
                    <a:pt x="16765" y="3840"/>
                    <a:pt x="15877" y="2818"/>
                  </a:cubicBezTo>
                  <a:cubicBezTo>
                    <a:pt x="14375" y="1103"/>
                    <a:pt x="12141" y="1"/>
                    <a:pt x="987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335;p31">
              <a:extLst>
                <a:ext uri="{FF2B5EF4-FFF2-40B4-BE49-F238E27FC236}">
                  <a16:creationId xmlns:a16="http://schemas.microsoft.com/office/drawing/2014/main" id="{0057D6E2-4258-4E92-AB88-5A867B86DA93}"/>
                </a:ext>
              </a:extLst>
            </p:cNvPr>
            <p:cNvSpPr/>
            <p:nvPr/>
          </p:nvSpPr>
          <p:spPr>
            <a:xfrm>
              <a:off x="8769652" y="3047268"/>
              <a:ext cx="70513" cy="56775"/>
            </a:xfrm>
            <a:custGeom>
              <a:avLst/>
              <a:gdLst/>
              <a:ahLst/>
              <a:cxnLst/>
              <a:rect l="l" t="t" r="r" b="b"/>
              <a:pathLst>
                <a:path w="5497" h="4426" extrusionOk="0">
                  <a:moveTo>
                    <a:pt x="3121" y="1"/>
                  </a:moveTo>
                  <a:cubicBezTo>
                    <a:pt x="2478" y="1"/>
                    <a:pt x="1915" y="170"/>
                    <a:pt x="1435" y="509"/>
                  </a:cubicBezTo>
                  <a:cubicBezTo>
                    <a:pt x="0" y="1521"/>
                    <a:pt x="14" y="3648"/>
                    <a:pt x="14" y="3737"/>
                  </a:cubicBezTo>
                  <a:cubicBezTo>
                    <a:pt x="18" y="4117"/>
                    <a:pt x="328" y="4421"/>
                    <a:pt x="707" y="4421"/>
                  </a:cubicBezTo>
                  <a:cubicBezTo>
                    <a:pt x="708" y="4421"/>
                    <a:pt x="709" y="4421"/>
                    <a:pt x="711" y="4421"/>
                  </a:cubicBezTo>
                  <a:cubicBezTo>
                    <a:pt x="713" y="4421"/>
                    <a:pt x="715" y="4423"/>
                    <a:pt x="715" y="4425"/>
                  </a:cubicBezTo>
                  <a:cubicBezTo>
                    <a:pt x="1097" y="4421"/>
                    <a:pt x="1407" y="4105"/>
                    <a:pt x="1403" y="3724"/>
                  </a:cubicBezTo>
                  <a:cubicBezTo>
                    <a:pt x="1399" y="3311"/>
                    <a:pt x="1545" y="2129"/>
                    <a:pt x="2237" y="1646"/>
                  </a:cubicBezTo>
                  <a:cubicBezTo>
                    <a:pt x="2474" y="1480"/>
                    <a:pt x="2772" y="1397"/>
                    <a:pt x="3129" y="1397"/>
                  </a:cubicBezTo>
                  <a:cubicBezTo>
                    <a:pt x="3509" y="1397"/>
                    <a:pt x="3956" y="1492"/>
                    <a:pt x="4467" y="1681"/>
                  </a:cubicBezTo>
                  <a:cubicBezTo>
                    <a:pt x="4548" y="1712"/>
                    <a:pt x="4631" y="1727"/>
                    <a:pt x="4712" y="1727"/>
                  </a:cubicBezTo>
                  <a:cubicBezTo>
                    <a:pt x="4994" y="1727"/>
                    <a:pt x="5259" y="1553"/>
                    <a:pt x="5363" y="1273"/>
                  </a:cubicBezTo>
                  <a:cubicBezTo>
                    <a:pt x="5496" y="913"/>
                    <a:pt x="5315" y="509"/>
                    <a:pt x="4955" y="376"/>
                  </a:cubicBezTo>
                  <a:cubicBezTo>
                    <a:pt x="4286" y="126"/>
                    <a:pt x="3674" y="1"/>
                    <a:pt x="312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336;p31">
              <a:extLst>
                <a:ext uri="{FF2B5EF4-FFF2-40B4-BE49-F238E27FC236}">
                  <a16:creationId xmlns:a16="http://schemas.microsoft.com/office/drawing/2014/main" id="{1884674E-7AF9-4DAC-86AF-C78A4EBA50B4}"/>
                </a:ext>
              </a:extLst>
            </p:cNvPr>
            <p:cNvSpPr/>
            <p:nvPr/>
          </p:nvSpPr>
          <p:spPr>
            <a:xfrm>
              <a:off x="8893322" y="3009221"/>
              <a:ext cx="71719" cy="38611"/>
            </a:xfrm>
            <a:custGeom>
              <a:avLst/>
              <a:gdLst/>
              <a:ahLst/>
              <a:cxnLst/>
              <a:rect l="l" t="t" r="r" b="b"/>
              <a:pathLst>
                <a:path w="5591" h="3010" extrusionOk="0">
                  <a:moveTo>
                    <a:pt x="2941" y="1"/>
                  </a:moveTo>
                  <a:cubicBezTo>
                    <a:pt x="2826" y="1"/>
                    <a:pt x="2711" y="9"/>
                    <a:pt x="2596" y="26"/>
                  </a:cubicBezTo>
                  <a:cubicBezTo>
                    <a:pt x="1099" y="248"/>
                    <a:pt x="305" y="1838"/>
                    <a:pt x="220" y="2019"/>
                  </a:cubicBezTo>
                  <a:cubicBezTo>
                    <a:pt x="1" y="2478"/>
                    <a:pt x="336" y="3010"/>
                    <a:pt x="845" y="3010"/>
                  </a:cubicBezTo>
                  <a:cubicBezTo>
                    <a:pt x="845" y="3010"/>
                    <a:pt x="846" y="3010"/>
                    <a:pt x="846" y="3010"/>
                  </a:cubicBezTo>
                  <a:cubicBezTo>
                    <a:pt x="1112" y="3010"/>
                    <a:pt x="1356" y="2861"/>
                    <a:pt x="1477" y="2623"/>
                  </a:cubicBezTo>
                  <a:cubicBezTo>
                    <a:pt x="1627" y="2317"/>
                    <a:pt x="2152" y="1500"/>
                    <a:pt x="2804" y="1407"/>
                  </a:cubicBezTo>
                  <a:cubicBezTo>
                    <a:pt x="2847" y="1400"/>
                    <a:pt x="2891" y="1397"/>
                    <a:pt x="2935" y="1397"/>
                  </a:cubicBezTo>
                  <a:cubicBezTo>
                    <a:pt x="3346" y="1397"/>
                    <a:pt x="3800" y="1674"/>
                    <a:pt x="4301" y="2219"/>
                  </a:cubicBezTo>
                  <a:cubicBezTo>
                    <a:pt x="4438" y="2370"/>
                    <a:pt x="4627" y="2446"/>
                    <a:pt x="4816" y="2446"/>
                  </a:cubicBezTo>
                  <a:cubicBezTo>
                    <a:pt x="4984" y="2446"/>
                    <a:pt x="5152" y="2386"/>
                    <a:pt x="5286" y="2263"/>
                  </a:cubicBezTo>
                  <a:cubicBezTo>
                    <a:pt x="5571" y="2004"/>
                    <a:pt x="5590" y="1562"/>
                    <a:pt x="5331" y="1278"/>
                  </a:cubicBezTo>
                  <a:cubicBezTo>
                    <a:pt x="4553" y="426"/>
                    <a:pt x="3751" y="1"/>
                    <a:pt x="294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337;p31">
              <a:extLst>
                <a:ext uri="{FF2B5EF4-FFF2-40B4-BE49-F238E27FC236}">
                  <a16:creationId xmlns:a16="http://schemas.microsoft.com/office/drawing/2014/main" id="{9891F604-D28B-4C47-ADCB-C83B99582D54}"/>
                </a:ext>
              </a:extLst>
            </p:cNvPr>
            <p:cNvSpPr/>
            <p:nvPr/>
          </p:nvSpPr>
          <p:spPr>
            <a:xfrm>
              <a:off x="8893399" y="3101220"/>
              <a:ext cx="33582" cy="51233"/>
            </a:xfrm>
            <a:custGeom>
              <a:avLst/>
              <a:gdLst/>
              <a:ahLst/>
              <a:cxnLst/>
              <a:rect l="l" t="t" r="r" b="b"/>
              <a:pathLst>
                <a:path w="2618" h="3994" extrusionOk="0">
                  <a:moveTo>
                    <a:pt x="792" y="1"/>
                  </a:moveTo>
                  <a:cubicBezTo>
                    <a:pt x="706" y="1"/>
                    <a:pt x="619" y="17"/>
                    <a:pt x="534" y="51"/>
                  </a:cubicBezTo>
                  <a:cubicBezTo>
                    <a:pt x="176" y="192"/>
                    <a:pt x="1" y="598"/>
                    <a:pt x="143" y="956"/>
                  </a:cubicBezTo>
                  <a:lnTo>
                    <a:pt x="1178" y="3553"/>
                  </a:lnTo>
                  <a:cubicBezTo>
                    <a:pt x="1283" y="3818"/>
                    <a:pt x="1540" y="3993"/>
                    <a:pt x="1826" y="3993"/>
                  </a:cubicBezTo>
                  <a:cubicBezTo>
                    <a:pt x="1829" y="3993"/>
                    <a:pt x="1831" y="3993"/>
                    <a:pt x="1834" y="3993"/>
                  </a:cubicBezTo>
                  <a:cubicBezTo>
                    <a:pt x="1919" y="3993"/>
                    <a:pt x="2004" y="3976"/>
                    <a:pt x="2083" y="3944"/>
                  </a:cubicBezTo>
                  <a:cubicBezTo>
                    <a:pt x="2442" y="3802"/>
                    <a:pt x="2618" y="3396"/>
                    <a:pt x="2474" y="3038"/>
                  </a:cubicBezTo>
                  <a:lnTo>
                    <a:pt x="1440" y="441"/>
                  </a:lnTo>
                  <a:cubicBezTo>
                    <a:pt x="1331" y="167"/>
                    <a:pt x="1069" y="1"/>
                    <a:pt x="79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4550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7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140" fill="hold">
                                          <p:stCondLst>
                                            <p:cond delay="14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140" fill="hold">
                                          <p:stCondLst>
                                            <p:cond delay="28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140" fill="hold">
                                          <p:stCondLst>
                                            <p:cond delay="42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140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0599 0.00278 C -0.1556 -4.07407E-6 -0.12617 0.01667 -0.06901 0.01274 C -0.01198 0.00857 0.06654 -0.01875 0.13646 -0.02129 C 0.15664 -0.01689 0.19492 -0.00787 0.2151 -0.00208 C 0.23841 -0.00717 0.26159 -0.01088 0.28542 -0.01597 C 0.30625 -0.01041 0.3276 -0.00625 0.34831 -0.00069 C 0.36536 0.00209 0.38229 0.00579 0.39909 0.00926 C 0.41862 0.00255 0.43802 -0.00254 0.45768 -0.00856 L 0.54831 -0.01041 C 0.56081 -0.00208 0.57279 0.00602 0.58529 0.01389 L 0.62682 0.01783 C 0.64193 0.01088 0.65755 0.00718 0.67318 0.0007 L 0.71732 0.0007 C 0.72904 -0.00277 0.73932 -0.00787 0.75052 -0.01041 L 0.79271 -0.01041 L 0.83112 -0.00833 L 0.86732 -0.00787 L 0.87266 -0.00787 " pathEditMode="relative" rAng="0" ptsTypes="AAAAAAAAAAAAAAAAAA">
                                      <p:cBhvr>
                                        <p:cTn id="21" dur="10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32" y="-463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23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28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48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3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8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78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83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3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8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13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80" grpId="0"/>
      <p:bldP spid="28" grpId="0" animBg="1"/>
      <p:bldP spid="29" grpId="0"/>
      <p:bldP spid="2" grpId="0"/>
      <p:bldP spid="40" grpId="0" animBg="1"/>
      <p:bldP spid="41" grpId="0"/>
      <p:bldP spid="52" grpId="0"/>
      <p:bldP spid="8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79" name="Google Shape;4711;p51">
            <a:extLst>
              <a:ext uri="{FF2B5EF4-FFF2-40B4-BE49-F238E27FC236}">
                <a16:creationId xmlns:a16="http://schemas.microsoft.com/office/drawing/2014/main" id="{AA5F12A6-7456-4D6B-AD34-0F9FAB2392CB}"/>
              </a:ext>
            </a:extLst>
          </p:cNvPr>
          <p:cNvSpPr/>
          <p:nvPr/>
        </p:nvSpPr>
        <p:spPr>
          <a:xfrm>
            <a:off x="2922815" y="957724"/>
            <a:ext cx="6824774" cy="1131223"/>
          </a:xfrm>
          <a:custGeom>
            <a:avLst/>
            <a:gdLst>
              <a:gd name="connsiteX0" fmla="*/ 0 w 6824774"/>
              <a:gd name="connsiteY0" fmla="*/ 137127 h 1131223"/>
              <a:gd name="connsiteX1" fmla="*/ 137127 w 6824774"/>
              <a:gd name="connsiteY1" fmla="*/ 0 h 1131223"/>
              <a:gd name="connsiteX2" fmla="*/ 536113 w 6824774"/>
              <a:gd name="connsiteY2" fmla="*/ 0 h 1131223"/>
              <a:gd name="connsiteX3" fmla="*/ 1066110 w 6824774"/>
              <a:gd name="connsiteY3" fmla="*/ 0 h 1131223"/>
              <a:gd name="connsiteX4" fmla="*/ 1727117 w 6824774"/>
              <a:gd name="connsiteY4" fmla="*/ 0 h 1131223"/>
              <a:gd name="connsiteX5" fmla="*/ 2191608 w 6824774"/>
              <a:gd name="connsiteY5" fmla="*/ 0 h 1131223"/>
              <a:gd name="connsiteX6" fmla="*/ 2721605 w 6824774"/>
              <a:gd name="connsiteY6" fmla="*/ 0 h 1131223"/>
              <a:gd name="connsiteX7" fmla="*/ 3317107 w 6824774"/>
              <a:gd name="connsiteY7" fmla="*/ 0 h 1131223"/>
              <a:gd name="connsiteX8" fmla="*/ 4043619 w 6824774"/>
              <a:gd name="connsiteY8" fmla="*/ 0 h 1131223"/>
              <a:gd name="connsiteX9" fmla="*/ 4704626 w 6824774"/>
              <a:gd name="connsiteY9" fmla="*/ 0 h 1131223"/>
              <a:gd name="connsiteX10" fmla="*/ 5169117 w 6824774"/>
              <a:gd name="connsiteY10" fmla="*/ 0 h 1131223"/>
              <a:gd name="connsiteX11" fmla="*/ 5568104 w 6824774"/>
              <a:gd name="connsiteY11" fmla="*/ 0 h 1131223"/>
              <a:gd name="connsiteX12" fmla="*/ 6098100 w 6824774"/>
              <a:gd name="connsiteY12" fmla="*/ 0 h 1131223"/>
              <a:gd name="connsiteX13" fmla="*/ 6687647 w 6824774"/>
              <a:gd name="connsiteY13" fmla="*/ 0 h 1131223"/>
              <a:gd name="connsiteX14" fmla="*/ 6824774 w 6824774"/>
              <a:gd name="connsiteY14" fmla="*/ 137127 h 1131223"/>
              <a:gd name="connsiteX15" fmla="*/ 6824774 w 6824774"/>
              <a:gd name="connsiteY15" fmla="*/ 539902 h 1131223"/>
              <a:gd name="connsiteX16" fmla="*/ 6824774 w 6824774"/>
              <a:gd name="connsiteY16" fmla="*/ 994096 h 1131223"/>
              <a:gd name="connsiteX17" fmla="*/ 6687647 w 6824774"/>
              <a:gd name="connsiteY17" fmla="*/ 1131223 h 1131223"/>
              <a:gd name="connsiteX18" fmla="*/ 6157650 w 6824774"/>
              <a:gd name="connsiteY18" fmla="*/ 1131223 h 1131223"/>
              <a:gd name="connsiteX19" fmla="*/ 5627654 w 6824774"/>
              <a:gd name="connsiteY19" fmla="*/ 1131223 h 1131223"/>
              <a:gd name="connsiteX20" fmla="*/ 4966647 w 6824774"/>
              <a:gd name="connsiteY20" fmla="*/ 1131223 h 1131223"/>
              <a:gd name="connsiteX21" fmla="*/ 4436650 w 6824774"/>
              <a:gd name="connsiteY21" fmla="*/ 1131223 h 1131223"/>
              <a:gd name="connsiteX22" fmla="*/ 4037664 w 6824774"/>
              <a:gd name="connsiteY22" fmla="*/ 1131223 h 1131223"/>
              <a:gd name="connsiteX23" fmla="*/ 3442162 w 6824774"/>
              <a:gd name="connsiteY23" fmla="*/ 1131223 h 1131223"/>
              <a:gd name="connsiteX24" fmla="*/ 3043176 w 6824774"/>
              <a:gd name="connsiteY24" fmla="*/ 1131223 h 1131223"/>
              <a:gd name="connsiteX25" fmla="*/ 2447674 w 6824774"/>
              <a:gd name="connsiteY25" fmla="*/ 1131223 h 1131223"/>
              <a:gd name="connsiteX26" fmla="*/ 2048688 w 6824774"/>
              <a:gd name="connsiteY26" fmla="*/ 1131223 h 1131223"/>
              <a:gd name="connsiteX27" fmla="*/ 1518691 w 6824774"/>
              <a:gd name="connsiteY27" fmla="*/ 1131223 h 1131223"/>
              <a:gd name="connsiteX28" fmla="*/ 792179 w 6824774"/>
              <a:gd name="connsiteY28" fmla="*/ 1131223 h 1131223"/>
              <a:gd name="connsiteX29" fmla="*/ 137127 w 6824774"/>
              <a:gd name="connsiteY29" fmla="*/ 1131223 h 1131223"/>
              <a:gd name="connsiteX30" fmla="*/ 0 w 6824774"/>
              <a:gd name="connsiteY30" fmla="*/ 994096 h 1131223"/>
              <a:gd name="connsiteX31" fmla="*/ 0 w 6824774"/>
              <a:gd name="connsiteY31" fmla="*/ 591321 h 1131223"/>
              <a:gd name="connsiteX32" fmla="*/ 0 w 6824774"/>
              <a:gd name="connsiteY32" fmla="*/ 137127 h 1131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6824774" h="1131223" fill="none" extrusionOk="0">
                <a:moveTo>
                  <a:pt x="0" y="137127"/>
                </a:moveTo>
                <a:cubicBezTo>
                  <a:pt x="3570" y="73627"/>
                  <a:pt x="62452" y="-15189"/>
                  <a:pt x="137127" y="0"/>
                </a:cubicBezTo>
                <a:cubicBezTo>
                  <a:pt x="250421" y="-24376"/>
                  <a:pt x="342131" y="44252"/>
                  <a:pt x="536113" y="0"/>
                </a:cubicBezTo>
                <a:cubicBezTo>
                  <a:pt x="730095" y="-44252"/>
                  <a:pt x="857518" y="23245"/>
                  <a:pt x="1066110" y="0"/>
                </a:cubicBezTo>
                <a:cubicBezTo>
                  <a:pt x="1274702" y="-23245"/>
                  <a:pt x="1505509" y="70352"/>
                  <a:pt x="1727117" y="0"/>
                </a:cubicBezTo>
                <a:cubicBezTo>
                  <a:pt x="1948725" y="-70352"/>
                  <a:pt x="1964175" y="33389"/>
                  <a:pt x="2191608" y="0"/>
                </a:cubicBezTo>
                <a:cubicBezTo>
                  <a:pt x="2419041" y="-33389"/>
                  <a:pt x="2501980" y="17777"/>
                  <a:pt x="2721605" y="0"/>
                </a:cubicBezTo>
                <a:cubicBezTo>
                  <a:pt x="2941230" y="-17777"/>
                  <a:pt x="3147234" y="13414"/>
                  <a:pt x="3317107" y="0"/>
                </a:cubicBezTo>
                <a:cubicBezTo>
                  <a:pt x="3486980" y="-13414"/>
                  <a:pt x="3868029" y="29669"/>
                  <a:pt x="4043619" y="0"/>
                </a:cubicBezTo>
                <a:cubicBezTo>
                  <a:pt x="4219209" y="-29669"/>
                  <a:pt x="4479180" y="67354"/>
                  <a:pt x="4704626" y="0"/>
                </a:cubicBezTo>
                <a:cubicBezTo>
                  <a:pt x="4930072" y="-67354"/>
                  <a:pt x="4999611" y="32758"/>
                  <a:pt x="5169117" y="0"/>
                </a:cubicBezTo>
                <a:cubicBezTo>
                  <a:pt x="5338623" y="-32758"/>
                  <a:pt x="5402441" y="5648"/>
                  <a:pt x="5568104" y="0"/>
                </a:cubicBezTo>
                <a:cubicBezTo>
                  <a:pt x="5733767" y="-5648"/>
                  <a:pt x="5878888" y="14135"/>
                  <a:pt x="6098100" y="0"/>
                </a:cubicBezTo>
                <a:cubicBezTo>
                  <a:pt x="6317312" y="-14135"/>
                  <a:pt x="6473349" y="40212"/>
                  <a:pt x="6687647" y="0"/>
                </a:cubicBezTo>
                <a:cubicBezTo>
                  <a:pt x="6773677" y="8508"/>
                  <a:pt x="6833649" y="46035"/>
                  <a:pt x="6824774" y="137127"/>
                </a:cubicBezTo>
                <a:cubicBezTo>
                  <a:pt x="6856137" y="234096"/>
                  <a:pt x="6811180" y="367087"/>
                  <a:pt x="6824774" y="539902"/>
                </a:cubicBezTo>
                <a:cubicBezTo>
                  <a:pt x="6838368" y="712718"/>
                  <a:pt x="6773846" y="797110"/>
                  <a:pt x="6824774" y="994096"/>
                </a:cubicBezTo>
                <a:cubicBezTo>
                  <a:pt x="6811590" y="1063282"/>
                  <a:pt x="6774870" y="1131160"/>
                  <a:pt x="6687647" y="1131223"/>
                </a:cubicBezTo>
                <a:cubicBezTo>
                  <a:pt x="6448390" y="1175445"/>
                  <a:pt x="6319738" y="1122137"/>
                  <a:pt x="6157650" y="1131223"/>
                </a:cubicBezTo>
                <a:cubicBezTo>
                  <a:pt x="5995562" y="1140309"/>
                  <a:pt x="5811633" y="1089642"/>
                  <a:pt x="5627654" y="1131223"/>
                </a:cubicBezTo>
                <a:cubicBezTo>
                  <a:pt x="5443675" y="1172804"/>
                  <a:pt x="5184635" y="1075980"/>
                  <a:pt x="4966647" y="1131223"/>
                </a:cubicBezTo>
                <a:cubicBezTo>
                  <a:pt x="4748659" y="1186466"/>
                  <a:pt x="4683250" y="1079447"/>
                  <a:pt x="4436650" y="1131223"/>
                </a:cubicBezTo>
                <a:cubicBezTo>
                  <a:pt x="4190050" y="1182999"/>
                  <a:pt x="4156509" y="1123440"/>
                  <a:pt x="4037664" y="1131223"/>
                </a:cubicBezTo>
                <a:cubicBezTo>
                  <a:pt x="3918819" y="1139006"/>
                  <a:pt x="3715884" y="1059782"/>
                  <a:pt x="3442162" y="1131223"/>
                </a:cubicBezTo>
                <a:cubicBezTo>
                  <a:pt x="3168440" y="1202664"/>
                  <a:pt x="3193505" y="1101903"/>
                  <a:pt x="3043176" y="1131223"/>
                </a:cubicBezTo>
                <a:cubicBezTo>
                  <a:pt x="2892847" y="1160543"/>
                  <a:pt x="2632757" y="1111657"/>
                  <a:pt x="2447674" y="1131223"/>
                </a:cubicBezTo>
                <a:cubicBezTo>
                  <a:pt x="2262591" y="1150789"/>
                  <a:pt x="2203064" y="1098544"/>
                  <a:pt x="2048688" y="1131223"/>
                </a:cubicBezTo>
                <a:cubicBezTo>
                  <a:pt x="1894312" y="1163902"/>
                  <a:pt x="1781595" y="1099702"/>
                  <a:pt x="1518691" y="1131223"/>
                </a:cubicBezTo>
                <a:cubicBezTo>
                  <a:pt x="1255787" y="1162744"/>
                  <a:pt x="999186" y="1078239"/>
                  <a:pt x="792179" y="1131223"/>
                </a:cubicBezTo>
                <a:cubicBezTo>
                  <a:pt x="585172" y="1184207"/>
                  <a:pt x="455838" y="1104318"/>
                  <a:pt x="137127" y="1131223"/>
                </a:cubicBezTo>
                <a:cubicBezTo>
                  <a:pt x="45171" y="1144651"/>
                  <a:pt x="-6425" y="1085822"/>
                  <a:pt x="0" y="994096"/>
                </a:cubicBezTo>
                <a:cubicBezTo>
                  <a:pt x="-32310" y="821495"/>
                  <a:pt x="39638" y="734600"/>
                  <a:pt x="0" y="591321"/>
                </a:cubicBezTo>
                <a:cubicBezTo>
                  <a:pt x="-39638" y="448043"/>
                  <a:pt x="7279" y="349200"/>
                  <a:pt x="0" y="137127"/>
                </a:cubicBezTo>
                <a:close/>
              </a:path>
              <a:path w="6824774" h="1131223" stroke="0" extrusionOk="0">
                <a:moveTo>
                  <a:pt x="0" y="137127"/>
                </a:moveTo>
                <a:cubicBezTo>
                  <a:pt x="-9752" y="79393"/>
                  <a:pt x="56460" y="-6903"/>
                  <a:pt x="137127" y="0"/>
                </a:cubicBezTo>
                <a:cubicBezTo>
                  <a:pt x="305528" y="-5475"/>
                  <a:pt x="348000" y="36656"/>
                  <a:pt x="536113" y="0"/>
                </a:cubicBezTo>
                <a:cubicBezTo>
                  <a:pt x="724226" y="-36656"/>
                  <a:pt x="1027366" y="31134"/>
                  <a:pt x="1197120" y="0"/>
                </a:cubicBezTo>
                <a:cubicBezTo>
                  <a:pt x="1366874" y="-31134"/>
                  <a:pt x="1560957" y="56913"/>
                  <a:pt x="1923632" y="0"/>
                </a:cubicBezTo>
                <a:cubicBezTo>
                  <a:pt x="2286307" y="-56913"/>
                  <a:pt x="2325652" y="18985"/>
                  <a:pt x="2650145" y="0"/>
                </a:cubicBezTo>
                <a:cubicBezTo>
                  <a:pt x="2974638" y="-18985"/>
                  <a:pt x="3103184" y="42279"/>
                  <a:pt x="3245646" y="0"/>
                </a:cubicBezTo>
                <a:cubicBezTo>
                  <a:pt x="3388108" y="-42279"/>
                  <a:pt x="3665358" y="54689"/>
                  <a:pt x="3906654" y="0"/>
                </a:cubicBezTo>
                <a:cubicBezTo>
                  <a:pt x="4147950" y="-54689"/>
                  <a:pt x="4371897" y="39899"/>
                  <a:pt x="4567661" y="0"/>
                </a:cubicBezTo>
                <a:cubicBezTo>
                  <a:pt x="4763425" y="-39899"/>
                  <a:pt x="4834565" y="48453"/>
                  <a:pt x="5097657" y="0"/>
                </a:cubicBezTo>
                <a:cubicBezTo>
                  <a:pt x="5360749" y="-48453"/>
                  <a:pt x="5595379" y="19416"/>
                  <a:pt x="5824169" y="0"/>
                </a:cubicBezTo>
                <a:cubicBezTo>
                  <a:pt x="6052959" y="-19416"/>
                  <a:pt x="6352927" y="44329"/>
                  <a:pt x="6687647" y="0"/>
                </a:cubicBezTo>
                <a:cubicBezTo>
                  <a:pt x="6765281" y="-903"/>
                  <a:pt x="6818687" y="74204"/>
                  <a:pt x="6824774" y="137127"/>
                </a:cubicBezTo>
                <a:cubicBezTo>
                  <a:pt x="6852158" y="285463"/>
                  <a:pt x="6821926" y="473829"/>
                  <a:pt x="6824774" y="582751"/>
                </a:cubicBezTo>
                <a:cubicBezTo>
                  <a:pt x="6827622" y="691673"/>
                  <a:pt x="6791433" y="821614"/>
                  <a:pt x="6824774" y="994096"/>
                </a:cubicBezTo>
                <a:cubicBezTo>
                  <a:pt x="6829907" y="1067766"/>
                  <a:pt x="6766864" y="1126701"/>
                  <a:pt x="6687647" y="1131223"/>
                </a:cubicBezTo>
                <a:cubicBezTo>
                  <a:pt x="6485305" y="1159124"/>
                  <a:pt x="6169515" y="1056042"/>
                  <a:pt x="6026640" y="1131223"/>
                </a:cubicBezTo>
                <a:cubicBezTo>
                  <a:pt x="5883765" y="1206404"/>
                  <a:pt x="5726579" y="1123487"/>
                  <a:pt x="5562149" y="1131223"/>
                </a:cubicBezTo>
                <a:cubicBezTo>
                  <a:pt x="5397719" y="1138959"/>
                  <a:pt x="4980999" y="1062034"/>
                  <a:pt x="4835636" y="1131223"/>
                </a:cubicBezTo>
                <a:cubicBezTo>
                  <a:pt x="4690273" y="1200412"/>
                  <a:pt x="4309902" y="1057161"/>
                  <a:pt x="4174629" y="1131223"/>
                </a:cubicBezTo>
                <a:cubicBezTo>
                  <a:pt x="4039356" y="1205285"/>
                  <a:pt x="3943519" y="1107278"/>
                  <a:pt x="3775643" y="1131223"/>
                </a:cubicBezTo>
                <a:cubicBezTo>
                  <a:pt x="3607767" y="1155168"/>
                  <a:pt x="3341149" y="1118744"/>
                  <a:pt x="3049131" y="1131223"/>
                </a:cubicBezTo>
                <a:cubicBezTo>
                  <a:pt x="2757113" y="1143702"/>
                  <a:pt x="2690330" y="1054637"/>
                  <a:pt x="2388124" y="1131223"/>
                </a:cubicBezTo>
                <a:cubicBezTo>
                  <a:pt x="2085918" y="1207809"/>
                  <a:pt x="2129899" y="1093411"/>
                  <a:pt x="1989138" y="1131223"/>
                </a:cubicBezTo>
                <a:cubicBezTo>
                  <a:pt x="1848377" y="1169035"/>
                  <a:pt x="1729106" y="1097347"/>
                  <a:pt x="1590151" y="1131223"/>
                </a:cubicBezTo>
                <a:cubicBezTo>
                  <a:pt x="1451196" y="1165099"/>
                  <a:pt x="1156699" y="1062339"/>
                  <a:pt x="994650" y="1131223"/>
                </a:cubicBezTo>
                <a:cubicBezTo>
                  <a:pt x="832601" y="1200107"/>
                  <a:pt x="522650" y="1070787"/>
                  <a:pt x="137127" y="1131223"/>
                </a:cubicBezTo>
                <a:cubicBezTo>
                  <a:pt x="56522" y="1125761"/>
                  <a:pt x="14124" y="1076934"/>
                  <a:pt x="0" y="994096"/>
                </a:cubicBezTo>
                <a:cubicBezTo>
                  <a:pt x="-5898" y="833488"/>
                  <a:pt x="6265" y="677554"/>
                  <a:pt x="0" y="574181"/>
                </a:cubicBezTo>
                <a:cubicBezTo>
                  <a:pt x="-6265" y="470808"/>
                  <a:pt x="36851" y="334303"/>
                  <a:pt x="0" y="137127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1593187270">
                  <a:prstGeom prst="roundRect">
                    <a:avLst>
                      <a:gd name="adj" fmla="val 121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Google Shape;3842;p61">
            <a:extLst>
              <a:ext uri="{FF2B5EF4-FFF2-40B4-BE49-F238E27FC236}">
                <a16:creationId xmlns:a16="http://schemas.microsoft.com/office/drawing/2014/main" id="{F625250C-0488-4176-B429-EA6811E07962}"/>
              </a:ext>
            </a:extLst>
          </p:cNvPr>
          <p:cNvSpPr txBox="1"/>
          <p:nvPr/>
        </p:nvSpPr>
        <p:spPr>
          <a:xfrm>
            <a:off x="3101382" y="942660"/>
            <a:ext cx="6646206" cy="11114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การเขียนแสดงจำนวนเงินแบบใช้จุด ถ้าไม่มีจำนวนเงินเป็นบาท ให้เขียน 0 หน้าจุดแทนจำนวนเงินเป็นบาท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8" name="Google Shape;5684;p37">
            <a:extLst>
              <a:ext uri="{FF2B5EF4-FFF2-40B4-BE49-F238E27FC236}">
                <a16:creationId xmlns:a16="http://schemas.microsoft.com/office/drawing/2014/main" id="{E0C58617-0107-48EA-A2C5-67672E69AD53}"/>
              </a:ext>
            </a:extLst>
          </p:cNvPr>
          <p:cNvSpPr/>
          <p:nvPr/>
        </p:nvSpPr>
        <p:spPr>
          <a:xfrm>
            <a:off x="1966591" y="2655196"/>
            <a:ext cx="3711398" cy="580291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00838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5685;p37">
            <a:extLst>
              <a:ext uri="{FF2B5EF4-FFF2-40B4-BE49-F238E27FC236}">
                <a16:creationId xmlns:a16="http://schemas.microsoft.com/office/drawing/2014/main" id="{CEAAEA31-F3DD-433D-A887-53E673377DE7}"/>
              </a:ext>
            </a:extLst>
          </p:cNvPr>
          <p:cNvSpPr txBox="1">
            <a:spLocks/>
          </p:cNvSpPr>
          <p:nvPr/>
        </p:nvSpPr>
        <p:spPr>
          <a:xfrm>
            <a:off x="2131191" y="2578493"/>
            <a:ext cx="3382197" cy="39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accent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B5C6E"/>
              </a:buClr>
              <a:buSzPts val="1600"/>
              <a:buFont typeface="Montserrat Alternates"/>
              <a:buNone/>
              <a:tabLst/>
              <a:defRPr/>
            </a:pPr>
            <a:r>
              <a:rPr lang="en-US" sz="3200" kern="0" dirty="0">
                <a:solidFill>
                  <a:srgbClr val="FEF7C2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75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 </a:t>
            </a:r>
            <a:r>
              <a:rPr lang="th-TH" sz="3200" kern="0" dirty="0">
                <a:solidFill>
                  <a:srgbClr val="FEF7C2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สตางค์</a:t>
            </a: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 เขียนแบบใช้จุด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33" name="Google Shape;1571;p76">
            <a:extLst>
              <a:ext uri="{FF2B5EF4-FFF2-40B4-BE49-F238E27FC236}">
                <a16:creationId xmlns:a16="http://schemas.microsoft.com/office/drawing/2014/main" id="{406C5B89-5B34-491B-8F23-42575572BC4A}"/>
              </a:ext>
            </a:extLst>
          </p:cNvPr>
          <p:cNvGrpSpPr/>
          <p:nvPr/>
        </p:nvGrpSpPr>
        <p:grpSpPr>
          <a:xfrm flipH="1">
            <a:off x="5920969" y="2776493"/>
            <a:ext cx="1114098" cy="363800"/>
            <a:chOff x="4031600" y="1880100"/>
            <a:chExt cx="817275" cy="266875"/>
          </a:xfrm>
        </p:grpSpPr>
        <p:sp>
          <p:nvSpPr>
            <p:cNvPr id="34" name="Google Shape;1572;p76">
              <a:extLst>
                <a:ext uri="{FF2B5EF4-FFF2-40B4-BE49-F238E27FC236}">
                  <a16:creationId xmlns:a16="http://schemas.microsoft.com/office/drawing/2014/main" id="{29F521E4-7C7A-4704-A9C6-2F5985E4D3EA}"/>
                </a:ext>
              </a:extLst>
            </p:cNvPr>
            <p:cNvSpPr/>
            <p:nvPr/>
          </p:nvSpPr>
          <p:spPr>
            <a:xfrm>
              <a:off x="4063300" y="1910950"/>
              <a:ext cx="785575" cy="236025"/>
            </a:xfrm>
            <a:custGeom>
              <a:avLst/>
              <a:gdLst/>
              <a:ahLst/>
              <a:cxnLst/>
              <a:rect l="l" t="t" r="r" b="b"/>
              <a:pathLst>
                <a:path w="31423" h="9441" extrusionOk="0">
                  <a:moveTo>
                    <a:pt x="7372" y="1"/>
                  </a:moveTo>
                  <a:cubicBezTo>
                    <a:pt x="5304" y="434"/>
                    <a:pt x="2702" y="2169"/>
                    <a:pt x="0" y="4671"/>
                  </a:cubicBezTo>
                  <a:cubicBezTo>
                    <a:pt x="2202" y="6672"/>
                    <a:pt x="5237" y="9007"/>
                    <a:pt x="7339" y="9441"/>
                  </a:cubicBezTo>
                  <a:cubicBezTo>
                    <a:pt x="7339" y="8273"/>
                    <a:pt x="7239" y="7473"/>
                    <a:pt x="7339" y="6338"/>
                  </a:cubicBezTo>
                  <a:cubicBezTo>
                    <a:pt x="14844" y="6505"/>
                    <a:pt x="23684" y="6672"/>
                    <a:pt x="31156" y="6839"/>
                  </a:cubicBezTo>
                  <a:cubicBezTo>
                    <a:pt x="31323" y="5971"/>
                    <a:pt x="31423" y="5037"/>
                    <a:pt x="31390" y="4137"/>
                  </a:cubicBezTo>
                  <a:cubicBezTo>
                    <a:pt x="31390" y="3603"/>
                    <a:pt x="31356" y="3103"/>
                    <a:pt x="31223" y="2536"/>
                  </a:cubicBezTo>
                  <a:cubicBezTo>
                    <a:pt x="23751" y="2669"/>
                    <a:pt x="14878" y="2836"/>
                    <a:pt x="7372" y="3003"/>
                  </a:cubicBezTo>
                  <a:cubicBezTo>
                    <a:pt x="7506" y="1735"/>
                    <a:pt x="7406" y="1435"/>
                    <a:pt x="7372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573;p76">
              <a:extLst>
                <a:ext uri="{FF2B5EF4-FFF2-40B4-BE49-F238E27FC236}">
                  <a16:creationId xmlns:a16="http://schemas.microsoft.com/office/drawing/2014/main" id="{1CFFEA78-1464-4B3E-8839-481AB4D23866}"/>
                </a:ext>
              </a:extLst>
            </p:cNvPr>
            <p:cNvSpPr/>
            <p:nvPr/>
          </p:nvSpPr>
          <p:spPr>
            <a:xfrm>
              <a:off x="4031600" y="1880100"/>
              <a:ext cx="786425" cy="235200"/>
            </a:xfrm>
            <a:custGeom>
              <a:avLst/>
              <a:gdLst/>
              <a:ahLst/>
              <a:cxnLst/>
              <a:rect l="l" t="t" r="r" b="b"/>
              <a:pathLst>
                <a:path w="31457" h="9408" extrusionOk="0">
                  <a:moveTo>
                    <a:pt x="7406" y="0"/>
                  </a:moveTo>
                  <a:cubicBezTo>
                    <a:pt x="5305" y="401"/>
                    <a:pt x="2736" y="2169"/>
                    <a:pt x="1" y="4670"/>
                  </a:cubicBezTo>
                  <a:cubicBezTo>
                    <a:pt x="2202" y="6672"/>
                    <a:pt x="5271" y="9007"/>
                    <a:pt x="7339" y="9407"/>
                  </a:cubicBezTo>
                  <a:cubicBezTo>
                    <a:pt x="7339" y="8240"/>
                    <a:pt x="7273" y="7439"/>
                    <a:pt x="7339" y="6338"/>
                  </a:cubicBezTo>
                  <a:cubicBezTo>
                    <a:pt x="14845" y="6505"/>
                    <a:pt x="23684" y="6672"/>
                    <a:pt x="31156" y="6839"/>
                  </a:cubicBezTo>
                  <a:cubicBezTo>
                    <a:pt x="31323" y="5938"/>
                    <a:pt x="31457" y="5037"/>
                    <a:pt x="31423" y="4103"/>
                  </a:cubicBezTo>
                  <a:cubicBezTo>
                    <a:pt x="31423" y="3570"/>
                    <a:pt x="31357" y="3069"/>
                    <a:pt x="31257" y="2535"/>
                  </a:cubicBezTo>
                  <a:cubicBezTo>
                    <a:pt x="23785" y="2636"/>
                    <a:pt x="14911" y="2802"/>
                    <a:pt x="7406" y="2969"/>
                  </a:cubicBezTo>
                  <a:cubicBezTo>
                    <a:pt x="7506" y="1735"/>
                    <a:pt x="7439" y="1401"/>
                    <a:pt x="7406" y="0"/>
                  </a:cubicBezTo>
                  <a:close/>
                </a:path>
              </a:pathLst>
            </a:custGeom>
            <a:solidFill>
              <a:srgbClr val="9C7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6" name="Google Shape;1452;p76">
            <a:extLst>
              <a:ext uri="{FF2B5EF4-FFF2-40B4-BE49-F238E27FC236}">
                <a16:creationId xmlns:a16="http://schemas.microsoft.com/office/drawing/2014/main" id="{AE02516E-C089-46F0-B2B2-E30F3969D378}"/>
              </a:ext>
            </a:extLst>
          </p:cNvPr>
          <p:cNvGrpSpPr/>
          <p:nvPr/>
        </p:nvGrpSpPr>
        <p:grpSpPr>
          <a:xfrm>
            <a:off x="7337650" y="2679315"/>
            <a:ext cx="2058895" cy="580290"/>
            <a:chOff x="795625" y="2481445"/>
            <a:chExt cx="705867" cy="344546"/>
          </a:xfrm>
        </p:grpSpPr>
        <p:sp>
          <p:nvSpPr>
            <p:cNvPr id="37" name="Google Shape;1453;p76">
              <a:extLst>
                <a:ext uri="{FF2B5EF4-FFF2-40B4-BE49-F238E27FC236}">
                  <a16:creationId xmlns:a16="http://schemas.microsoft.com/office/drawing/2014/main" id="{2BDEF0C4-2FE9-4985-B9A5-ECF1A9FB63C9}"/>
                </a:ext>
              </a:extLst>
            </p:cNvPr>
            <p:cNvSpPr/>
            <p:nvPr/>
          </p:nvSpPr>
          <p:spPr>
            <a:xfrm>
              <a:off x="822682" y="2509226"/>
              <a:ext cx="678810" cy="316765"/>
            </a:xfrm>
            <a:custGeom>
              <a:avLst/>
              <a:gdLst/>
              <a:ahLst/>
              <a:cxnLst/>
              <a:rect l="l" t="t" r="r" b="b"/>
              <a:pathLst>
                <a:path w="30957" h="14446" extrusionOk="0">
                  <a:moveTo>
                    <a:pt x="13784" y="1"/>
                  </a:moveTo>
                  <a:cubicBezTo>
                    <a:pt x="9398" y="1"/>
                    <a:pt x="5012" y="135"/>
                    <a:pt x="634" y="393"/>
                  </a:cubicBezTo>
                  <a:cubicBezTo>
                    <a:pt x="34" y="4897"/>
                    <a:pt x="1" y="9466"/>
                    <a:pt x="501" y="14036"/>
                  </a:cubicBezTo>
                  <a:cubicBezTo>
                    <a:pt x="4896" y="14312"/>
                    <a:pt x="9291" y="14445"/>
                    <a:pt x="13686" y="14445"/>
                  </a:cubicBezTo>
                  <a:cubicBezTo>
                    <a:pt x="17797" y="14445"/>
                    <a:pt x="21908" y="14329"/>
                    <a:pt x="26019" y="14103"/>
                  </a:cubicBezTo>
                  <a:cubicBezTo>
                    <a:pt x="28021" y="12068"/>
                    <a:pt x="29688" y="9733"/>
                    <a:pt x="30956" y="7232"/>
                  </a:cubicBezTo>
                  <a:cubicBezTo>
                    <a:pt x="29755" y="4730"/>
                    <a:pt x="28087" y="2395"/>
                    <a:pt x="26086" y="360"/>
                  </a:cubicBezTo>
                  <a:cubicBezTo>
                    <a:pt x="21991" y="118"/>
                    <a:pt x="17887" y="1"/>
                    <a:pt x="13784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1454;p76">
              <a:extLst>
                <a:ext uri="{FF2B5EF4-FFF2-40B4-BE49-F238E27FC236}">
                  <a16:creationId xmlns:a16="http://schemas.microsoft.com/office/drawing/2014/main" id="{4405C7D0-F3F9-4C12-9E26-17040E485EB0}"/>
                </a:ext>
              </a:extLst>
            </p:cNvPr>
            <p:cNvSpPr/>
            <p:nvPr/>
          </p:nvSpPr>
          <p:spPr>
            <a:xfrm>
              <a:off x="795625" y="2481445"/>
              <a:ext cx="678064" cy="316852"/>
            </a:xfrm>
            <a:custGeom>
              <a:avLst/>
              <a:gdLst/>
              <a:ahLst/>
              <a:cxnLst/>
              <a:rect l="l" t="t" r="r" b="b"/>
              <a:pathLst>
                <a:path w="30923" h="14450" extrusionOk="0">
                  <a:moveTo>
                    <a:pt x="13754" y="0"/>
                  </a:moveTo>
                  <a:cubicBezTo>
                    <a:pt x="9372" y="0"/>
                    <a:pt x="4994" y="134"/>
                    <a:pt x="634" y="393"/>
                  </a:cubicBezTo>
                  <a:cubicBezTo>
                    <a:pt x="34" y="4896"/>
                    <a:pt x="0" y="9499"/>
                    <a:pt x="501" y="14036"/>
                  </a:cubicBezTo>
                  <a:cubicBezTo>
                    <a:pt x="4974" y="14317"/>
                    <a:pt x="9448" y="14450"/>
                    <a:pt x="13922" y="14450"/>
                  </a:cubicBezTo>
                  <a:cubicBezTo>
                    <a:pt x="17954" y="14450"/>
                    <a:pt x="21986" y="14341"/>
                    <a:pt x="26019" y="14136"/>
                  </a:cubicBezTo>
                  <a:cubicBezTo>
                    <a:pt x="28020" y="12068"/>
                    <a:pt x="29688" y="9733"/>
                    <a:pt x="30922" y="7231"/>
                  </a:cubicBezTo>
                  <a:cubicBezTo>
                    <a:pt x="29722" y="4729"/>
                    <a:pt x="28054" y="2394"/>
                    <a:pt x="26052" y="359"/>
                  </a:cubicBezTo>
                  <a:cubicBezTo>
                    <a:pt x="21957" y="118"/>
                    <a:pt x="17854" y="0"/>
                    <a:pt x="13754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0585D206-3A60-44AC-8D2C-8DC54305F4DB}"/>
              </a:ext>
            </a:extLst>
          </p:cNvPr>
          <p:cNvSpPr txBox="1"/>
          <p:nvPr/>
        </p:nvSpPr>
        <p:spPr>
          <a:xfrm>
            <a:off x="7608757" y="2628762"/>
            <a:ext cx="136608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0.75 บาท</a:t>
            </a:r>
          </a:p>
        </p:txBody>
      </p:sp>
      <p:sp>
        <p:nvSpPr>
          <p:cNvPr id="40" name="Google Shape;5684;p37">
            <a:extLst>
              <a:ext uri="{FF2B5EF4-FFF2-40B4-BE49-F238E27FC236}">
                <a16:creationId xmlns:a16="http://schemas.microsoft.com/office/drawing/2014/main" id="{0716F620-CEC4-490C-9453-A89C3D95B633}"/>
              </a:ext>
            </a:extLst>
          </p:cNvPr>
          <p:cNvSpPr/>
          <p:nvPr/>
        </p:nvSpPr>
        <p:spPr>
          <a:xfrm>
            <a:off x="2384602" y="3830871"/>
            <a:ext cx="3711398" cy="580291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00838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1" name="Google Shape;5685;p37">
            <a:extLst>
              <a:ext uri="{FF2B5EF4-FFF2-40B4-BE49-F238E27FC236}">
                <a16:creationId xmlns:a16="http://schemas.microsoft.com/office/drawing/2014/main" id="{AE9D7BD5-5013-4301-9269-A94878F68F00}"/>
              </a:ext>
            </a:extLst>
          </p:cNvPr>
          <p:cNvSpPr txBox="1">
            <a:spLocks/>
          </p:cNvSpPr>
          <p:nvPr/>
        </p:nvSpPr>
        <p:spPr>
          <a:xfrm>
            <a:off x="2549202" y="3754168"/>
            <a:ext cx="3382197" cy="39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accent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lvl="0" indent="0">
              <a:buClr>
                <a:srgbClr val="EB5C6E"/>
              </a:buClr>
            </a:pPr>
            <a:r>
              <a:rPr lang="en-US" sz="3200" kern="0" dirty="0">
                <a:solidFill>
                  <a:srgbClr val="FEF7C2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 </a:t>
            </a:r>
            <a:r>
              <a:rPr lang="th-TH" sz="3200" kern="0" dirty="0">
                <a:solidFill>
                  <a:srgbClr val="FEF7C2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สตางค์</a:t>
            </a: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 เขียนแบบใช้จุด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42" name="Google Shape;1571;p76">
            <a:extLst>
              <a:ext uri="{FF2B5EF4-FFF2-40B4-BE49-F238E27FC236}">
                <a16:creationId xmlns:a16="http://schemas.microsoft.com/office/drawing/2014/main" id="{BD7813F3-C68D-4B3A-9FA0-CB616F571A0D}"/>
              </a:ext>
            </a:extLst>
          </p:cNvPr>
          <p:cNvGrpSpPr/>
          <p:nvPr/>
        </p:nvGrpSpPr>
        <p:grpSpPr>
          <a:xfrm flipH="1">
            <a:off x="6338980" y="3952168"/>
            <a:ext cx="1114098" cy="363800"/>
            <a:chOff x="4031600" y="1880100"/>
            <a:chExt cx="817275" cy="266875"/>
          </a:xfrm>
        </p:grpSpPr>
        <p:sp>
          <p:nvSpPr>
            <p:cNvPr id="43" name="Google Shape;1572;p76">
              <a:extLst>
                <a:ext uri="{FF2B5EF4-FFF2-40B4-BE49-F238E27FC236}">
                  <a16:creationId xmlns:a16="http://schemas.microsoft.com/office/drawing/2014/main" id="{CF18D2A1-FE1B-4C60-9B49-D903913281F7}"/>
                </a:ext>
              </a:extLst>
            </p:cNvPr>
            <p:cNvSpPr/>
            <p:nvPr/>
          </p:nvSpPr>
          <p:spPr>
            <a:xfrm>
              <a:off x="4063300" y="1910950"/>
              <a:ext cx="785575" cy="236025"/>
            </a:xfrm>
            <a:custGeom>
              <a:avLst/>
              <a:gdLst/>
              <a:ahLst/>
              <a:cxnLst/>
              <a:rect l="l" t="t" r="r" b="b"/>
              <a:pathLst>
                <a:path w="31423" h="9441" extrusionOk="0">
                  <a:moveTo>
                    <a:pt x="7372" y="1"/>
                  </a:moveTo>
                  <a:cubicBezTo>
                    <a:pt x="5304" y="434"/>
                    <a:pt x="2702" y="2169"/>
                    <a:pt x="0" y="4671"/>
                  </a:cubicBezTo>
                  <a:cubicBezTo>
                    <a:pt x="2202" y="6672"/>
                    <a:pt x="5237" y="9007"/>
                    <a:pt x="7339" y="9441"/>
                  </a:cubicBezTo>
                  <a:cubicBezTo>
                    <a:pt x="7339" y="8273"/>
                    <a:pt x="7239" y="7473"/>
                    <a:pt x="7339" y="6338"/>
                  </a:cubicBezTo>
                  <a:cubicBezTo>
                    <a:pt x="14844" y="6505"/>
                    <a:pt x="23684" y="6672"/>
                    <a:pt x="31156" y="6839"/>
                  </a:cubicBezTo>
                  <a:cubicBezTo>
                    <a:pt x="31323" y="5971"/>
                    <a:pt x="31423" y="5037"/>
                    <a:pt x="31390" y="4137"/>
                  </a:cubicBezTo>
                  <a:cubicBezTo>
                    <a:pt x="31390" y="3603"/>
                    <a:pt x="31356" y="3103"/>
                    <a:pt x="31223" y="2536"/>
                  </a:cubicBezTo>
                  <a:cubicBezTo>
                    <a:pt x="23751" y="2669"/>
                    <a:pt x="14878" y="2836"/>
                    <a:pt x="7372" y="3003"/>
                  </a:cubicBezTo>
                  <a:cubicBezTo>
                    <a:pt x="7506" y="1735"/>
                    <a:pt x="7406" y="1435"/>
                    <a:pt x="7372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1573;p76">
              <a:extLst>
                <a:ext uri="{FF2B5EF4-FFF2-40B4-BE49-F238E27FC236}">
                  <a16:creationId xmlns:a16="http://schemas.microsoft.com/office/drawing/2014/main" id="{78749752-94DD-400E-A937-7335CB20021B}"/>
                </a:ext>
              </a:extLst>
            </p:cNvPr>
            <p:cNvSpPr/>
            <p:nvPr/>
          </p:nvSpPr>
          <p:spPr>
            <a:xfrm>
              <a:off x="4031600" y="1880100"/>
              <a:ext cx="786425" cy="235200"/>
            </a:xfrm>
            <a:custGeom>
              <a:avLst/>
              <a:gdLst/>
              <a:ahLst/>
              <a:cxnLst/>
              <a:rect l="l" t="t" r="r" b="b"/>
              <a:pathLst>
                <a:path w="31457" h="9408" extrusionOk="0">
                  <a:moveTo>
                    <a:pt x="7406" y="0"/>
                  </a:moveTo>
                  <a:cubicBezTo>
                    <a:pt x="5305" y="401"/>
                    <a:pt x="2736" y="2169"/>
                    <a:pt x="1" y="4670"/>
                  </a:cubicBezTo>
                  <a:cubicBezTo>
                    <a:pt x="2202" y="6672"/>
                    <a:pt x="5271" y="9007"/>
                    <a:pt x="7339" y="9407"/>
                  </a:cubicBezTo>
                  <a:cubicBezTo>
                    <a:pt x="7339" y="8240"/>
                    <a:pt x="7273" y="7439"/>
                    <a:pt x="7339" y="6338"/>
                  </a:cubicBezTo>
                  <a:cubicBezTo>
                    <a:pt x="14845" y="6505"/>
                    <a:pt x="23684" y="6672"/>
                    <a:pt x="31156" y="6839"/>
                  </a:cubicBezTo>
                  <a:cubicBezTo>
                    <a:pt x="31323" y="5938"/>
                    <a:pt x="31457" y="5037"/>
                    <a:pt x="31423" y="4103"/>
                  </a:cubicBezTo>
                  <a:cubicBezTo>
                    <a:pt x="31423" y="3570"/>
                    <a:pt x="31357" y="3069"/>
                    <a:pt x="31257" y="2535"/>
                  </a:cubicBezTo>
                  <a:cubicBezTo>
                    <a:pt x="23785" y="2636"/>
                    <a:pt x="14911" y="2802"/>
                    <a:pt x="7406" y="2969"/>
                  </a:cubicBezTo>
                  <a:cubicBezTo>
                    <a:pt x="7506" y="1735"/>
                    <a:pt x="7439" y="1401"/>
                    <a:pt x="7406" y="0"/>
                  </a:cubicBezTo>
                  <a:close/>
                </a:path>
              </a:pathLst>
            </a:custGeom>
            <a:solidFill>
              <a:srgbClr val="9C7D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5" name="Google Shape;1452;p76">
            <a:extLst>
              <a:ext uri="{FF2B5EF4-FFF2-40B4-BE49-F238E27FC236}">
                <a16:creationId xmlns:a16="http://schemas.microsoft.com/office/drawing/2014/main" id="{8105C84D-6AD8-4A1D-B859-0312F12AFE79}"/>
              </a:ext>
            </a:extLst>
          </p:cNvPr>
          <p:cNvGrpSpPr/>
          <p:nvPr/>
        </p:nvGrpSpPr>
        <p:grpSpPr>
          <a:xfrm>
            <a:off x="7755661" y="3854990"/>
            <a:ext cx="1991927" cy="580290"/>
            <a:chOff x="795625" y="2481445"/>
            <a:chExt cx="705867" cy="344546"/>
          </a:xfrm>
        </p:grpSpPr>
        <p:sp>
          <p:nvSpPr>
            <p:cNvPr id="46" name="Google Shape;1453;p76">
              <a:extLst>
                <a:ext uri="{FF2B5EF4-FFF2-40B4-BE49-F238E27FC236}">
                  <a16:creationId xmlns:a16="http://schemas.microsoft.com/office/drawing/2014/main" id="{8DA443AE-E805-4F32-A8BF-0DCDA460C68C}"/>
                </a:ext>
              </a:extLst>
            </p:cNvPr>
            <p:cNvSpPr/>
            <p:nvPr/>
          </p:nvSpPr>
          <p:spPr>
            <a:xfrm>
              <a:off x="822682" y="2509226"/>
              <a:ext cx="678810" cy="316765"/>
            </a:xfrm>
            <a:custGeom>
              <a:avLst/>
              <a:gdLst/>
              <a:ahLst/>
              <a:cxnLst/>
              <a:rect l="l" t="t" r="r" b="b"/>
              <a:pathLst>
                <a:path w="30957" h="14446" extrusionOk="0">
                  <a:moveTo>
                    <a:pt x="13784" y="1"/>
                  </a:moveTo>
                  <a:cubicBezTo>
                    <a:pt x="9398" y="1"/>
                    <a:pt x="5012" y="135"/>
                    <a:pt x="634" y="393"/>
                  </a:cubicBezTo>
                  <a:cubicBezTo>
                    <a:pt x="34" y="4897"/>
                    <a:pt x="1" y="9466"/>
                    <a:pt x="501" y="14036"/>
                  </a:cubicBezTo>
                  <a:cubicBezTo>
                    <a:pt x="4896" y="14312"/>
                    <a:pt x="9291" y="14445"/>
                    <a:pt x="13686" y="14445"/>
                  </a:cubicBezTo>
                  <a:cubicBezTo>
                    <a:pt x="17797" y="14445"/>
                    <a:pt x="21908" y="14329"/>
                    <a:pt x="26019" y="14103"/>
                  </a:cubicBezTo>
                  <a:cubicBezTo>
                    <a:pt x="28021" y="12068"/>
                    <a:pt x="29688" y="9733"/>
                    <a:pt x="30956" y="7232"/>
                  </a:cubicBezTo>
                  <a:cubicBezTo>
                    <a:pt x="29755" y="4730"/>
                    <a:pt x="28087" y="2395"/>
                    <a:pt x="26086" y="360"/>
                  </a:cubicBezTo>
                  <a:cubicBezTo>
                    <a:pt x="21991" y="118"/>
                    <a:pt x="17887" y="1"/>
                    <a:pt x="13784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1454;p76">
              <a:extLst>
                <a:ext uri="{FF2B5EF4-FFF2-40B4-BE49-F238E27FC236}">
                  <a16:creationId xmlns:a16="http://schemas.microsoft.com/office/drawing/2014/main" id="{6499469A-BBB4-40C2-9631-6888D6535FFC}"/>
                </a:ext>
              </a:extLst>
            </p:cNvPr>
            <p:cNvSpPr/>
            <p:nvPr/>
          </p:nvSpPr>
          <p:spPr>
            <a:xfrm>
              <a:off x="795625" y="2481445"/>
              <a:ext cx="678064" cy="316852"/>
            </a:xfrm>
            <a:custGeom>
              <a:avLst/>
              <a:gdLst/>
              <a:ahLst/>
              <a:cxnLst/>
              <a:rect l="l" t="t" r="r" b="b"/>
              <a:pathLst>
                <a:path w="30923" h="14450" extrusionOk="0">
                  <a:moveTo>
                    <a:pt x="13754" y="0"/>
                  </a:moveTo>
                  <a:cubicBezTo>
                    <a:pt x="9372" y="0"/>
                    <a:pt x="4994" y="134"/>
                    <a:pt x="634" y="393"/>
                  </a:cubicBezTo>
                  <a:cubicBezTo>
                    <a:pt x="34" y="4896"/>
                    <a:pt x="0" y="9499"/>
                    <a:pt x="501" y="14036"/>
                  </a:cubicBezTo>
                  <a:cubicBezTo>
                    <a:pt x="4974" y="14317"/>
                    <a:pt x="9448" y="14450"/>
                    <a:pt x="13922" y="14450"/>
                  </a:cubicBezTo>
                  <a:cubicBezTo>
                    <a:pt x="17954" y="14450"/>
                    <a:pt x="21986" y="14341"/>
                    <a:pt x="26019" y="14136"/>
                  </a:cubicBezTo>
                  <a:cubicBezTo>
                    <a:pt x="28020" y="12068"/>
                    <a:pt x="29688" y="9733"/>
                    <a:pt x="30922" y="7231"/>
                  </a:cubicBezTo>
                  <a:cubicBezTo>
                    <a:pt x="29722" y="4729"/>
                    <a:pt x="28054" y="2394"/>
                    <a:pt x="26052" y="359"/>
                  </a:cubicBezTo>
                  <a:cubicBezTo>
                    <a:pt x="21957" y="118"/>
                    <a:pt x="17854" y="0"/>
                    <a:pt x="13754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FA88DFC-D402-47C4-BC59-479FDCB71309}"/>
              </a:ext>
            </a:extLst>
          </p:cNvPr>
          <p:cNvSpPr txBox="1"/>
          <p:nvPr/>
        </p:nvSpPr>
        <p:spPr>
          <a:xfrm>
            <a:off x="8036173" y="3804437"/>
            <a:ext cx="13821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0.25 บาท</a:t>
            </a:r>
          </a:p>
        </p:txBody>
      </p:sp>
      <p:grpSp>
        <p:nvGrpSpPr>
          <p:cNvPr id="53" name="Google Shape;1489;p56">
            <a:extLst>
              <a:ext uri="{FF2B5EF4-FFF2-40B4-BE49-F238E27FC236}">
                <a16:creationId xmlns:a16="http://schemas.microsoft.com/office/drawing/2014/main" id="{DA73C370-A249-4A3C-A3BE-CE6043ABCD16}"/>
              </a:ext>
            </a:extLst>
          </p:cNvPr>
          <p:cNvGrpSpPr/>
          <p:nvPr/>
        </p:nvGrpSpPr>
        <p:grpSpPr>
          <a:xfrm>
            <a:off x="9686569" y="3290676"/>
            <a:ext cx="1485610" cy="2289208"/>
            <a:chOff x="3335363" y="490253"/>
            <a:chExt cx="2854747" cy="4398095"/>
          </a:xfrm>
        </p:grpSpPr>
        <p:sp>
          <p:nvSpPr>
            <p:cNvPr id="54" name="Google Shape;1490;p56">
              <a:extLst>
                <a:ext uri="{FF2B5EF4-FFF2-40B4-BE49-F238E27FC236}">
                  <a16:creationId xmlns:a16="http://schemas.microsoft.com/office/drawing/2014/main" id="{D6738523-B07C-42BE-BF9E-7C6591DB1E71}"/>
                </a:ext>
              </a:extLst>
            </p:cNvPr>
            <p:cNvSpPr/>
            <p:nvPr/>
          </p:nvSpPr>
          <p:spPr>
            <a:xfrm rot="-1617001">
              <a:off x="3656016" y="2546996"/>
              <a:ext cx="2213441" cy="1945405"/>
            </a:xfrm>
            <a:custGeom>
              <a:avLst/>
              <a:gdLst/>
              <a:ahLst/>
              <a:cxnLst/>
              <a:rect l="l" t="t" r="r" b="b"/>
              <a:pathLst>
                <a:path w="26392" h="23855" extrusionOk="0">
                  <a:moveTo>
                    <a:pt x="26140" y="0"/>
                  </a:moveTo>
                  <a:cubicBezTo>
                    <a:pt x="26110" y="0"/>
                    <a:pt x="26087" y="22"/>
                    <a:pt x="26084" y="76"/>
                  </a:cubicBezTo>
                  <a:cubicBezTo>
                    <a:pt x="25921" y="3659"/>
                    <a:pt x="24968" y="7100"/>
                    <a:pt x="22367" y="9688"/>
                  </a:cubicBezTo>
                  <a:cubicBezTo>
                    <a:pt x="19955" y="12089"/>
                    <a:pt x="16888" y="12725"/>
                    <a:pt x="13602" y="12906"/>
                  </a:cubicBezTo>
                  <a:cubicBezTo>
                    <a:pt x="8983" y="13160"/>
                    <a:pt x="2654" y="13099"/>
                    <a:pt x="781" y="18360"/>
                  </a:cubicBezTo>
                  <a:cubicBezTo>
                    <a:pt x="0" y="20555"/>
                    <a:pt x="620" y="22760"/>
                    <a:pt x="2770" y="23847"/>
                  </a:cubicBezTo>
                  <a:cubicBezTo>
                    <a:pt x="2780" y="23852"/>
                    <a:pt x="2789" y="23854"/>
                    <a:pt x="2797" y="23854"/>
                  </a:cubicBezTo>
                  <a:cubicBezTo>
                    <a:pt x="2856" y="23854"/>
                    <a:pt x="2851" y="23722"/>
                    <a:pt x="2797" y="23689"/>
                  </a:cubicBezTo>
                  <a:cubicBezTo>
                    <a:pt x="516" y="22338"/>
                    <a:pt x="403" y="19896"/>
                    <a:pt x="1556" y="17726"/>
                  </a:cubicBezTo>
                  <a:cubicBezTo>
                    <a:pt x="2838" y="15313"/>
                    <a:pt x="5464" y="14167"/>
                    <a:pt x="8057" y="13763"/>
                  </a:cubicBezTo>
                  <a:cubicBezTo>
                    <a:pt x="10818" y="13331"/>
                    <a:pt x="13632" y="13517"/>
                    <a:pt x="16394" y="13092"/>
                  </a:cubicBezTo>
                  <a:cubicBezTo>
                    <a:pt x="19144" y="12671"/>
                    <a:pt x="21513" y="11449"/>
                    <a:pt x="23348" y="9333"/>
                  </a:cubicBezTo>
                  <a:cubicBezTo>
                    <a:pt x="25588" y="6751"/>
                    <a:pt x="26392" y="3528"/>
                    <a:pt x="26293" y="163"/>
                  </a:cubicBezTo>
                  <a:cubicBezTo>
                    <a:pt x="26291" y="89"/>
                    <a:pt x="26201" y="0"/>
                    <a:pt x="2614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1491;p56">
              <a:extLst>
                <a:ext uri="{FF2B5EF4-FFF2-40B4-BE49-F238E27FC236}">
                  <a16:creationId xmlns:a16="http://schemas.microsoft.com/office/drawing/2014/main" id="{ED0F805C-9882-486F-9DA6-D4EFFCB86BE8}"/>
                </a:ext>
              </a:extLst>
            </p:cNvPr>
            <p:cNvSpPr/>
            <p:nvPr/>
          </p:nvSpPr>
          <p:spPr>
            <a:xfrm rot="-1617001">
              <a:off x="5359156" y="2821139"/>
              <a:ext cx="122783" cy="119391"/>
            </a:xfrm>
            <a:custGeom>
              <a:avLst/>
              <a:gdLst/>
              <a:ahLst/>
              <a:cxnLst/>
              <a:rect l="l" t="t" r="r" b="b"/>
              <a:pathLst>
                <a:path w="1464" h="1464" extrusionOk="0">
                  <a:moveTo>
                    <a:pt x="732" y="0"/>
                  </a:moveTo>
                  <a:cubicBezTo>
                    <a:pt x="327" y="0"/>
                    <a:pt x="0" y="328"/>
                    <a:pt x="0" y="732"/>
                  </a:cubicBezTo>
                  <a:cubicBezTo>
                    <a:pt x="0" y="1136"/>
                    <a:pt x="327" y="1464"/>
                    <a:pt x="732" y="1464"/>
                  </a:cubicBezTo>
                  <a:cubicBezTo>
                    <a:pt x="1135" y="1464"/>
                    <a:pt x="1463" y="1136"/>
                    <a:pt x="1463" y="732"/>
                  </a:cubicBezTo>
                  <a:cubicBezTo>
                    <a:pt x="1463" y="328"/>
                    <a:pt x="1136" y="0"/>
                    <a:pt x="732" y="0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1492;p56">
              <a:extLst>
                <a:ext uri="{FF2B5EF4-FFF2-40B4-BE49-F238E27FC236}">
                  <a16:creationId xmlns:a16="http://schemas.microsoft.com/office/drawing/2014/main" id="{9B1D0465-954D-41BD-A3A8-17B18A084DB6}"/>
                </a:ext>
              </a:extLst>
            </p:cNvPr>
            <p:cNvSpPr/>
            <p:nvPr/>
          </p:nvSpPr>
          <p:spPr>
            <a:xfrm rot="-1617001">
              <a:off x="5187878" y="2739447"/>
              <a:ext cx="174110" cy="165957"/>
            </a:xfrm>
            <a:custGeom>
              <a:avLst/>
              <a:gdLst/>
              <a:ahLst/>
              <a:cxnLst/>
              <a:rect l="l" t="t" r="r" b="b"/>
              <a:pathLst>
                <a:path w="2076" h="2035" extrusionOk="0">
                  <a:moveTo>
                    <a:pt x="1666" y="0"/>
                  </a:moveTo>
                  <a:cubicBezTo>
                    <a:pt x="1251" y="0"/>
                    <a:pt x="0" y="1333"/>
                    <a:pt x="111" y="1619"/>
                  </a:cubicBezTo>
                  <a:cubicBezTo>
                    <a:pt x="224" y="1913"/>
                    <a:pt x="1438" y="2034"/>
                    <a:pt x="1438" y="2034"/>
                  </a:cubicBezTo>
                  <a:cubicBezTo>
                    <a:pt x="1438" y="2034"/>
                    <a:pt x="1553" y="1684"/>
                    <a:pt x="1961" y="1586"/>
                  </a:cubicBezTo>
                  <a:cubicBezTo>
                    <a:pt x="1961" y="1586"/>
                    <a:pt x="2076" y="85"/>
                    <a:pt x="1700" y="4"/>
                  </a:cubicBezTo>
                  <a:cubicBezTo>
                    <a:pt x="1690" y="2"/>
                    <a:pt x="1678" y="0"/>
                    <a:pt x="1666" y="0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1493;p56">
              <a:extLst>
                <a:ext uri="{FF2B5EF4-FFF2-40B4-BE49-F238E27FC236}">
                  <a16:creationId xmlns:a16="http://schemas.microsoft.com/office/drawing/2014/main" id="{2DBCEF72-3770-4B19-9169-B56291D0209D}"/>
                </a:ext>
              </a:extLst>
            </p:cNvPr>
            <p:cNvSpPr/>
            <p:nvPr/>
          </p:nvSpPr>
          <p:spPr>
            <a:xfrm rot="-1617001">
              <a:off x="5492701" y="2838268"/>
              <a:ext cx="171426" cy="159106"/>
            </a:xfrm>
            <a:custGeom>
              <a:avLst/>
              <a:gdLst/>
              <a:ahLst/>
              <a:cxnLst/>
              <a:rect l="l" t="t" r="r" b="b"/>
              <a:pathLst>
                <a:path w="2044" h="1951" extrusionOk="0">
                  <a:moveTo>
                    <a:pt x="456" y="1"/>
                  </a:moveTo>
                  <a:cubicBezTo>
                    <a:pt x="456" y="1"/>
                    <a:pt x="391" y="365"/>
                    <a:pt x="1" y="519"/>
                  </a:cubicBezTo>
                  <a:cubicBezTo>
                    <a:pt x="1" y="519"/>
                    <a:pt x="115" y="1862"/>
                    <a:pt x="490" y="1945"/>
                  </a:cubicBezTo>
                  <a:cubicBezTo>
                    <a:pt x="507" y="1949"/>
                    <a:pt x="524" y="1951"/>
                    <a:pt x="542" y="1951"/>
                  </a:cubicBezTo>
                  <a:cubicBezTo>
                    <a:pt x="1030" y="1951"/>
                    <a:pt x="2043" y="643"/>
                    <a:pt x="1894" y="379"/>
                  </a:cubicBezTo>
                  <a:cubicBezTo>
                    <a:pt x="1740" y="104"/>
                    <a:pt x="456" y="1"/>
                    <a:pt x="456" y="1"/>
                  </a:cubicBezTo>
                  <a:close/>
                </a:path>
              </a:pathLst>
            </a:custGeom>
            <a:solidFill>
              <a:srgbClr val="FECE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1494;p56">
              <a:extLst>
                <a:ext uri="{FF2B5EF4-FFF2-40B4-BE49-F238E27FC236}">
                  <a16:creationId xmlns:a16="http://schemas.microsoft.com/office/drawing/2014/main" id="{71327AEB-7996-450D-84CD-9785352DB314}"/>
                </a:ext>
              </a:extLst>
            </p:cNvPr>
            <p:cNvSpPr/>
            <p:nvPr/>
          </p:nvSpPr>
          <p:spPr>
            <a:xfrm rot="-1617001">
              <a:off x="4985097" y="3378064"/>
              <a:ext cx="139556" cy="119473"/>
            </a:xfrm>
            <a:custGeom>
              <a:avLst/>
              <a:gdLst/>
              <a:ahLst/>
              <a:cxnLst/>
              <a:rect l="l" t="t" r="r" b="b"/>
              <a:pathLst>
                <a:path w="1664" h="1465" extrusionOk="0">
                  <a:moveTo>
                    <a:pt x="833" y="1"/>
                  </a:moveTo>
                  <a:cubicBezTo>
                    <a:pt x="603" y="1"/>
                    <a:pt x="375" y="110"/>
                    <a:pt x="233" y="313"/>
                  </a:cubicBezTo>
                  <a:cubicBezTo>
                    <a:pt x="1" y="644"/>
                    <a:pt x="82" y="1100"/>
                    <a:pt x="413" y="1332"/>
                  </a:cubicBezTo>
                  <a:cubicBezTo>
                    <a:pt x="541" y="1422"/>
                    <a:pt x="687" y="1465"/>
                    <a:pt x="832" y="1465"/>
                  </a:cubicBezTo>
                  <a:cubicBezTo>
                    <a:pt x="1062" y="1465"/>
                    <a:pt x="1289" y="1356"/>
                    <a:pt x="1432" y="1152"/>
                  </a:cubicBezTo>
                  <a:cubicBezTo>
                    <a:pt x="1664" y="821"/>
                    <a:pt x="1583" y="365"/>
                    <a:pt x="1251" y="133"/>
                  </a:cubicBezTo>
                  <a:cubicBezTo>
                    <a:pt x="1124" y="44"/>
                    <a:pt x="978" y="1"/>
                    <a:pt x="833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1495;p56">
              <a:extLst>
                <a:ext uri="{FF2B5EF4-FFF2-40B4-BE49-F238E27FC236}">
                  <a16:creationId xmlns:a16="http://schemas.microsoft.com/office/drawing/2014/main" id="{37A52463-F4B2-44C7-B59B-002624FAEFB6}"/>
                </a:ext>
              </a:extLst>
            </p:cNvPr>
            <p:cNvSpPr/>
            <p:nvPr/>
          </p:nvSpPr>
          <p:spPr>
            <a:xfrm rot="-1617001">
              <a:off x="4881182" y="3256083"/>
              <a:ext cx="215037" cy="131624"/>
            </a:xfrm>
            <a:custGeom>
              <a:avLst/>
              <a:gdLst/>
              <a:ahLst/>
              <a:cxnLst/>
              <a:rect l="l" t="t" r="r" b="b"/>
              <a:pathLst>
                <a:path w="2564" h="1614" extrusionOk="0">
                  <a:moveTo>
                    <a:pt x="1871" y="1"/>
                  </a:moveTo>
                  <a:cubicBezTo>
                    <a:pt x="1227" y="1"/>
                    <a:pt x="132" y="279"/>
                    <a:pt x="75" y="511"/>
                  </a:cubicBezTo>
                  <a:cubicBezTo>
                    <a:pt x="0" y="816"/>
                    <a:pt x="925" y="1613"/>
                    <a:pt x="925" y="1613"/>
                  </a:cubicBezTo>
                  <a:cubicBezTo>
                    <a:pt x="925" y="1613"/>
                    <a:pt x="1088" y="1490"/>
                    <a:pt x="1332" y="1490"/>
                  </a:cubicBezTo>
                  <a:cubicBezTo>
                    <a:pt x="1416" y="1490"/>
                    <a:pt x="1510" y="1505"/>
                    <a:pt x="1611" y="1544"/>
                  </a:cubicBezTo>
                  <a:cubicBezTo>
                    <a:pt x="1611" y="1544"/>
                    <a:pt x="2564" y="380"/>
                    <a:pt x="2303" y="99"/>
                  </a:cubicBezTo>
                  <a:cubicBezTo>
                    <a:pt x="2240" y="30"/>
                    <a:pt x="2079" y="1"/>
                    <a:pt x="1871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1496;p56">
              <a:extLst>
                <a:ext uri="{FF2B5EF4-FFF2-40B4-BE49-F238E27FC236}">
                  <a16:creationId xmlns:a16="http://schemas.microsoft.com/office/drawing/2014/main" id="{760F179B-9890-4A91-8192-55048B4FDD00}"/>
                </a:ext>
              </a:extLst>
            </p:cNvPr>
            <p:cNvSpPr/>
            <p:nvPr/>
          </p:nvSpPr>
          <p:spPr>
            <a:xfrm rot="-1617001">
              <a:off x="5046936" y="3471324"/>
              <a:ext cx="196251" cy="141165"/>
            </a:xfrm>
            <a:custGeom>
              <a:avLst/>
              <a:gdLst/>
              <a:ahLst/>
              <a:cxnLst/>
              <a:rect l="l" t="t" r="r" b="b"/>
              <a:pathLst>
                <a:path w="2340" h="1731" extrusionOk="0">
                  <a:moveTo>
                    <a:pt x="1346" y="1"/>
                  </a:moveTo>
                  <a:cubicBezTo>
                    <a:pt x="1346" y="1"/>
                    <a:pt x="1161" y="187"/>
                    <a:pt x="858" y="187"/>
                  </a:cubicBezTo>
                  <a:cubicBezTo>
                    <a:pt x="801" y="187"/>
                    <a:pt x="741" y="180"/>
                    <a:pt x="676" y="165"/>
                  </a:cubicBezTo>
                  <a:cubicBezTo>
                    <a:pt x="676" y="165"/>
                    <a:pt x="0" y="1331"/>
                    <a:pt x="260" y="1613"/>
                  </a:cubicBezTo>
                  <a:cubicBezTo>
                    <a:pt x="336" y="1696"/>
                    <a:pt x="489" y="1731"/>
                    <a:pt x="680" y="1731"/>
                  </a:cubicBezTo>
                  <a:cubicBezTo>
                    <a:pt x="1292" y="1731"/>
                    <a:pt x="2285" y="1373"/>
                    <a:pt x="2309" y="1134"/>
                  </a:cubicBezTo>
                  <a:cubicBezTo>
                    <a:pt x="2340" y="821"/>
                    <a:pt x="1346" y="1"/>
                    <a:pt x="1346" y="1"/>
                  </a:cubicBezTo>
                  <a:close/>
                </a:path>
              </a:pathLst>
            </a:custGeom>
            <a:solidFill>
              <a:srgbClr val="FE98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1497;p56">
              <a:extLst>
                <a:ext uri="{FF2B5EF4-FFF2-40B4-BE49-F238E27FC236}">
                  <a16:creationId xmlns:a16="http://schemas.microsoft.com/office/drawing/2014/main" id="{55FD8E56-FC25-4106-8799-55DD5CFF18F2}"/>
                </a:ext>
              </a:extLst>
            </p:cNvPr>
            <p:cNvSpPr/>
            <p:nvPr/>
          </p:nvSpPr>
          <p:spPr>
            <a:xfrm rot="-1617001">
              <a:off x="4342511" y="3790842"/>
              <a:ext cx="135279" cy="119391"/>
            </a:xfrm>
            <a:custGeom>
              <a:avLst/>
              <a:gdLst/>
              <a:ahLst/>
              <a:cxnLst/>
              <a:rect l="l" t="t" r="r" b="b"/>
              <a:pathLst>
                <a:path w="1613" h="1464" extrusionOk="0">
                  <a:moveTo>
                    <a:pt x="806" y="0"/>
                  </a:moveTo>
                  <a:cubicBezTo>
                    <a:pt x="616" y="0"/>
                    <a:pt x="426" y="74"/>
                    <a:pt x="283" y="220"/>
                  </a:cubicBezTo>
                  <a:cubicBezTo>
                    <a:pt x="0" y="510"/>
                    <a:pt x="6" y="973"/>
                    <a:pt x="296" y="1255"/>
                  </a:cubicBezTo>
                  <a:cubicBezTo>
                    <a:pt x="437" y="1394"/>
                    <a:pt x="622" y="1463"/>
                    <a:pt x="806" y="1463"/>
                  </a:cubicBezTo>
                  <a:cubicBezTo>
                    <a:pt x="997" y="1463"/>
                    <a:pt x="1187" y="1390"/>
                    <a:pt x="1330" y="1243"/>
                  </a:cubicBezTo>
                  <a:cubicBezTo>
                    <a:pt x="1613" y="954"/>
                    <a:pt x="1607" y="490"/>
                    <a:pt x="1318" y="209"/>
                  </a:cubicBezTo>
                  <a:cubicBezTo>
                    <a:pt x="1176" y="70"/>
                    <a:pt x="991" y="0"/>
                    <a:pt x="806" y="0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1498;p56">
              <a:extLst>
                <a:ext uri="{FF2B5EF4-FFF2-40B4-BE49-F238E27FC236}">
                  <a16:creationId xmlns:a16="http://schemas.microsoft.com/office/drawing/2014/main" id="{C016039B-DF13-43F2-8657-CEB83B980BD7}"/>
                </a:ext>
              </a:extLst>
            </p:cNvPr>
            <p:cNvSpPr/>
            <p:nvPr/>
          </p:nvSpPr>
          <p:spPr>
            <a:xfrm rot="-1617001">
              <a:off x="4258463" y="3663121"/>
              <a:ext cx="218140" cy="124284"/>
            </a:xfrm>
            <a:custGeom>
              <a:avLst/>
              <a:gdLst/>
              <a:ahLst/>
              <a:cxnLst/>
              <a:rect l="l" t="t" r="r" b="b"/>
              <a:pathLst>
                <a:path w="2601" h="1524" extrusionOk="0">
                  <a:moveTo>
                    <a:pt x="1375" y="1"/>
                  </a:moveTo>
                  <a:cubicBezTo>
                    <a:pt x="803" y="1"/>
                    <a:pt x="192" y="95"/>
                    <a:pt x="125" y="254"/>
                  </a:cubicBezTo>
                  <a:cubicBezTo>
                    <a:pt x="1" y="544"/>
                    <a:pt x="783" y="1480"/>
                    <a:pt x="783" y="1480"/>
                  </a:cubicBezTo>
                  <a:cubicBezTo>
                    <a:pt x="783" y="1480"/>
                    <a:pt x="906" y="1415"/>
                    <a:pt x="1085" y="1415"/>
                  </a:cubicBezTo>
                  <a:cubicBezTo>
                    <a:pt x="1198" y="1415"/>
                    <a:pt x="1332" y="1441"/>
                    <a:pt x="1471" y="1523"/>
                  </a:cubicBezTo>
                  <a:cubicBezTo>
                    <a:pt x="1471" y="1523"/>
                    <a:pt x="2601" y="530"/>
                    <a:pt x="2389" y="209"/>
                  </a:cubicBezTo>
                  <a:cubicBezTo>
                    <a:pt x="2294" y="65"/>
                    <a:pt x="1848" y="1"/>
                    <a:pt x="1375" y="1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1499;p56">
              <a:extLst>
                <a:ext uri="{FF2B5EF4-FFF2-40B4-BE49-F238E27FC236}">
                  <a16:creationId xmlns:a16="http://schemas.microsoft.com/office/drawing/2014/main" id="{AF94226C-EB8E-4375-BCCD-B0436A264BF6}"/>
                </a:ext>
              </a:extLst>
            </p:cNvPr>
            <p:cNvSpPr/>
            <p:nvPr/>
          </p:nvSpPr>
          <p:spPr>
            <a:xfrm rot="-1617001">
              <a:off x="4378168" y="3902207"/>
              <a:ext cx="200612" cy="132684"/>
            </a:xfrm>
            <a:custGeom>
              <a:avLst/>
              <a:gdLst/>
              <a:ahLst/>
              <a:cxnLst/>
              <a:rect l="l" t="t" r="r" b="b"/>
              <a:pathLst>
                <a:path w="2392" h="1627" extrusionOk="0">
                  <a:moveTo>
                    <a:pt x="1545" y="0"/>
                  </a:moveTo>
                  <a:cubicBezTo>
                    <a:pt x="1545" y="0"/>
                    <a:pt x="1387" y="114"/>
                    <a:pt x="1151" y="114"/>
                  </a:cubicBezTo>
                  <a:cubicBezTo>
                    <a:pt x="1063" y="114"/>
                    <a:pt x="964" y="98"/>
                    <a:pt x="858" y="54"/>
                  </a:cubicBezTo>
                  <a:cubicBezTo>
                    <a:pt x="858" y="54"/>
                    <a:pt x="1" y="1094"/>
                    <a:pt x="211" y="1415"/>
                  </a:cubicBezTo>
                  <a:cubicBezTo>
                    <a:pt x="310" y="1566"/>
                    <a:pt x="624" y="1627"/>
                    <a:pt x="980" y="1627"/>
                  </a:cubicBezTo>
                  <a:cubicBezTo>
                    <a:pt x="1563" y="1627"/>
                    <a:pt x="2260" y="1465"/>
                    <a:pt x="2310" y="1276"/>
                  </a:cubicBezTo>
                  <a:cubicBezTo>
                    <a:pt x="2392" y="972"/>
                    <a:pt x="1545" y="0"/>
                    <a:pt x="1545" y="0"/>
                  </a:cubicBezTo>
                  <a:close/>
                </a:path>
              </a:pathLst>
            </a:custGeom>
            <a:solidFill>
              <a:srgbClr val="12B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1500;p56">
              <a:extLst>
                <a:ext uri="{FF2B5EF4-FFF2-40B4-BE49-F238E27FC236}">
                  <a16:creationId xmlns:a16="http://schemas.microsoft.com/office/drawing/2014/main" id="{3E1BB87F-A882-47AE-9DCA-928B91CFF731}"/>
                </a:ext>
              </a:extLst>
            </p:cNvPr>
            <p:cNvSpPr/>
            <p:nvPr/>
          </p:nvSpPr>
          <p:spPr>
            <a:xfrm rot="-80962">
              <a:off x="4549020" y="503423"/>
              <a:ext cx="1138847" cy="1726386"/>
            </a:xfrm>
            <a:custGeom>
              <a:avLst/>
              <a:gdLst/>
              <a:ahLst/>
              <a:cxnLst/>
              <a:rect l="l" t="t" r="r" b="b"/>
              <a:pathLst>
                <a:path w="13579" h="21169" extrusionOk="0">
                  <a:moveTo>
                    <a:pt x="5187" y="1"/>
                  </a:moveTo>
                  <a:lnTo>
                    <a:pt x="0" y="8656"/>
                  </a:lnTo>
                  <a:lnTo>
                    <a:pt x="8953" y="21169"/>
                  </a:lnTo>
                  <a:lnTo>
                    <a:pt x="13579" y="6084"/>
                  </a:lnTo>
                  <a:lnTo>
                    <a:pt x="5187" y="1"/>
                  </a:lnTo>
                  <a:close/>
                </a:path>
              </a:pathLst>
            </a:custGeom>
            <a:solidFill>
              <a:srgbClr val="FFC6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1501;p56">
              <a:extLst>
                <a:ext uri="{FF2B5EF4-FFF2-40B4-BE49-F238E27FC236}">
                  <a16:creationId xmlns:a16="http://schemas.microsoft.com/office/drawing/2014/main" id="{1430D74E-0AE4-48AA-A6E8-0867B4188085}"/>
                </a:ext>
              </a:extLst>
            </p:cNvPr>
            <p:cNvSpPr/>
            <p:nvPr/>
          </p:nvSpPr>
          <p:spPr>
            <a:xfrm rot="-80962">
              <a:off x="4978570" y="496617"/>
              <a:ext cx="338073" cy="1734075"/>
            </a:xfrm>
            <a:custGeom>
              <a:avLst/>
              <a:gdLst/>
              <a:ahLst/>
              <a:cxnLst/>
              <a:rect l="l" t="t" r="r" b="b"/>
              <a:pathLst>
                <a:path w="4031" h="21674" extrusionOk="0">
                  <a:moveTo>
                    <a:pt x="57" y="1"/>
                  </a:moveTo>
                  <a:cubicBezTo>
                    <a:pt x="27" y="1"/>
                    <a:pt x="1" y="31"/>
                    <a:pt x="10" y="87"/>
                  </a:cubicBezTo>
                  <a:cubicBezTo>
                    <a:pt x="561" y="3621"/>
                    <a:pt x="1494" y="7085"/>
                    <a:pt x="2208" y="10587"/>
                  </a:cubicBezTo>
                  <a:cubicBezTo>
                    <a:pt x="2950" y="14218"/>
                    <a:pt x="3252" y="17878"/>
                    <a:pt x="3727" y="21546"/>
                  </a:cubicBezTo>
                  <a:cubicBezTo>
                    <a:pt x="3736" y="21613"/>
                    <a:pt x="3800" y="21674"/>
                    <a:pt x="3850" y="21674"/>
                  </a:cubicBezTo>
                  <a:cubicBezTo>
                    <a:pt x="3881" y="21674"/>
                    <a:pt x="3906" y="21650"/>
                    <a:pt x="3908" y="21590"/>
                  </a:cubicBezTo>
                  <a:cubicBezTo>
                    <a:pt x="4031" y="18087"/>
                    <a:pt x="3421" y="14499"/>
                    <a:pt x="2736" y="11075"/>
                  </a:cubicBezTo>
                  <a:cubicBezTo>
                    <a:pt x="1997" y="7385"/>
                    <a:pt x="1079" y="3704"/>
                    <a:pt x="120" y="65"/>
                  </a:cubicBezTo>
                  <a:cubicBezTo>
                    <a:pt x="108" y="21"/>
                    <a:pt x="81" y="1"/>
                    <a:pt x="5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1502;p56">
              <a:extLst>
                <a:ext uri="{FF2B5EF4-FFF2-40B4-BE49-F238E27FC236}">
                  <a16:creationId xmlns:a16="http://schemas.microsoft.com/office/drawing/2014/main" id="{B7323EF2-5511-4974-BBE3-991C15241DB8}"/>
                </a:ext>
              </a:extLst>
            </p:cNvPr>
            <p:cNvSpPr/>
            <p:nvPr/>
          </p:nvSpPr>
          <p:spPr>
            <a:xfrm rot="-80962">
              <a:off x="4500863" y="965472"/>
              <a:ext cx="1206613" cy="272386"/>
            </a:xfrm>
            <a:custGeom>
              <a:avLst/>
              <a:gdLst/>
              <a:ahLst/>
              <a:cxnLst/>
              <a:rect l="l" t="t" r="r" b="b"/>
              <a:pathLst>
                <a:path w="14387" h="3340" extrusionOk="0">
                  <a:moveTo>
                    <a:pt x="12041" y="0"/>
                  </a:moveTo>
                  <a:cubicBezTo>
                    <a:pt x="10504" y="0"/>
                    <a:pt x="8891" y="306"/>
                    <a:pt x="7518" y="584"/>
                  </a:cubicBezTo>
                  <a:cubicBezTo>
                    <a:pt x="5090" y="1076"/>
                    <a:pt x="2183" y="1694"/>
                    <a:pt x="95" y="3093"/>
                  </a:cubicBezTo>
                  <a:cubicBezTo>
                    <a:pt x="1" y="3156"/>
                    <a:pt x="107" y="3340"/>
                    <a:pt x="208" y="3340"/>
                  </a:cubicBezTo>
                  <a:cubicBezTo>
                    <a:pt x="219" y="3340"/>
                    <a:pt x="230" y="3338"/>
                    <a:pt x="241" y="3333"/>
                  </a:cubicBezTo>
                  <a:cubicBezTo>
                    <a:pt x="4131" y="1578"/>
                    <a:pt x="8429" y="396"/>
                    <a:pt x="12730" y="396"/>
                  </a:cubicBezTo>
                  <a:cubicBezTo>
                    <a:pt x="13254" y="396"/>
                    <a:pt x="13778" y="414"/>
                    <a:pt x="14301" y="450"/>
                  </a:cubicBezTo>
                  <a:cubicBezTo>
                    <a:pt x="14303" y="450"/>
                    <a:pt x="14304" y="450"/>
                    <a:pt x="14306" y="450"/>
                  </a:cubicBezTo>
                  <a:cubicBezTo>
                    <a:pt x="14387" y="450"/>
                    <a:pt x="14364" y="305"/>
                    <a:pt x="14298" y="286"/>
                  </a:cubicBezTo>
                  <a:cubicBezTo>
                    <a:pt x="13594" y="80"/>
                    <a:pt x="12827" y="0"/>
                    <a:pt x="12041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6" name="Google Shape;1515;p56">
            <a:extLst>
              <a:ext uri="{FF2B5EF4-FFF2-40B4-BE49-F238E27FC236}">
                <a16:creationId xmlns:a16="http://schemas.microsoft.com/office/drawing/2014/main" id="{490931EC-3DA8-4885-8FA9-4B38F234A294}"/>
              </a:ext>
            </a:extLst>
          </p:cNvPr>
          <p:cNvSpPr/>
          <p:nvPr/>
        </p:nvSpPr>
        <p:spPr>
          <a:xfrm>
            <a:off x="9929305" y="3587933"/>
            <a:ext cx="282477" cy="279259"/>
          </a:xfrm>
          <a:custGeom>
            <a:avLst/>
            <a:gdLst/>
            <a:ahLst/>
            <a:cxnLst/>
            <a:rect l="l" t="t" r="r" b="b"/>
            <a:pathLst>
              <a:path w="6432" h="6358" extrusionOk="0">
                <a:moveTo>
                  <a:pt x="2640" y="363"/>
                </a:moveTo>
                <a:cubicBezTo>
                  <a:pt x="3103" y="810"/>
                  <a:pt x="3521" y="1313"/>
                  <a:pt x="3927" y="1820"/>
                </a:cubicBezTo>
                <a:cubicBezTo>
                  <a:pt x="3495" y="1965"/>
                  <a:pt x="3058" y="2107"/>
                  <a:pt x="2626" y="2249"/>
                </a:cubicBezTo>
                <a:cubicBezTo>
                  <a:pt x="2650" y="1621"/>
                  <a:pt x="2657" y="989"/>
                  <a:pt x="2640" y="363"/>
                </a:cubicBezTo>
                <a:close/>
                <a:moveTo>
                  <a:pt x="5678" y="1505"/>
                </a:moveTo>
                <a:cubicBezTo>
                  <a:pt x="5407" y="1874"/>
                  <a:pt x="5137" y="2243"/>
                  <a:pt x="4867" y="2611"/>
                </a:cubicBezTo>
                <a:cubicBezTo>
                  <a:pt x="4694" y="2391"/>
                  <a:pt x="4522" y="2171"/>
                  <a:pt x="4343" y="1955"/>
                </a:cubicBezTo>
                <a:cubicBezTo>
                  <a:pt x="4789" y="1806"/>
                  <a:pt x="5232" y="1658"/>
                  <a:pt x="5678" y="1505"/>
                </a:cubicBezTo>
                <a:close/>
                <a:moveTo>
                  <a:pt x="2302" y="2638"/>
                </a:moveTo>
                <a:cubicBezTo>
                  <a:pt x="2288" y="2945"/>
                  <a:pt x="2275" y="3252"/>
                  <a:pt x="2264" y="3556"/>
                </a:cubicBezTo>
                <a:cubicBezTo>
                  <a:pt x="1727" y="3435"/>
                  <a:pt x="1190" y="3313"/>
                  <a:pt x="653" y="3188"/>
                </a:cubicBezTo>
                <a:cubicBezTo>
                  <a:pt x="1204" y="3006"/>
                  <a:pt x="1751" y="2823"/>
                  <a:pt x="2302" y="2638"/>
                </a:cubicBezTo>
                <a:close/>
                <a:moveTo>
                  <a:pt x="4103" y="2036"/>
                </a:moveTo>
                <a:cubicBezTo>
                  <a:pt x="4231" y="2195"/>
                  <a:pt x="4360" y="2357"/>
                  <a:pt x="4488" y="2513"/>
                </a:cubicBezTo>
                <a:cubicBezTo>
                  <a:pt x="4529" y="2563"/>
                  <a:pt x="4610" y="2672"/>
                  <a:pt x="4718" y="2814"/>
                </a:cubicBezTo>
                <a:cubicBezTo>
                  <a:pt x="4448" y="3182"/>
                  <a:pt x="4170" y="3550"/>
                  <a:pt x="3897" y="3918"/>
                </a:cubicBezTo>
                <a:cubicBezTo>
                  <a:pt x="3593" y="3854"/>
                  <a:pt x="3285" y="3790"/>
                  <a:pt x="2985" y="3723"/>
                </a:cubicBezTo>
                <a:cubicBezTo>
                  <a:pt x="2839" y="3692"/>
                  <a:pt x="2693" y="3655"/>
                  <a:pt x="2548" y="3625"/>
                </a:cubicBezTo>
                <a:cubicBezTo>
                  <a:pt x="2572" y="3260"/>
                  <a:pt x="2596" y="2898"/>
                  <a:pt x="2612" y="2536"/>
                </a:cubicBezTo>
                <a:cubicBezTo>
                  <a:pt x="3109" y="2371"/>
                  <a:pt x="3606" y="2202"/>
                  <a:pt x="4103" y="2036"/>
                </a:cubicBezTo>
                <a:close/>
                <a:moveTo>
                  <a:pt x="4863" y="2999"/>
                </a:moveTo>
                <a:cubicBezTo>
                  <a:pt x="5218" y="3466"/>
                  <a:pt x="5725" y="4121"/>
                  <a:pt x="6023" y="4415"/>
                </a:cubicBezTo>
                <a:cubicBezTo>
                  <a:pt x="5894" y="4381"/>
                  <a:pt x="5759" y="4355"/>
                  <a:pt x="5749" y="4351"/>
                </a:cubicBezTo>
                <a:cubicBezTo>
                  <a:pt x="5384" y="4260"/>
                  <a:pt x="5019" y="4169"/>
                  <a:pt x="4654" y="4084"/>
                </a:cubicBezTo>
                <a:cubicBezTo>
                  <a:pt x="4482" y="4043"/>
                  <a:pt x="4312" y="4007"/>
                  <a:pt x="4140" y="3973"/>
                </a:cubicBezTo>
                <a:cubicBezTo>
                  <a:pt x="4380" y="3648"/>
                  <a:pt x="4624" y="3324"/>
                  <a:pt x="4863" y="2999"/>
                </a:cubicBezTo>
                <a:close/>
                <a:moveTo>
                  <a:pt x="2531" y="3844"/>
                </a:moveTo>
                <a:cubicBezTo>
                  <a:pt x="2937" y="3932"/>
                  <a:pt x="3342" y="4023"/>
                  <a:pt x="3748" y="4114"/>
                </a:cubicBezTo>
                <a:cubicBezTo>
                  <a:pt x="3295" y="4709"/>
                  <a:pt x="2839" y="5300"/>
                  <a:pt x="2373" y="5882"/>
                </a:cubicBezTo>
                <a:cubicBezTo>
                  <a:pt x="2427" y="5206"/>
                  <a:pt x="2484" y="4526"/>
                  <a:pt x="2531" y="3844"/>
                </a:cubicBezTo>
                <a:close/>
                <a:moveTo>
                  <a:pt x="2601" y="0"/>
                </a:moveTo>
                <a:cubicBezTo>
                  <a:pt x="2588" y="0"/>
                  <a:pt x="2575" y="9"/>
                  <a:pt x="2572" y="29"/>
                </a:cubicBezTo>
                <a:cubicBezTo>
                  <a:pt x="2569" y="42"/>
                  <a:pt x="2569" y="59"/>
                  <a:pt x="2565" y="76"/>
                </a:cubicBezTo>
                <a:cubicBezTo>
                  <a:pt x="2501" y="86"/>
                  <a:pt x="2470" y="187"/>
                  <a:pt x="2538" y="259"/>
                </a:cubicBezTo>
                <a:cubicBezTo>
                  <a:pt x="2427" y="948"/>
                  <a:pt x="2359" y="1647"/>
                  <a:pt x="2319" y="2354"/>
                </a:cubicBezTo>
                <a:cubicBezTo>
                  <a:pt x="1586" y="2594"/>
                  <a:pt x="856" y="2837"/>
                  <a:pt x="126" y="3080"/>
                </a:cubicBezTo>
                <a:cubicBezTo>
                  <a:pt x="1" y="3121"/>
                  <a:pt x="102" y="3303"/>
                  <a:pt x="190" y="3324"/>
                </a:cubicBezTo>
                <a:cubicBezTo>
                  <a:pt x="876" y="3483"/>
                  <a:pt x="1565" y="3634"/>
                  <a:pt x="2255" y="3784"/>
                </a:cubicBezTo>
                <a:cubicBezTo>
                  <a:pt x="2227" y="4595"/>
                  <a:pt x="2204" y="5402"/>
                  <a:pt x="2146" y="6196"/>
                </a:cubicBezTo>
                <a:cubicBezTo>
                  <a:pt x="2141" y="6256"/>
                  <a:pt x="2207" y="6357"/>
                  <a:pt x="2271" y="6357"/>
                </a:cubicBezTo>
                <a:cubicBezTo>
                  <a:pt x="2290" y="6357"/>
                  <a:pt x="2309" y="6348"/>
                  <a:pt x="2325" y="6328"/>
                </a:cubicBezTo>
                <a:cubicBezTo>
                  <a:pt x="2896" y="5621"/>
                  <a:pt x="3448" y="4895"/>
                  <a:pt x="3991" y="4169"/>
                </a:cubicBezTo>
                <a:cubicBezTo>
                  <a:pt x="4762" y="4341"/>
                  <a:pt x="5532" y="4520"/>
                  <a:pt x="6296" y="4716"/>
                </a:cubicBezTo>
                <a:cubicBezTo>
                  <a:pt x="6306" y="4719"/>
                  <a:pt x="6316" y="4720"/>
                  <a:pt x="6325" y="4720"/>
                </a:cubicBezTo>
                <a:cubicBezTo>
                  <a:pt x="6407" y="4720"/>
                  <a:pt x="6432" y="4618"/>
                  <a:pt x="6377" y="4554"/>
                </a:cubicBezTo>
                <a:cubicBezTo>
                  <a:pt x="5921" y="3982"/>
                  <a:pt x="5471" y="3388"/>
                  <a:pt x="5012" y="2797"/>
                </a:cubicBezTo>
                <a:cubicBezTo>
                  <a:pt x="5370" y="2313"/>
                  <a:pt x="5728" y="1833"/>
                  <a:pt x="6087" y="1357"/>
                </a:cubicBezTo>
                <a:cubicBezTo>
                  <a:pt x="6139" y="1289"/>
                  <a:pt x="6067" y="1147"/>
                  <a:pt x="5982" y="1147"/>
                </a:cubicBezTo>
                <a:cubicBezTo>
                  <a:pt x="5974" y="1147"/>
                  <a:pt x="5966" y="1148"/>
                  <a:pt x="5958" y="1151"/>
                </a:cubicBezTo>
                <a:cubicBezTo>
                  <a:pt x="5360" y="1346"/>
                  <a:pt x="4766" y="1543"/>
                  <a:pt x="4170" y="1739"/>
                </a:cubicBezTo>
                <a:cubicBezTo>
                  <a:pt x="3691" y="1164"/>
                  <a:pt x="3194" y="610"/>
                  <a:pt x="2657" y="110"/>
                </a:cubicBezTo>
                <a:cubicBezTo>
                  <a:pt x="2646" y="103"/>
                  <a:pt x="2640" y="100"/>
                  <a:pt x="2633" y="93"/>
                </a:cubicBezTo>
                <a:cubicBezTo>
                  <a:pt x="2629" y="73"/>
                  <a:pt x="2629" y="53"/>
                  <a:pt x="2629" y="33"/>
                </a:cubicBezTo>
                <a:cubicBezTo>
                  <a:pt x="2629" y="11"/>
                  <a:pt x="2615" y="0"/>
                  <a:pt x="2601" y="0"/>
                </a:cubicBezTo>
                <a:close/>
              </a:path>
            </a:pathLst>
          </a:custGeom>
          <a:solidFill>
            <a:srgbClr val="00296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4" name="Google Shape;7827;p57">
            <a:extLst>
              <a:ext uri="{FF2B5EF4-FFF2-40B4-BE49-F238E27FC236}">
                <a16:creationId xmlns:a16="http://schemas.microsoft.com/office/drawing/2014/main" id="{FDAEB194-4E85-4BC6-A9F5-2E2FCE7C86CE}"/>
              </a:ext>
            </a:extLst>
          </p:cNvPr>
          <p:cNvGrpSpPr/>
          <p:nvPr/>
        </p:nvGrpSpPr>
        <p:grpSpPr>
          <a:xfrm>
            <a:off x="1450914" y="1095205"/>
            <a:ext cx="894775" cy="887904"/>
            <a:chOff x="1415343" y="2238384"/>
            <a:chExt cx="671081" cy="665928"/>
          </a:xfrm>
        </p:grpSpPr>
        <p:sp>
          <p:nvSpPr>
            <p:cNvPr id="105" name="Google Shape;7828;p57">
              <a:extLst>
                <a:ext uri="{FF2B5EF4-FFF2-40B4-BE49-F238E27FC236}">
                  <a16:creationId xmlns:a16="http://schemas.microsoft.com/office/drawing/2014/main" id="{79C243AA-8346-4FE6-8207-A4046E2B8091}"/>
                </a:ext>
              </a:extLst>
            </p:cNvPr>
            <p:cNvSpPr/>
            <p:nvPr/>
          </p:nvSpPr>
          <p:spPr>
            <a:xfrm>
              <a:off x="1415343" y="2238384"/>
              <a:ext cx="671081" cy="665928"/>
            </a:xfrm>
            <a:custGeom>
              <a:avLst/>
              <a:gdLst/>
              <a:ahLst/>
              <a:cxnLst/>
              <a:rect l="l" t="t" r="r" b="b"/>
              <a:pathLst>
                <a:path w="20968" h="20807" extrusionOk="0">
                  <a:moveTo>
                    <a:pt x="11371" y="3739"/>
                  </a:moveTo>
                  <a:cubicBezTo>
                    <a:pt x="11371" y="3775"/>
                    <a:pt x="11371" y="3823"/>
                    <a:pt x="11359" y="3859"/>
                  </a:cubicBezTo>
                  <a:lnTo>
                    <a:pt x="15109" y="5513"/>
                  </a:lnTo>
                  <a:cubicBezTo>
                    <a:pt x="15074" y="5549"/>
                    <a:pt x="15050" y="5573"/>
                    <a:pt x="15026" y="5609"/>
                  </a:cubicBezTo>
                  <a:lnTo>
                    <a:pt x="17086" y="9145"/>
                  </a:lnTo>
                  <a:lnTo>
                    <a:pt x="16979" y="9181"/>
                  </a:lnTo>
                  <a:lnTo>
                    <a:pt x="16574" y="13253"/>
                  </a:lnTo>
                  <a:cubicBezTo>
                    <a:pt x="16538" y="13229"/>
                    <a:pt x="16502" y="13217"/>
                    <a:pt x="16467" y="13205"/>
                  </a:cubicBezTo>
                  <a:lnTo>
                    <a:pt x="13752" y="16277"/>
                  </a:lnTo>
                  <a:cubicBezTo>
                    <a:pt x="13728" y="16241"/>
                    <a:pt x="13704" y="16205"/>
                    <a:pt x="13681" y="16170"/>
                  </a:cubicBezTo>
                  <a:lnTo>
                    <a:pt x="9692" y="17063"/>
                  </a:lnTo>
                  <a:lnTo>
                    <a:pt x="9692" y="16943"/>
                  </a:lnTo>
                  <a:lnTo>
                    <a:pt x="5930" y="15336"/>
                  </a:lnTo>
                  <a:cubicBezTo>
                    <a:pt x="5953" y="15300"/>
                    <a:pt x="5977" y="15265"/>
                    <a:pt x="6001" y="15241"/>
                  </a:cubicBezTo>
                  <a:lnTo>
                    <a:pt x="3894" y="11729"/>
                  </a:lnTo>
                  <a:lnTo>
                    <a:pt x="4013" y="11693"/>
                  </a:lnTo>
                  <a:lnTo>
                    <a:pt x="4370" y="7609"/>
                  </a:lnTo>
                  <a:lnTo>
                    <a:pt x="4477" y="7657"/>
                  </a:lnTo>
                  <a:lnTo>
                    <a:pt x="7275" y="4442"/>
                  </a:lnTo>
                  <a:cubicBezTo>
                    <a:pt x="7299" y="4490"/>
                    <a:pt x="7323" y="4537"/>
                    <a:pt x="7358" y="4597"/>
                  </a:cubicBezTo>
                  <a:lnTo>
                    <a:pt x="11371" y="3739"/>
                  </a:lnTo>
                  <a:close/>
                  <a:moveTo>
                    <a:pt x="9210" y="1"/>
                  </a:moveTo>
                  <a:cubicBezTo>
                    <a:pt x="8917" y="1"/>
                    <a:pt x="8623" y="60"/>
                    <a:pt x="8347" y="179"/>
                  </a:cubicBezTo>
                  <a:cubicBezTo>
                    <a:pt x="7632" y="501"/>
                    <a:pt x="7108" y="1120"/>
                    <a:pt x="6918" y="1882"/>
                  </a:cubicBezTo>
                  <a:cubicBezTo>
                    <a:pt x="6787" y="2477"/>
                    <a:pt x="6799" y="3085"/>
                    <a:pt x="6954" y="3680"/>
                  </a:cubicBezTo>
                  <a:cubicBezTo>
                    <a:pt x="6549" y="3227"/>
                    <a:pt x="6049" y="2882"/>
                    <a:pt x="5489" y="2668"/>
                  </a:cubicBezTo>
                  <a:cubicBezTo>
                    <a:pt x="5168" y="2537"/>
                    <a:pt x="4834" y="2454"/>
                    <a:pt x="4489" y="2442"/>
                  </a:cubicBezTo>
                  <a:cubicBezTo>
                    <a:pt x="3703" y="2442"/>
                    <a:pt x="2989" y="2870"/>
                    <a:pt x="2608" y="3549"/>
                  </a:cubicBezTo>
                  <a:cubicBezTo>
                    <a:pt x="2227" y="4240"/>
                    <a:pt x="2191" y="5049"/>
                    <a:pt x="2501" y="5763"/>
                  </a:cubicBezTo>
                  <a:cubicBezTo>
                    <a:pt x="2715" y="6228"/>
                    <a:pt x="3013" y="6633"/>
                    <a:pt x="3382" y="6978"/>
                  </a:cubicBezTo>
                  <a:cubicBezTo>
                    <a:pt x="3215" y="6958"/>
                    <a:pt x="3048" y="6947"/>
                    <a:pt x="2880" y="6947"/>
                  </a:cubicBezTo>
                  <a:cubicBezTo>
                    <a:pt x="2556" y="6947"/>
                    <a:pt x="2231" y="6987"/>
                    <a:pt x="1917" y="7073"/>
                  </a:cubicBezTo>
                  <a:cubicBezTo>
                    <a:pt x="1572" y="7145"/>
                    <a:pt x="1251" y="7276"/>
                    <a:pt x="965" y="7466"/>
                  </a:cubicBezTo>
                  <a:cubicBezTo>
                    <a:pt x="334" y="7930"/>
                    <a:pt x="0" y="8692"/>
                    <a:pt x="84" y="9466"/>
                  </a:cubicBezTo>
                  <a:cubicBezTo>
                    <a:pt x="179" y="10240"/>
                    <a:pt x="631" y="10931"/>
                    <a:pt x="1298" y="11324"/>
                  </a:cubicBezTo>
                  <a:cubicBezTo>
                    <a:pt x="1739" y="11574"/>
                    <a:pt x="2215" y="11729"/>
                    <a:pt x="2715" y="11788"/>
                  </a:cubicBezTo>
                  <a:cubicBezTo>
                    <a:pt x="2286" y="12026"/>
                    <a:pt x="1905" y="12348"/>
                    <a:pt x="1584" y="12729"/>
                  </a:cubicBezTo>
                  <a:cubicBezTo>
                    <a:pt x="1358" y="12991"/>
                    <a:pt x="1179" y="13288"/>
                    <a:pt x="1048" y="13610"/>
                  </a:cubicBezTo>
                  <a:cubicBezTo>
                    <a:pt x="810" y="14348"/>
                    <a:pt x="977" y="15169"/>
                    <a:pt x="1512" y="15753"/>
                  </a:cubicBezTo>
                  <a:cubicBezTo>
                    <a:pt x="1996" y="16257"/>
                    <a:pt x="2663" y="16549"/>
                    <a:pt x="3357" y="16549"/>
                  </a:cubicBezTo>
                  <a:cubicBezTo>
                    <a:pt x="3432" y="16549"/>
                    <a:pt x="3508" y="16546"/>
                    <a:pt x="3584" y="16539"/>
                  </a:cubicBezTo>
                  <a:cubicBezTo>
                    <a:pt x="4084" y="16479"/>
                    <a:pt x="4560" y="16324"/>
                    <a:pt x="5001" y="16074"/>
                  </a:cubicBezTo>
                  <a:lnTo>
                    <a:pt x="5001" y="16074"/>
                  </a:lnTo>
                  <a:cubicBezTo>
                    <a:pt x="4799" y="16527"/>
                    <a:pt x="4668" y="17015"/>
                    <a:pt x="4632" y="17503"/>
                  </a:cubicBezTo>
                  <a:cubicBezTo>
                    <a:pt x="4596" y="17848"/>
                    <a:pt x="4632" y="18194"/>
                    <a:pt x="4715" y="18527"/>
                  </a:cubicBezTo>
                  <a:cubicBezTo>
                    <a:pt x="4953" y="19277"/>
                    <a:pt x="5572" y="19837"/>
                    <a:pt x="6346" y="20003"/>
                  </a:cubicBezTo>
                  <a:cubicBezTo>
                    <a:pt x="6501" y="20032"/>
                    <a:pt x="6657" y="20047"/>
                    <a:pt x="6813" y="20047"/>
                  </a:cubicBezTo>
                  <a:cubicBezTo>
                    <a:pt x="7420" y="20047"/>
                    <a:pt x="8015" y="19828"/>
                    <a:pt x="8490" y="19420"/>
                  </a:cubicBezTo>
                  <a:cubicBezTo>
                    <a:pt x="8859" y="19087"/>
                    <a:pt x="9156" y="18682"/>
                    <a:pt x="9371" y="18229"/>
                  </a:cubicBezTo>
                  <a:cubicBezTo>
                    <a:pt x="9466" y="18717"/>
                    <a:pt x="9644" y="19182"/>
                    <a:pt x="9906" y="19599"/>
                  </a:cubicBezTo>
                  <a:cubicBezTo>
                    <a:pt x="10085" y="19896"/>
                    <a:pt x="10311" y="20158"/>
                    <a:pt x="10573" y="20384"/>
                  </a:cubicBezTo>
                  <a:cubicBezTo>
                    <a:pt x="10954" y="20665"/>
                    <a:pt x="11409" y="20806"/>
                    <a:pt x="11866" y="20806"/>
                  </a:cubicBezTo>
                  <a:cubicBezTo>
                    <a:pt x="12167" y="20806"/>
                    <a:pt x="12469" y="20745"/>
                    <a:pt x="12752" y="20622"/>
                  </a:cubicBezTo>
                  <a:cubicBezTo>
                    <a:pt x="13454" y="20289"/>
                    <a:pt x="13978" y="19646"/>
                    <a:pt x="14145" y="18884"/>
                  </a:cubicBezTo>
                  <a:cubicBezTo>
                    <a:pt x="14252" y="18384"/>
                    <a:pt x="14252" y="17884"/>
                    <a:pt x="14157" y="17396"/>
                  </a:cubicBezTo>
                  <a:lnTo>
                    <a:pt x="14157" y="17396"/>
                  </a:lnTo>
                  <a:cubicBezTo>
                    <a:pt x="14514" y="17729"/>
                    <a:pt x="14943" y="18003"/>
                    <a:pt x="15407" y="18182"/>
                  </a:cubicBezTo>
                  <a:cubicBezTo>
                    <a:pt x="15717" y="18325"/>
                    <a:pt x="16050" y="18408"/>
                    <a:pt x="16395" y="18432"/>
                  </a:cubicBezTo>
                  <a:cubicBezTo>
                    <a:pt x="17181" y="18432"/>
                    <a:pt x="17907" y="18015"/>
                    <a:pt x="18300" y="17348"/>
                  </a:cubicBezTo>
                  <a:cubicBezTo>
                    <a:pt x="18681" y="16658"/>
                    <a:pt x="18729" y="15848"/>
                    <a:pt x="18419" y="15122"/>
                  </a:cubicBezTo>
                  <a:cubicBezTo>
                    <a:pt x="18217" y="14669"/>
                    <a:pt x="17919" y="14253"/>
                    <a:pt x="17550" y="13907"/>
                  </a:cubicBezTo>
                  <a:lnTo>
                    <a:pt x="17550" y="13907"/>
                  </a:lnTo>
                  <a:cubicBezTo>
                    <a:pt x="17724" y="13932"/>
                    <a:pt x="17897" y="13944"/>
                    <a:pt x="18069" y="13944"/>
                  </a:cubicBezTo>
                  <a:cubicBezTo>
                    <a:pt x="18394" y="13944"/>
                    <a:pt x="18715" y="13902"/>
                    <a:pt x="19027" y="13824"/>
                  </a:cubicBezTo>
                  <a:cubicBezTo>
                    <a:pt x="19372" y="13753"/>
                    <a:pt x="19693" y="13622"/>
                    <a:pt x="19979" y="13443"/>
                  </a:cubicBezTo>
                  <a:cubicBezTo>
                    <a:pt x="20622" y="12991"/>
                    <a:pt x="20967" y="12229"/>
                    <a:pt x="20884" y="11443"/>
                  </a:cubicBezTo>
                  <a:cubicBezTo>
                    <a:pt x="20789" y="10669"/>
                    <a:pt x="20348" y="9990"/>
                    <a:pt x="19693" y="9585"/>
                  </a:cubicBezTo>
                  <a:cubicBezTo>
                    <a:pt x="19253" y="9323"/>
                    <a:pt x="18777" y="9169"/>
                    <a:pt x="18276" y="9097"/>
                  </a:cubicBezTo>
                  <a:cubicBezTo>
                    <a:pt x="18717" y="8871"/>
                    <a:pt x="19098" y="8550"/>
                    <a:pt x="19419" y="8169"/>
                  </a:cubicBezTo>
                  <a:cubicBezTo>
                    <a:pt x="19646" y="7919"/>
                    <a:pt x="19836" y="7621"/>
                    <a:pt x="19967" y="7299"/>
                  </a:cubicBezTo>
                  <a:cubicBezTo>
                    <a:pt x="20217" y="6561"/>
                    <a:pt x="20050" y="5740"/>
                    <a:pt x="19527" y="5156"/>
                  </a:cubicBezTo>
                  <a:cubicBezTo>
                    <a:pt x="19047" y="4633"/>
                    <a:pt x="18367" y="4339"/>
                    <a:pt x="17662" y="4339"/>
                  </a:cubicBezTo>
                  <a:cubicBezTo>
                    <a:pt x="17597" y="4339"/>
                    <a:pt x="17532" y="4342"/>
                    <a:pt x="17467" y="4347"/>
                  </a:cubicBezTo>
                  <a:cubicBezTo>
                    <a:pt x="16967" y="4394"/>
                    <a:pt x="16479" y="4549"/>
                    <a:pt x="16038" y="4787"/>
                  </a:cubicBezTo>
                  <a:cubicBezTo>
                    <a:pt x="16252" y="4347"/>
                    <a:pt x="16383" y="3859"/>
                    <a:pt x="16419" y="3370"/>
                  </a:cubicBezTo>
                  <a:cubicBezTo>
                    <a:pt x="16455" y="3025"/>
                    <a:pt x="16431" y="2680"/>
                    <a:pt x="16348" y="2346"/>
                  </a:cubicBezTo>
                  <a:cubicBezTo>
                    <a:pt x="16121" y="1596"/>
                    <a:pt x="15502" y="1025"/>
                    <a:pt x="14740" y="858"/>
                  </a:cubicBezTo>
                  <a:cubicBezTo>
                    <a:pt x="14572" y="824"/>
                    <a:pt x="14403" y="807"/>
                    <a:pt x="14235" y="807"/>
                  </a:cubicBezTo>
                  <a:cubicBezTo>
                    <a:pt x="13641" y="807"/>
                    <a:pt x="13061" y="1016"/>
                    <a:pt x="12597" y="1406"/>
                  </a:cubicBezTo>
                  <a:cubicBezTo>
                    <a:pt x="12216" y="1739"/>
                    <a:pt x="11919" y="2144"/>
                    <a:pt x="11704" y="2596"/>
                  </a:cubicBezTo>
                  <a:cubicBezTo>
                    <a:pt x="11609" y="2120"/>
                    <a:pt x="11430" y="1644"/>
                    <a:pt x="11168" y="1227"/>
                  </a:cubicBezTo>
                  <a:cubicBezTo>
                    <a:pt x="11002" y="930"/>
                    <a:pt x="10776" y="656"/>
                    <a:pt x="10514" y="441"/>
                  </a:cubicBezTo>
                  <a:cubicBezTo>
                    <a:pt x="10134" y="149"/>
                    <a:pt x="9674" y="1"/>
                    <a:pt x="9210" y="1"/>
                  </a:cubicBez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7829;p57">
              <a:extLst>
                <a:ext uri="{FF2B5EF4-FFF2-40B4-BE49-F238E27FC236}">
                  <a16:creationId xmlns:a16="http://schemas.microsoft.com/office/drawing/2014/main" id="{B80C47F3-19EC-437E-A309-F85DDF1BECCE}"/>
                </a:ext>
              </a:extLst>
            </p:cNvPr>
            <p:cNvSpPr/>
            <p:nvPr/>
          </p:nvSpPr>
          <p:spPr>
            <a:xfrm>
              <a:off x="1698459" y="2273814"/>
              <a:ext cx="25188" cy="98767"/>
            </a:xfrm>
            <a:custGeom>
              <a:avLst/>
              <a:gdLst/>
              <a:ahLst/>
              <a:cxnLst/>
              <a:rect l="l" t="t" r="r" b="b"/>
              <a:pathLst>
                <a:path w="787" h="3086" extrusionOk="0">
                  <a:moveTo>
                    <a:pt x="138" y="1"/>
                  </a:moveTo>
                  <a:cubicBezTo>
                    <a:pt x="136" y="1"/>
                    <a:pt x="134" y="1"/>
                    <a:pt x="132" y="1"/>
                  </a:cubicBezTo>
                  <a:cubicBezTo>
                    <a:pt x="1" y="13"/>
                    <a:pt x="25" y="727"/>
                    <a:pt x="167" y="1573"/>
                  </a:cubicBezTo>
                  <a:cubicBezTo>
                    <a:pt x="308" y="2415"/>
                    <a:pt x="529" y="3085"/>
                    <a:pt x="661" y="3085"/>
                  </a:cubicBezTo>
                  <a:cubicBezTo>
                    <a:pt x="663" y="3085"/>
                    <a:pt x="665" y="3085"/>
                    <a:pt x="667" y="3085"/>
                  </a:cubicBezTo>
                  <a:cubicBezTo>
                    <a:pt x="787" y="3061"/>
                    <a:pt x="775" y="2347"/>
                    <a:pt x="632" y="1501"/>
                  </a:cubicBezTo>
                  <a:cubicBezTo>
                    <a:pt x="480" y="659"/>
                    <a:pt x="259" y="1"/>
                    <a:pt x="138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7830;p57">
              <a:extLst>
                <a:ext uri="{FF2B5EF4-FFF2-40B4-BE49-F238E27FC236}">
                  <a16:creationId xmlns:a16="http://schemas.microsoft.com/office/drawing/2014/main" id="{1B2DC39A-8C38-44BD-A835-27677BEE2460}"/>
                </a:ext>
              </a:extLst>
            </p:cNvPr>
            <p:cNvSpPr/>
            <p:nvPr/>
          </p:nvSpPr>
          <p:spPr>
            <a:xfrm>
              <a:off x="1838321" y="2301178"/>
              <a:ext cx="51464" cy="90510"/>
            </a:xfrm>
            <a:custGeom>
              <a:avLst/>
              <a:gdLst/>
              <a:ahLst/>
              <a:cxnLst/>
              <a:rect l="l" t="t" r="r" b="b"/>
              <a:pathLst>
                <a:path w="1608" h="2828" extrusionOk="0">
                  <a:moveTo>
                    <a:pt x="1475" y="1"/>
                  </a:moveTo>
                  <a:cubicBezTo>
                    <a:pt x="1350" y="1"/>
                    <a:pt x="962" y="569"/>
                    <a:pt x="596" y="1313"/>
                  </a:cubicBezTo>
                  <a:cubicBezTo>
                    <a:pt x="215" y="2087"/>
                    <a:pt x="0" y="2766"/>
                    <a:pt x="119" y="2825"/>
                  </a:cubicBezTo>
                  <a:cubicBezTo>
                    <a:pt x="124" y="2827"/>
                    <a:pt x="129" y="2828"/>
                    <a:pt x="134" y="2828"/>
                  </a:cubicBezTo>
                  <a:cubicBezTo>
                    <a:pt x="268" y="2828"/>
                    <a:pt x="646" y="2260"/>
                    <a:pt x="1012" y="1516"/>
                  </a:cubicBezTo>
                  <a:cubicBezTo>
                    <a:pt x="1393" y="742"/>
                    <a:pt x="1608" y="63"/>
                    <a:pt x="1489" y="3"/>
                  </a:cubicBezTo>
                  <a:cubicBezTo>
                    <a:pt x="1484" y="2"/>
                    <a:pt x="1480" y="1"/>
                    <a:pt x="1475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7831;p57">
              <a:extLst>
                <a:ext uri="{FF2B5EF4-FFF2-40B4-BE49-F238E27FC236}">
                  <a16:creationId xmlns:a16="http://schemas.microsoft.com/office/drawing/2014/main" id="{7E368A60-539D-4C7D-B68A-3DE524B55D50}"/>
                </a:ext>
              </a:extLst>
            </p:cNvPr>
            <p:cNvSpPr/>
            <p:nvPr/>
          </p:nvSpPr>
          <p:spPr>
            <a:xfrm>
              <a:off x="1927871" y="2431118"/>
              <a:ext cx="92622" cy="48968"/>
            </a:xfrm>
            <a:custGeom>
              <a:avLst/>
              <a:gdLst/>
              <a:ahLst/>
              <a:cxnLst/>
              <a:rect l="l" t="t" r="r" b="b"/>
              <a:pathLst>
                <a:path w="2894" h="1530" extrusionOk="0">
                  <a:moveTo>
                    <a:pt x="2755" y="1"/>
                  </a:moveTo>
                  <a:cubicBezTo>
                    <a:pt x="2546" y="1"/>
                    <a:pt x="1969" y="216"/>
                    <a:pt x="1334" y="563"/>
                  </a:cubicBezTo>
                  <a:cubicBezTo>
                    <a:pt x="572" y="968"/>
                    <a:pt x="0" y="1385"/>
                    <a:pt x="72" y="1504"/>
                  </a:cubicBezTo>
                  <a:cubicBezTo>
                    <a:pt x="81" y="1521"/>
                    <a:pt x="107" y="1529"/>
                    <a:pt x="146" y="1529"/>
                  </a:cubicBezTo>
                  <a:cubicBezTo>
                    <a:pt x="350" y="1529"/>
                    <a:pt x="921" y="1307"/>
                    <a:pt x="1560" y="968"/>
                  </a:cubicBezTo>
                  <a:cubicBezTo>
                    <a:pt x="2322" y="563"/>
                    <a:pt x="2893" y="146"/>
                    <a:pt x="2834" y="27"/>
                  </a:cubicBezTo>
                  <a:cubicBezTo>
                    <a:pt x="2824" y="9"/>
                    <a:pt x="2797" y="1"/>
                    <a:pt x="2755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7832;p57">
              <a:extLst>
                <a:ext uri="{FF2B5EF4-FFF2-40B4-BE49-F238E27FC236}">
                  <a16:creationId xmlns:a16="http://schemas.microsoft.com/office/drawing/2014/main" id="{DB8472F9-4C05-4C9B-BAD8-87257D392EA9}"/>
                </a:ext>
              </a:extLst>
            </p:cNvPr>
            <p:cNvSpPr/>
            <p:nvPr/>
          </p:nvSpPr>
          <p:spPr>
            <a:xfrm>
              <a:off x="1956067" y="2610538"/>
              <a:ext cx="100240" cy="20387"/>
            </a:xfrm>
            <a:custGeom>
              <a:avLst/>
              <a:gdLst/>
              <a:ahLst/>
              <a:cxnLst/>
              <a:rect l="l" t="t" r="r" b="b"/>
              <a:pathLst>
                <a:path w="3132" h="637" extrusionOk="0">
                  <a:moveTo>
                    <a:pt x="512" y="1"/>
                  </a:moveTo>
                  <a:cubicBezTo>
                    <a:pt x="214" y="1"/>
                    <a:pt x="24" y="33"/>
                    <a:pt x="12" y="101"/>
                  </a:cubicBezTo>
                  <a:cubicBezTo>
                    <a:pt x="0" y="220"/>
                    <a:pt x="679" y="422"/>
                    <a:pt x="1536" y="553"/>
                  </a:cubicBezTo>
                  <a:cubicBezTo>
                    <a:pt x="1943" y="610"/>
                    <a:pt x="2316" y="637"/>
                    <a:pt x="2597" y="637"/>
                  </a:cubicBezTo>
                  <a:cubicBezTo>
                    <a:pt x="2908" y="637"/>
                    <a:pt x="3107" y="604"/>
                    <a:pt x="3120" y="541"/>
                  </a:cubicBezTo>
                  <a:cubicBezTo>
                    <a:pt x="3132" y="410"/>
                    <a:pt x="2453" y="208"/>
                    <a:pt x="1596" y="89"/>
                  </a:cubicBezTo>
                  <a:cubicBezTo>
                    <a:pt x="1177" y="30"/>
                    <a:pt x="796" y="1"/>
                    <a:pt x="512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7833;p57">
              <a:extLst>
                <a:ext uri="{FF2B5EF4-FFF2-40B4-BE49-F238E27FC236}">
                  <a16:creationId xmlns:a16="http://schemas.microsoft.com/office/drawing/2014/main" id="{E8B0AA8E-9489-4319-9FDA-CFDF1E41D363}"/>
                </a:ext>
              </a:extLst>
            </p:cNvPr>
            <p:cNvSpPr/>
            <p:nvPr/>
          </p:nvSpPr>
          <p:spPr>
            <a:xfrm>
              <a:off x="1891673" y="2711994"/>
              <a:ext cx="78124" cy="69899"/>
            </a:xfrm>
            <a:custGeom>
              <a:avLst/>
              <a:gdLst/>
              <a:ahLst/>
              <a:cxnLst/>
              <a:rect l="l" t="t" r="r" b="b"/>
              <a:pathLst>
                <a:path w="2441" h="2184" extrusionOk="0">
                  <a:moveTo>
                    <a:pt x="134" y="0"/>
                  </a:moveTo>
                  <a:cubicBezTo>
                    <a:pt x="117" y="0"/>
                    <a:pt x="104" y="5"/>
                    <a:pt x="95" y="14"/>
                  </a:cubicBezTo>
                  <a:cubicBezTo>
                    <a:pt x="0" y="98"/>
                    <a:pt x="441" y="657"/>
                    <a:pt x="1060" y="1264"/>
                  </a:cubicBezTo>
                  <a:cubicBezTo>
                    <a:pt x="1629" y="1801"/>
                    <a:pt x="2150" y="2183"/>
                    <a:pt x="2316" y="2183"/>
                  </a:cubicBezTo>
                  <a:cubicBezTo>
                    <a:pt x="2334" y="2183"/>
                    <a:pt x="2348" y="2179"/>
                    <a:pt x="2358" y="2169"/>
                  </a:cubicBezTo>
                  <a:cubicBezTo>
                    <a:pt x="2441" y="2074"/>
                    <a:pt x="2012" y="1514"/>
                    <a:pt x="1381" y="919"/>
                  </a:cubicBezTo>
                  <a:cubicBezTo>
                    <a:pt x="823" y="382"/>
                    <a:pt x="294" y="0"/>
                    <a:pt x="134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7834;p57">
              <a:extLst>
                <a:ext uri="{FF2B5EF4-FFF2-40B4-BE49-F238E27FC236}">
                  <a16:creationId xmlns:a16="http://schemas.microsoft.com/office/drawing/2014/main" id="{8DFF84F3-4B39-49CA-A63F-9C853D5DACD5}"/>
                </a:ext>
              </a:extLst>
            </p:cNvPr>
            <p:cNvSpPr/>
            <p:nvPr/>
          </p:nvSpPr>
          <p:spPr>
            <a:xfrm>
              <a:off x="1780776" y="2769187"/>
              <a:ext cx="26308" cy="98767"/>
            </a:xfrm>
            <a:custGeom>
              <a:avLst/>
              <a:gdLst/>
              <a:ahLst/>
              <a:cxnLst/>
              <a:rect l="l" t="t" r="r" b="b"/>
              <a:pathLst>
                <a:path w="822" h="3086" extrusionOk="0">
                  <a:moveTo>
                    <a:pt x="138" y="1"/>
                  </a:moveTo>
                  <a:cubicBezTo>
                    <a:pt x="136" y="1"/>
                    <a:pt x="133" y="1"/>
                    <a:pt x="131" y="1"/>
                  </a:cubicBezTo>
                  <a:cubicBezTo>
                    <a:pt x="0" y="25"/>
                    <a:pt x="24" y="739"/>
                    <a:pt x="179" y="1585"/>
                  </a:cubicBezTo>
                  <a:cubicBezTo>
                    <a:pt x="331" y="2427"/>
                    <a:pt x="564" y="3086"/>
                    <a:pt x="685" y="3086"/>
                  </a:cubicBezTo>
                  <a:cubicBezTo>
                    <a:pt x="687" y="3086"/>
                    <a:pt x="689" y="3085"/>
                    <a:pt x="691" y="3085"/>
                  </a:cubicBezTo>
                  <a:cubicBezTo>
                    <a:pt x="822" y="3061"/>
                    <a:pt x="798" y="2359"/>
                    <a:pt x="643" y="1501"/>
                  </a:cubicBezTo>
                  <a:cubicBezTo>
                    <a:pt x="491" y="671"/>
                    <a:pt x="259" y="1"/>
                    <a:pt x="138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7835;p57">
              <a:extLst>
                <a:ext uri="{FF2B5EF4-FFF2-40B4-BE49-F238E27FC236}">
                  <a16:creationId xmlns:a16="http://schemas.microsoft.com/office/drawing/2014/main" id="{AD91B4AC-CBE3-4341-BE17-845A40762809}"/>
                </a:ext>
              </a:extLst>
            </p:cNvPr>
            <p:cNvSpPr/>
            <p:nvPr/>
          </p:nvSpPr>
          <p:spPr>
            <a:xfrm>
              <a:off x="1615406" y="2751552"/>
              <a:ext cx="50312" cy="90606"/>
            </a:xfrm>
            <a:custGeom>
              <a:avLst/>
              <a:gdLst/>
              <a:ahLst/>
              <a:cxnLst/>
              <a:rect l="l" t="t" r="r" b="b"/>
              <a:pathLst>
                <a:path w="1572" h="2831" extrusionOk="0">
                  <a:moveTo>
                    <a:pt x="1436" y="0"/>
                  </a:moveTo>
                  <a:cubicBezTo>
                    <a:pt x="1308" y="0"/>
                    <a:pt x="924" y="576"/>
                    <a:pt x="572" y="1314"/>
                  </a:cubicBezTo>
                  <a:cubicBezTo>
                    <a:pt x="203" y="2100"/>
                    <a:pt x="0" y="2779"/>
                    <a:pt x="107" y="2826"/>
                  </a:cubicBezTo>
                  <a:cubicBezTo>
                    <a:pt x="113" y="2829"/>
                    <a:pt x="119" y="2831"/>
                    <a:pt x="126" y="2831"/>
                  </a:cubicBezTo>
                  <a:cubicBezTo>
                    <a:pt x="263" y="2831"/>
                    <a:pt x="637" y="2265"/>
                    <a:pt x="1000" y="1517"/>
                  </a:cubicBezTo>
                  <a:cubicBezTo>
                    <a:pt x="1369" y="731"/>
                    <a:pt x="1572" y="64"/>
                    <a:pt x="1453" y="5"/>
                  </a:cubicBezTo>
                  <a:cubicBezTo>
                    <a:pt x="1448" y="2"/>
                    <a:pt x="1442" y="0"/>
                    <a:pt x="1436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7836;p57">
              <a:extLst>
                <a:ext uri="{FF2B5EF4-FFF2-40B4-BE49-F238E27FC236}">
                  <a16:creationId xmlns:a16="http://schemas.microsoft.com/office/drawing/2014/main" id="{857F619B-1575-4B16-A190-F7E7A1B1AC93}"/>
                </a:ext>
              </a:extLst>
            </p:cNvPr>
            <p:cNvSpPr/>
            <p:nvPr/>
          </p:nvSpPr>
          <p:spPr>
            <a:xfrm>
              <a:off x="1483546" y="2664243"/>
              <a:ext cx="91854" cy="49800"/>
            </a:xfrm>
            <a:custGeom>
              <a:avLst/>
              <a:gdLst/>
              <a:ahLst/>
              <a:cxnLst/>
              <a:rect l="l" t="t" r="r" b="b"/>
              <a:pathLst>
                <a:path w="2870" h="1556" extrusionOk="0">
                  <a:moveTo>
                    <a:pt x="2725" y="0"/>
                  </a:moveTo>
                  <a:cubicBezTo>
                    <a:pt x="2510" y="0"/>
                    <a:pt x="1945" y="230"/>
                    <a:pt x="1322" y="566"/>
                  </a:cubicBezTo>
                  <a:cubicBezTo>
                    <a:pt x="560" y="982"/>
                    <a:pt x="1" y="1411"/>
                    <a:pt x="60" y="1530"/>
                  </a:cubicBezTo>
                  <a:cubicBezTo>
                    <a:pt x="70" y="1547"/>
                    <a:pt x="95" y="1556"/>
                    <a:pt x="134" y="1556"/>
                  </a:cubicBezTo>
                  <a:cubicBezTo>
                    <a:pt x="337" y="1556"/>
                    <a:pt x="909" y="1332"/>
                    <a:pt x="1548" y="982"/>
                  </a:cubicBezTo>
                  <a:cubicBezTo>
                    <a:pt x="2298" y="566"/>
                    <a:pt x="2870" y="137"/>
                    <a:pt x="2810" y="30"/>
                  </a:cubicBezTo>
                  <a:cubicBezTo>
                    <a:pt x="2798" y="10"/>
                    <a:pt x="2769" y="0"/>
                    <a:pt x="2725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837;p57">
              <a:extLst>
                <a:ext uri="{FF2B5EF4-FFF2-40B4-BE49-F238E27FC236}">
                  <a16:creationId xmlns:a16="http://schemas.microsoft.com/office/drawing/2014/main" id="{395B37F1-E12F-4342-855F-0860E4625EA5}"/>
                </a:ext>
              </a:extLst>
            </p:cNvPr>
            <p:cNvSpPr/>
            <p:nvPr/>
          </p:nvSpPr>
          <p:spPr>
            <a:xfrm>
              <a:off x="1451925" y="2527197"/>
              <a:ext cx="100624" cy="19427"/>
            </a:xfrm>
            <a:custGeom>
              <a:avLst/>
              <a:gdLst/>
              <a:ahLst/>
              <a:cxnLst/>
              <a:rect l="l" t="t" r="r" b="b"/>
              <a:pathLst>
                <a:path w="3144" h="607" extrusionOk="0">
                  <a:moveTo>
                    <a:pt x="580" y="1"/>
                  </a:moveTo>
                  <a:cubicBezTo>
                    <a:pt x="244" y="1"/>
                    <a:pt x="25" y="37"/>
                    <a:pt x="12" y="109"/>
                  </a:cubicBezTo>
                  <a:cubicBezTo>
                    <a:pt x="0" y="240"/>
                    <a:pt x="679" y="430"/>
                    <a:pt x="1536" y="538"/>
                  </a:cubicBezTo>
                  <a:cubicBezTo>
                    <a:pt x="1909" y="584"/>
                    <a:pt x="2255" y="606"/>
                    <a:pt x="2528" y="606"/>
                  </a:cubicBezTo>
                  <a:cubicBezTo>
                    <a:pt x="2882" y="606"/>
                    <a:pt x="3113" y="569"/>
                    <a:pt x="3120" y="502"/>
                  </a:cubicBezTo>
                  <a:cubicBezTo>
                    <a:pt x="3144" y="371"/>
                    <a:pt x="2453" y="180"/>
                    <a:pt x="1596" y="73"/>
                  </a:cubicBezTo>
                  <a:cubicBezTo>
                    <a:pt x="1210" y="25"/>
                    <a:pt x="856" y="1"/>
                    <a:pt x="580" y="1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7838;p57">
              <a:extLst>
                <a:ext uri="{FF2B5EF4-FFF2-40B4-BE49-F238E27FC236}">
                  <a16:creationId xmlns:a16="http://schemas.microsoft.com/office/drawing/2014/main" id="{EB9ABE1D-96CD-4320-A5BE-42B6A8378014}"/>
                </a:ext>
              </a:extLst>
            </p:cNvPr>
            <p:cNvSpPr/>
            <p:nvPr/>
          </p:nvSpPr>
          <p:spPr>
            <a:xfrm>
              <a:off x="1530049" y="2362564"/>
              <a:ext cx="78892" cy="69515"/>
            </a:xfrm>
            <a:custGeom>
              <a:avLst/>
              <a:gdLst/>
              <a:ahLst/>
              <a:cxnLst/>
              <a:rect l="l" t="t" r="r" b="b"/>
              <a:pathLst>
                <a:path w="2465" h="2172" extrusionOk="0">
                  <a:moveTo>
                    <a:pt x="125" y="0"/>
                  </a:moveTo>
                  <a:cubicBezTo>
                    <a:pt x="107" y="0"/>
                    <a:pt x="93" y="5"/>
                    <a:pt x="83" y="14"/>
                  </a:cubicBezTo>
                  <a:cubicBezTo>
                    <a:pt x="0" y="109"/>
                    <a:pt x="441" y="669"/>
                    <a:pt x="1072" y="1252"/>
                  </a:cubicBezTo>
                  <a:cubicBezTo>
                    <a:pt x="1641" y="1789"/>
                    <a:pt x="2171" y="2171"/>
                    <a:pt x="2340" y="2171"/>
                  </a:cubicBezTo>
                  <a:cubicBezTo>
                    <a:pt x="2358" y="2171"/>
                    <a:pt x="2372" y="2167"/>
                    <a:pt x="2381" y="2157"/>
                  </a:cubicBezTo>
                  <a:cubicBezTo>
                    <a:pt x="2465" y="2062"/>
                    <a:pt x="2024" y="1502"/>
                    <a:pt x="1393" y="919"/>
                  </a:cubicBezTo>
                  <a:cubicBezTo>
                    <a:pt x="824" y="382"/>
                    <a:pt x="294" y="0"/>
                    <a:pt x="125" y="0"/>
                  </a:cubicBezTo>
                  <a:close/>
                </a:path>
              </a:pathLst>
            </a:custGeom>
            <a:solidFill>
              <a:srgbClr val="4164A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7839;p57">
              <a:extLst>
                <a:ext uri="{FF2B5EF4-FFF2-40B4-BE49-F238E27FC236}">
                  <a16:creationId xmlns:a16="http://schemas.microsoft.com/office/drawing/2014/main" id="{7BEC2EB8-5B22-4251-846F-4AE3B7C5FF1F}"/>
                </a:ext>
              </a:extLst>
            </p:cNvPr>
            <p:cNvSpPr/>
            <p:nvPr/>
          </p:nvSpPr>
          <p:spPr>
            <a:xfrm>
              <a:off x="1508701" y="2349250"/>
              <a:ext cx="491981" cy="457543"/>
            </a:xfrm>
            <a:custGeom>
              <a:avLst/>
              <a:gdLst/>
              <a:ahLst/>
              <a:cxnLst/>
              <a:rect l="l" t="t" r="r" b="b"/>
              <a:pathLst>
                <a:path w="15372" h="14296" extrusionOk="0">
                  <a:moveTo>
                    <a:pt x="8151" y="0"/>
                  </a:moveTo>
                  <a:cubicBezTo>
                    <a:pt x="5576" y="0"/>
                    <a:pt x="2960" y="1382"/>
                    <a:pt x="1584" y="3538"/>
                  </a:cubicBezTo>
                  <a:cubicBezTo>
                    <a:pt x="0" y="6038"/>
                    <a:pt x="131" y="9372"/>
                    <a:pt x="1882" y="11777"/>
                  </a:cubicBezTo>
                  <a:cubicBezTo>
                    <a:pt x="3190" y="13568"/>
                    <a:pt x="5395" y="14296"/>
                    <a:pt x="7544" y="14296"/>
                  </a:cubicBezTo>
                  <a:cubicBezTo>
                    <a:pt x="8095" y="14296"/>
                    <a:pt x="8641" y="14248"/>
                    <a:pt x="9168" y="14158"/>
                  </a:cubicBezTo>
                  <a:cubicBezTo>
                    <a:pt x="10299" y="13968"/>
                    <a:pt x="11407" y="13575"/>
                    <a:pt x="12323" y="12896"/>
                  </a:cubicBezTo>
                  <a:cubicBezTo>
                    <a:pt x="14514" y="11265"/>
                    <a:pt x="15371" y="8598"/>
                    <a:pt x="15002" y="6074"/>
                  </a:cubicBezTo>
                  <a:cubicBezTo>
                    <a:pt x="14752" y="4359"/>
                    <a:pt x="13931" y="2764"/>
                    <a:pt x="12681" y="1573"/>
                  </a:cubicBezTo>
                  <a:cubicBezTo>
                    <a:pt x="11859" y="811"/>
                    <a:pt x="10597" y="347"/>
                    <a:pt x="9502" y="133"/>
                  </a:cubicBezTo>
                  <a:cubicBezTo>
                    <a:pt x="9057" y="43"/>
                    <a:pt x="8604" y="0"/>
                    <a:pt x="8151" y="0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7840;p57">
              <a:extLst>
                <a:ext uri="{FF2B5EF4-FFF2-40B4-BE49-F238E27FC236}">
                  <a16:creationId xmlns:a16="http://schemas.microsoft.com/office/drawing/2014/main" id="{498AFF2A-8311-4C0E-AF0A-933B623A449F}"/>
                </a:ext>
              </a:extLst>
            </p:cNvPr>
            <p:cNvSpPr/>
            <p:nvPr/>
          </p:nvSpPr>
          <p:spPr>
            <a:xfrm>
              <a:off x="1621487" y="2511899"/>
              <a:ext cx="29765" cy="51272"/>
            </a:xfrm>
            <a:custGeom>
              <a:avLst/>
              <a:gdLst/>
              <a:ahLst/>
              <a:cxnLst/>
              <a:rect l="l" t="t" r="r" b="b"/>
              <a:pathLst>
                <a:path w="930" h="1602" extrusionOk="0">
                  <a:moveTo>
                    <a:pt x="354" y="1"/>
                  </a:moveTo>
                  <a:cubicBezTo>
                    <a:pt x="343" y="1"/>
                    <a:pt x="333" y="2"/>
                    <a:pt x="322" y="4"/>
                  </a:cubicBezTo>
                  <a:cubicBezTo>
                    <a:pt x="120" y="39"/>
                    <a:pt x="1" y="432"/>
                    <a:pt x="84" y="873"/>
                  </a:cubicBezTo>
                  <a:cubicBezTo>
                    <a:pt x="152" y="1280"/>
                    <a:pt x="370" y="1602"/>
                    <a:pt x="576" y="1602"/>
                  </a:cubicBezTo>
                  <a:cubicBezTo>
                    <a:pt x="587" y="1602"/>
                    <a:pt x="597" y="1601"/>
                    <a:pt x="608" y="1599"/>
                  </a:cubicBezTo>
                  <a:cubicBezTo>
                    <a:pt x="810" y="1563"/>
                    <a:pt x="929" y="1170"/>
                    <a:pt x="846" y="730"/>
                  </a:cubicBezTo>
                  <a:cubicBezTo>
                    <a:pt x="778" y="322"/>
                    <a:pt x="559" y="1"/>
                    <a:pt x="3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7841;p57">
              <a:extLst>
                <a:ext uri="{FF2B5EF4-FFF2-40B4-BE49-F238E27FC236}">
                  <a16:creationId xmlns:a16="http://schemas.microsoft.com/office/drawing/2014/main" id="{4A5D4370-C407-4FC4-BF4C-24647DE54E61}"/>
                </a:ext>
              </a:extLst>
            </p:cNvPr>
            <p:cNvSpPr/>
            <p:nvPr/>
          </p:nvSpPr>
          <p:spPr>
            <a:xfrm>
              <a:off x="1842130" y="2473813"/>
              <a:ext cx="29381" cy="51240"/>
            </a:xfrm>
            <a:custGeom>
              <a:avLst/>
              <a:gdLst/>
              <a:ahLst/>
              <a:cxnLst/>
              <a:rect l="l" t="t" r="r" b="b"/>
              <a:pathLst>
                <a:path w="918" h="1601" extrusionOk="0">
                  <a:moveTo>
                    <a:pt x="355" y="0"/>
                  </a:moveTo>
                  <a:cubicBezTo>
                    <a:pt x="344" y="0"/>
                    <a:pt x="333" y="1"/>
                    <a:pt x="322" y="3"/>
                  </a:cubicBezTo>
                  <a:cubicBezTo>
                    <a:pt x="108" y="39"/>
                    <a:pt x="0" y="420"/>
                    <a:pt x="72" y="860"/>
                  </a:cubicBezTo>
                  <a:cubicBezTo>
                    <a:pt x="151" y="1279"/>
                    <a:pt x="359" y="1601"/>
                    <a:pt x="564" y="1601"/>
                  </a:cubicBezTo>
                  <a:cubicBezTo>
                    <a:pt x="575" y="1601"/>
                    <a:pt x="585" y="1600"/>
                    <a:pt x="596" y="1598"/>
                  </a:cubicBezTo>
                  <a:cubicBezTo>
                    <a:pt x="810" y="1551"/>
                    <a:pt x="917" y="1170"/>
                    <a:pt x="834" y="729"/>
                  </a:cubicBezTo>
                  <a:cubicBezTo>
                    <a:pt x="766" y="311"/>
                    <a:pt x="559" y="0"/>
                    <a:pt x="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7842;p57">
              <a:extLst>
                <a:ext uri="{FF2B5EF4-FFF2-40B4-BE49-F238E27FC236}">
                  <a16:creationId xmlns:a16="http://schemas.microsoft.com/office/drawing/2014/main" id="{B42214A4-9789-4032-8DA0-5A9FA551E555}"/>
                </a:ext>
              </a:extLst>
            </p:cNvPr>
            <p:cNvSpPr/>
            <p:nvPr/>
          </p:nvSpPr>
          <p:spPr>
            <a:xfrm>
              <a:off x="1679032" y="2505146"/>
              <a:ext cx="145591" cy="104208"/>
            </a:xfrm>
            <a:custGeom>
              <a:avLst/>
              <a:gdLst/>
              <a:ahLst/>
              <a:cxnLst/>
              <a:rect l="l" t="t" r="r" b="b"/>
              <a:pathLst>
                <a:path w="4549" h="3256" extrusionOk="0">
                  <a:moveTo>
                    <a:pt x="4191" y="0"/>
                  </a:moveTo>
                  <a:lnTo>
                    <a:pt x="0" y="727"/>
                  </a:lnTo>
                  <a:cubicBezTo>
                    <a:pt x="0" y="881"/>
                    <a:pt x="12" y="1036"/>
                    <a:pt x="36" y="1191"/>
                  </a:cubicBezTo>
                  <a:cubicBezTo>
                    <a:pt x="241" y="2399"/>
                    <a:pt x="1198" y="3255"/>
                    <a:pt x="2262" y="3255"/>
                  </a:cubicBezTo>
                  <a:cubicBezTo>
                    <a:pt x="2372" y="3255"/>
                    <a:pt x="2484" y="3246"/>
                    <a:pt x="2596" y="3227"/>
                  </a:cubicBezTo>
                  <a:cubicBezTo>
                    <a:pt x="3775" y="3024"/>
                    <a:pt x="4549" y="1786"/>
                    <a:pt x="4322" y="453"/>
                  </a:cubicBezTo>
                  <a:cubicBezTo>
                    <a:pt x="4287" y="298"/>
                    <a:pt x="4251" y="143"/>
                    <a:pt x="41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7843;p57">
              <a:extLst>
                <a:ext uri="{FF2B5EF4-FFF2-40B4-BE49-F238E27FC236}">
                  <a16:creationId xmlns:a16="http://schemas.microsoft.com/office/drawing/2014/main" id="{8E5AEA4D-ACE0-424C-9097-02C959552C18}"/>
                </a:ext>
              </a:extLst>
            </p:cNvPr>
            <p:cNvSpPr/>
            <p:nvPr/>
          </p:nvSpPr>
          <p:spPr>
            <a:xfrm>
              <a:off x="1704188" y="2552257"/>
              <a:ext cx="105969" cy="57097"/>
            </a:xfrm>
            <a:custGeom>
              <a:avLst/>
              <a:gdLst/>
              <a:ahLst/>
              <a:cxnLst/>
              <a:rect l="l" t="t" r="r" b="b"/>
              <a:pathLst>
                <a:path w="3311" h="1784" extrusionOk="0">
                  <a:moveTo>
                    <a:pt x="1857" y="0"/>
                  </a:moveTo>
                  <a:cubicBezTo>
                    <a:pt x="1743" y="0"/>
                    <a:pt x="1627" y="10"/>
                    <a:pt x="1512" y="28"/>
                  </a:cubicBezTo>
                  <a:cubicBezTo>
                    <a:pt x="858" y="147"/>
                    <a:pt x="298" y="564"/>
                    <a:pt x="0" y="1160"/>
                  </a:cubicBezTo>
                  <a:cubicBezTo>
                    <a:pt x="404" y="1583"/>
                    <a:pt x="931" y="1783"/>
                    <a:pt x="1453" y="1783"/>
                  </a:cubicBezTo>
                  <a:cubicBezTo>
                    <a:pt x="2210" y="1783"/>
                    <a:pt x="2958" y="1363"/>
                    <a:pt x="3310" y="588"/>
                  </a:cubicBezTo>
                  <a:cubicBezTo>
                    <a:pt x="2918" y="205"/>
                    <a:pt x="2395" y="0"/>
                    <a:pt x="1857" y="0"/>
                  </a:cubicBez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1" name="Google Shape;322;p31">
            <a:extLst>
              <a:ext uri="{FF2B5EF4-FFF2-40B4-BE49-F238E27FC236}">
                <a16:creationId xmlns:a16="http://schemas.microsoft.com/office/drawing/2014/main" id="{C58263B1-4A4A-4DC5-AC5F-536F60F4DC9C}"/>
              </a:ext>
            </a:extLst>
          </p:cNvPr>
          <p:cNvGrpSpPr/>
          <p:nvPr/>
        </p:nvGrpSpPr>
        <p:grpSpPr>
          <a:xfrm>
            <a:off x="887728" y="4934953"/>
            <a:ext cx="1723616" cy="1176001"/>
            <a:chOff x="7654122" y="2687046"/>
            <a:chExt cx="1909835" cy="1374569"/>
          </a:xfrm>
        </p:grpSpPr>
        <p:sp>
          <p:nvSpPr>
            <p:cNvPr id="122" name="Google Shape;323;p31">
              <a:extLst>
                <a:ext uri="{FF2B5EF4-FFF2-40B4-BE49-F238E27FC236}">
                  <a16:creationId xmlns:a16="http://schemas.microsoft.com/office/drawing/2014/main" id="{79A642D4-97D6-4E04-833F-D7B650DB54F5}"/>
                </a:ext>
              </a:extLst>
            </p:cNvPr>
            <p:cNvSpPr/>
            <p:nvPr/>
          </p:nvSpPr>
          <p:spPr>
            <a:xfrm>
              <a:off x="7654122" y="3315465"/>
              <a:ext cx="1026136" cy="287323"/>
            </a:xfrm>
            <a:custGeom>
              <a:avLst/>
              <a:gdLst/>
              <a:ahLst/>
              <a:cxnLst/>
              <a:rect l="l" t="t" r="r" b="b"/>
              <a:pathLst>
                <a:path w="79995" h="22399" extrusionOk="0">
                  <a:moveTo>
                    <a:pt x="10506" y="0"/>
                  </a:moveTo>
                  <a:cubicBezTo>
                    <a:pt x="9429" y="0"/>
                    <a:pt x="8356" y="137"/>
                    <a:pt x="7307" y="438"/>
                  </a:cubicBezTo>
                  <a:cubicBezTo>
                    <a:pt x="3298" y="1584"/>
                    <a:pt x="0" y="5658"/>
                    <a:pt x="737" y="9761"/>
                  </a:cubicBezTo>
                  <a:cubicBezTo>
                    <a:pt x="1427" y="5952"/>
                    <a:pt x="5463" y="3422"/>
                    <a:pt x="9337" y="3422"/>
                  </a:cubicBezTo>
                  <a:cubicBezTo>
                    <a:pt x="9423" y="3422"/>
                    <a:pt x="9509" y="3423"/>
                    <a:pt x="9594" y="3426"/>
                  </a:cubicBezTo>
                  <a:cubicBezTo>
                    <a:pt x="13550" y="3541"/>
                    <a:pt x="17160" y="5765"/>
                    <a:pt x="20045" y="8469"/>
                  </a:cubicBezTo>
                  <a:cubicBezTo>
                    <a:pt x="23637" y="11831"/>
                    <a:pt x="26824" y="16252"/>
                    <a:pt x="31650" y="17207"/>
                  </a:cubicBezTo>
                  <a:cubicBezTo>
                    <a:pt x="32295" y="17334"/>
                    <a:pt x="32938" y="17393"/>
                    <a:pt x="33578" y="17393"/>
                  </a:cubicBezTo>
                  <a:cubicBezTo>
                    <a:pt x="37448" y="17393"/>
                    <a:pt x="41204" y="15255"/>
                    <a:pt x="44637" y="13251"/>
                  </a:cubicBezTo>
                  <a:cubicBezTo>
                    <a:pt x="47859" y="11366"/>
                    <a:pt x="51475" y="9485"/>
                    <a:pt x="55089" y="9485"/>
                  </a:cubicBezTo>
                  <a:cubicBezTo>
                    <a:pt x="55962" y="9485"/>
                    <a:pt x="56835" y="9595"/>
                    <a:pt x="57702" y="9841"/>
                  </a:cubicBezTo>
                  <a:cubicBezTo>
                    <a:pt x="59248" y="10281"/>
                    <a:pt x="60673" y="11151"/>
                    <a:pt x="61765" y="12328"/>
                  </a:cubicBezTo>
                  <a:cubicBezTo>
                    <a:pt x="63887" y="14614"/>
                    <a:pt x="64709" y="17899"/>
                    <a:pt x="66933" y="20088"/>
                  </a:cubicBezTo>
                  <a:cubicBezTo>
                    <a:pt x="68459" y="21588"/>
                    <a:pt x="70604" y="22399"/>
                    <a:pt x="72739" y="22399"/>
                  </a:cubicBezTo>
                  <a:cubicBezTo>
                    <a:pt x="73772" y="22399"/>
                    <a:pt x="74803" y="22209"/>
                    <a:pt x="75759" y="21815"/>
                  </a:cubicBezTo>
                  <a:lnTo>
                    <a:pt x="79994" y="19741"/>
                  </a:lnTo>
                  <a:cubicBezTo>
                    <a:pt x="76274" y="19576"/>
                    <a:pt x="72948" y="17401"/>
                    <a:pt x="70139" y="14959"/>
                  </a:cubicBezTo>
                  <a:cubicBezTo>
                    <a:pt x="67328" y="12518"/>
                    <a:pt x="64779" y="9712"/>
                    <a:pt x="61565" y="7838"/>
                  </a:cubicBezTo>
                  <a:cubicBezTo>
                    <a:pt x="58806" y="6232"/>
                    <a:pt x="55612" y="5395"/>
                    <a:pt x="52420" y="5395"/>
                  </a:cubicBezTo>
                  <a:cubicBezTo>
                    <a:pt x="51051" y="5395"/>
                    <a:pt x="49682" y="5549"/>
                    <a:pt x="48348" y="5862"/>
                  </a:cubicBezTo>
                  <a:cubicBezTo>
                    <a:pt x="43505" y="6995"/>
                    <a:pt x="39020" y="10132"/>
                    <a:pt x="34126" y="10132"/>
                  </a:cubicBezTo>
                  <a:cubicBezTo>
                    <a:pt x="33803" y="10132"/>
                    <a:pt x="33478" y="10119"/>
                    <a:pt x="33151" y="10090"/>
                  </a:cubicBezTo>
                  <a:cubicBezTo>
                    <a:pt x="27859" y="9623"/>
                    <a:pt x="23828" y="5375"/>
                    <a:pt x="19259" y="2662"/>
                  </a:cubicBezTo>
                  <a:cubicBezTo>
                    <a:pt x="16615" y="1089"/>
                    <a:pt x="13544" y="0"/>
                    <a:pt x="1050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324;p31">
              <a:extLst>
                <a:ext uri="{FF2B5EF4-FFF2-40B4-BE49-F238E27FC236}">
                  <a16:creationId xmlns:a16="http://schemas.microsoft.com/office/drawing/2014/main" id="{4A715FB1-D372-4DBF-84BA-4CBA1F58B32A}"/>
                </a:ext>
              </a:extLst>
            </p:cNvPr>
            <p:cNvSpPr/>
            <p:nvPr/>
          </p:nvSpPr>
          <p:spPr>
            <a:xfrm>
              <a:off x="8565118" y="2745372"/>
              <a:ext cx="406375" cy="356797"/>
            </a:xfrm>
            <a:custGeom>
              <a:avLst/>
              <a:gdLst/>
              <a:ahLst/>
              <a:cxnLst/>
              <a:rect l="l" t="t" r="r" b="b"/>
              <a:pathLst>
                <a:path w="31680" h="27815" extrusionOk="0">
                  <a:moveTo>
                    <a:pt x="18007" y="0"/>
                  </a:moveTo>
                  <a:cubicBezTo>
                    <a:pt x="10004" y="0"/>
                    <a:pt x="1" y="5642"/>
                    <a:pt x="1947" y="16683"/>
                  </a:cubicBezTo>
                  <a:cubicBezTo>
                    <a:pt x="3593" y="26021"/>
                    <a:pt x="9510" y="27815"/>
                    <a:pt x="13813" y="27815"/>
                  </a:cubicBezTo>
                  <a:cubicBezTo>
                    <a:pt x="16497" y="27815"/>
                    <a:pt x="18552" y="27117"/>
                    <a:pt x="18552" y="27117"/>
                  </a:cubicBezTo>
                  <a:lnTo>
                    <a:pt x="24026" y="21252"/>
                  </a:lnTo>
                  <a:cubicBezTo>
                    <a:pt x="24026" y="21252"/>
                    <a:pt x="31680" y="8200"/>
                    <a:pt x="25406" y="2370"/>
                  </a:cubicBezTo>
                  <a:cubicBezTo>
                    <a:pt x="23702" y="786"/>
                    <a:pt x="20994" y="0"/>
                    <a:pt x="1800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25;p31">
              <a:extLst>
                <a:ext uri="{FF2B5EF4-FFF2-40B4-BE49-F238E27FC236}">
                  <a16:creationId xmlns:a16="http://schemas.microsoft.com/office/drawing/2014/main" id="{BC3C4ADA-FEB5-4191-814C-142771A93BF2}"/>
                </a:ext>
              </a:extLst>
            </p:cNvPr>
            <p:cNvSpPr/>
            <p:nvPr/>
          </p:nvSpPr>
          <p:spPr>
            <a:xfrm>
              <a:off x="8627678" y="2940440"/>
              <a:ext cx="378616" cy="344931"/>
            </a:xfrm>
            <a:custGeom>
              <a:avLst/>
              <a:gdLst/>
              <a:ahLst/>
              <a:cxnLst/>
              <a:rect l="l" t="t" r="r" b="b"/>
              <a:pathLst>
                <a:path w="29516" h="26890" extrusionOk="0">
                  <a:moveTo>
                    <a:pt x="15250" y="0"/>
                  </a:moveTo>
                  <a:cubicBezTo>
                    <a:pt x="9595" y="0"/>
                    <a:pt x="3436" y="3635"/>
                    <a:pt x="1213" y="10925"/>
                  </a:cubicBezTo>
                  <a:cubicBezTo>
                    <a:pt x="0" y="14897"/>
                    <a:pt x="4909" y="26890"/>
                    <a:pt x="13774" y="26890"/>
                  </a:cubicBezTo>
                  <a:cubicBezTo>
                    <a:pt x="15102" y="26890"/>
                    <a:pt x="16519" y="26620"/>
                    <a:pt x="18017" y="26015"/>
                  </a:cubicBezTo>
                  <a:cubicBezTo>
                    <a:pt x="29515" y="21366"/>
                    <a:pt x="29284" y="9859"/>
                    <a:pt x="23535" y="3461"/>
                  </a:cubicBezTo>
                  <a:cubicBezTo>
                    <a:pt x="21463" y="1155"/>
                    <a:pt x="18437" y="0"/>
                    <a:pt x="1525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326;p31">
              <a:extLst>
                <a:ext uri="{FF2B5EF4-FFF2-40B4-BE49-F238E27FC236}">
                  <a16:creationId xmlns:a16="http://schemas.microsoft.com/office/drawing/2014/main" id="{E05C22A3-67A9-4C4C-9BE9-875DCC8753C2}"/>
                </a:ext>
              </a:extLst>
            </p:cNvPr>
            <p:cNvSpPr/>
            <p:nvPr/>
          </p:nvSpPr>
          <p:spPr>
            <a:xfrm>
              <a:off x="8412548" y="2768500"/>
              <a:ext cx="408376" cy="355386"/>
            </a:xfrm>
            <a:custGeom>
              <a:avLst/>
              <a:gdLst/>
              <a:ahLst/>
              <a:cxnLst/>
              <a:rect l="l" t="t" r="r" b="b"/>
              <a:pathLst>
                <a:path w="31836" h="27705" extrusionOk="0">
                  <a:moveTo>
                    <a:pt x="20848" y="0"/>
                  </a:moveTo>
                  <a:cubicBezTo>
                    <a:pt x="12344" y="0"/>
                    <a:pt x="0" y="9755"/>
                    <a:pt x="7626" y="21167"/>
                  </a:cubicBezTo>
                  <a:cubicBezTo>
                    <a:pt x="10976" y="26180"/>
                    <a:pt x="14678" y="27705"/>
                    <a:pt x="17943" y="27705"/>
                  </a:cubicBezTo>
                  <a:cubicBezTo>
                    <a:pt x="23013" y="27705"/>
                    <a:pt x="27027" y="24026"/>
                    <a:pt x="27027" y="24026"/>
                  </a:cubicBezTo>
                  <a:lnTo>
                    <a:pt x="29673" y="16452"/>
                  </a:lnTo>
                  <a:cubicBezTo>
                    <a:pt x="29673" y="16452"/>
                    <a:pt x="31835" y="3261"/>
                    <a:pt x="23746" y="451"/>
                  </a:cubicBezTo>
                  <a:cubicBezTo>
                    <a:pt x="22866" y="145"/>
                    <a:pt x="21886" y="0"/>
                    <a:pt x="20848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327;p31">
              <a:extLst>
                <a:ext uri="{FF2B5EF4-FFF2-40B4-BE49-F238E27FC236}">
                  <a16:creationId xmlns:a16="http://schemas.microsoft.com/office/drawing/2014/main" id="{A3F66A8D-D421-42C8-B21B-C14AA5D56ED6}"/>
                </a:ext>
              </a:extLst>
            </p:cNvPr>
            <p:cNvSpPr/>
            <p:nvPr/>
          </p:nvSpPr>
          <p:spPr>
            <a:xfrm>
              <a:off x="8443218" y="3184150"/>
              <a:ext cx="529134" cy="389571"/>
            </a:xfrm>
            <a:custGeom>
              <a:avLst/>
              <a:gdLst/>
              <a:ahLst/>
              <a:cxnLst/>
              <a:rect l="l" t="t" r="r" b="b"/>
              <a:pathLst>
                <a:path w="41250" h="30370" extrusionOk="0">
                  <a:moveTo>
                    <a:pt x="20156" y="1"/>
                  </a:moveTo>
                  <a:cubicBezTo>
                    <a:pt x="20156" y="1"/>
                    <a:pt x="0" y="12996"/>
                    <a:pt x="9284" y="30098"/>
                  </a:cubicBezTo>
                  <a:cubicBezTo>
                    <a:pt x="12179" y="30287"/>
                    <a:pt x="14840" y="30370"/>
                    <a:pt x="17281" y="30370"/>
                  </a:cubicBezTo>
                  <a:cubicBezTo>
                    <a:pt x="35159" y="30370"/>
                    <a:pt x="41250" y="25915"/>
                    <a:pt x="41250" y="25915"/>
                  </a:cubicBezTo>
                  <a:lnTo>
                    <a:pt x="32952" y="4472"/>
                  </a:lnTo>
                  <a:lnTo>
                    <a:pt x="201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28;p31">
              <a:extLst>
                <a:ext uri="{FF2B5EF4-FFF2-40B4-BE49-F238E27FC236}">
                  <a16:creationId xmlns:a16="http://schemas.microsoft.com/office/drawing/2014/main" id="{5C75E615-32DB-4F76-AD6A-C6DE5010198C}"/>
                </a:ext>
              </a:extLst>
            </p:cNvPr>
            <p:cNvSpPr/>
            <p:nvPr/>
          </p:nvSpPr>
          <p:spPr>
            <a:xfrm>
              <a:off x="8864768" y="3197798"/>
              <a:ext cx="278716" cy="232383"/>
            </a:xfrm>
            <a:custGeom>
              <a:avLst/>
              <a:gdLst/>
              <a:ahLst/>
              <a:cxnLst/>
              <a:rect l="l" t="t" r="r" b="b"/>
              <a:pathLst>
                <a:path w="21728" h="18116" extrusionOk="0">
                  <a:moveTo>
                    <a:pt x="16009" y="0"/>
                  </a:moveTo>
                  <a:cubicBezTo>
                    <a:pt x="15916" y="0"/>
                    <a:pt x="15821" y="6"/>
                    <a:pt x="15725" y="16"/>
                  </a:cubicBezTo>
                  <a:cubicBezTo>
                    <a:pt x="11388" y="504"/>
                    <a:pt x="14468" y="7110"/>
                    <a:pt x="10891" y="9188"/>
                  </a:cubicBezTo>
                  <a:cubicBezTo>
                    <a:pt x="7312" y="11266"/>
                    <a:pt x="27" y="11764"/>
                    <a:pt x="27" y="11764"/>
                  </a:cubicBezTo>
                  <a:lnTo>
                    <a:pt x="0" y="17419"/>
                  </a:lnTo>
                  <a:cubicBezTo>
                    <a:pt x="0" y="17419"/>
                    <a:pt x="2085" y="18115"/>
                    <a:pt x="5071" y="18115"/>
                  </a:cubicBezTo>
                  <a:cubicBezTo>
                    <a:pt x="7864" y="18115"/>
                    <a:pt x="11446" y="17507"/>
                    <a:pt x="14846" y="15150"/>
                  </a:cubicBezTo>
                  <a:cubicBezTo>
                    <a:pt x="21728" y="10384"/>
                    <a:pt x="20139" y="0"/>
                    <a:pt x="16009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29;p31">
              <a:extLst>
                <a:ext uri="{FF2B5EF4-FFF2-40B4-BE49-F238E27FC236}">
                  <a16:creationId xmlns:a16="http://schemas.microsoft.com/office/drawing/2014/main" id="{5FA53938-925E-4880-8201-B451EEB36A11}"/>
                </a:ext>
              </a:extLst>
            </p:cNvPr>
            <p:cNvSpPr/>
            <p:nvPr/>
          </p:nvSpPr>
          <p:spPr>
            <a:xfrm>
              <a:off x="8997341" y="2687046"/>
              <a:ext cx="181625" cy="828400"/>
            </a:xfrm>
            <a:custGeom>
              <a:avLst/>
              <a:gdLst/>
              <a:ahLst/>
              <a:cxnLst/>
              <a:rect l="l" t="t" r="r" b="b"/>
              <a:pathLst>
                <a:path w="14159" h="64580" extrusionOk="0">
                  <a:moveTo>
                    <a:pt x="9949" y="0"/>
                  </a:moveTo>
                  <a:lnTo>
                    <a:pt x="5435" y="9607"/>
                  </a:lnTo>
                  <a:lnTo>
                    <a:pt x="1" y="64580"/>
                  </a:lnTo>
                  <a:lnTo>
                    <a:pt x="7047" y="64122"/>
                  </a:lnTo>
                  <a:lnTo>
                    <a:pt x="14159" y="10344"/>
                  </a:lnTo>
                  <a:lnTo>
                    <a:pt x="9949" y="0"/>
                  </a:lnTo>
                  <a:close/>
                </a:path>
              </a:pathLst>
            </a:custGeom>
            <a:solidFill>
              <a:srgbClr val="FC7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30;p31">
              <a:extLst>
                <a:ext uri="{FF2B5EF4-FFF2-40B4-BE49-F238E27FC236}">
                  <a16:creationId xmlns:a16="http://schemas.microsoft.com/office/drawing/2014/main" id="{C77C8EE6-8A6E-40FC-A79A-9E5C023ABDFC}"/>
                </a:ext>
              </a:extLst>
            </p:cNvPr>
            <p:cNvSpPr/>
            <p:nvPr/>
          </p:nvSpPr>
          <p:spPr>
            <a:xfrm>
              <a:off x="9025587" y="2797863"/>
              <a:ext cx="124735" cy="772652"/>
            </a:xfrm>
            <a:custGeom>
              <a:avLst/>
              <a:gdLst/>
              <a:ahLst/>
              <a:cxnLst/>
              <a:rect l="l" t="t" r="r" b="b"/>
              <a:pathLst>
                <a:path w="9724" h="60234" extrusionOk="0">
                  <a:moveTo>
                    <a:pt x="7495" y="1"/>
                  </a:moveTo>
                  <a:lnTo>
                    <a:pt x="1" y="60234"/>
                  </a:lnTo>
                  <a:lnTo>
                    <a:pt x="2904" y="58516"/>
                  </a:lnTo>
                  <a:lnTo>
                    <a:pt x="9724" y="116"/>
                  </a:lnTo>
                  <a:lnTo>
                    <a:pt x="7495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331;p31">
              <a:extLst>
                <a:ext uri="{FF2B5EF4-FFF2-40B4-BE49-F238E27FC236}">
                  <a16:creationId xmlns:a16="http://schemas.microsoft.com/office/drawing/2014/main" id="{EA2E50A2-FCC9-4927-B612-AB7415847A57}"/>
                </a:ext>
              </a:extLst>
            </p:cNvPr>
            <p:cNvSpPr/>
            <p:nvPr/>
          </p:nvSpPr>
          <p:spPr>
            <a:xfrm>
              <a:off x="8189849" y="3417546"/>
              <a:ext cx="1374107" cy="644069"/>
            </a:xfrm>
            <a:custGeom>
              <a:avLst/>
              <a:gdLst/>
              <a:ahLst/>
              <a:cxnLst/>
              <a:rect l="l" t="t" r="r" b="b"/>
              <a:pathLst>
                <a:path w="107122" h="50210" extrusionOk="0">
                  <a:moveTo>
                    <a:pt x="107122" y="0"/>
                  </a:moveTo>
                  <a:lnTo>
                    <a:pt x="0" y="30221"/>
                  </a:lnTo>
                  <a:lnTo>
                    <a:pt x="9430" y="50209"/>
                  </a:lnTo>
                  <a:lnTo>
                    <a:pt x="107122" y="0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332;p31">
              <a:extLst>
                <a:ext uri="{FF2B5EF4-FFF2-40B4-BE49-F238E27FC236}">
                  <a16:creationId xmlns:a16="http://schemas.microsoft.com/office/drawing/2014/main" id="{D39A7EA5-6336-4881-9DED-997E186FF361}"/>
                </a:ext>
              </a:extLst>
            </p:cNvPr>
            <p:cNvSpPr/>
            <p:nvPr/>
          </p:nvSpPr>
          <p:spPr>
            <a:xfrm>
              <a:off x="7966715" y="3417546"/>
              <a:ext cx="1597242" cy="537113"/>
            </a:xfrm>
            <a:custGeom>
              <a:avLst/>
              <a:gdLst/>
              <a:ahLst/>
              <a:cxnLst/>
              <a:rect l="l" t="t" r="r" b="b"/>
              <a:pathLst>
                <a:path w="124517" h="41872" extrusionOk="0">
                  <a:moveTo>
                    <a:pt x="124517" y="0"/>
                  </a:moveTo>
                  <a:lnTo>
                    <a:pt x="1" y="14171"/>
                  </a:lnTo>
                  <a:lnTo>
                    <a:pt x="4693" y="41871"/>
                  </a:lnTo>
                  <a:lnTo>
                    <a:pt x="124517" y="0"/>
                  </a:lnTo>
                  <a:close/>
                </a:path>
              </a:pathLst>
            </a:custGeom>
            <a:solidFill>
              <a:srgbClr val="FFAC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33;p31">
              <a:extLst>
                <a:ext uri="{FF2B5EF4-FFF2-40B4-BE49-F238E27FC236}">
                  <a16:creationId xmlns:a16="http://schemas.microsoft.com/office/drawing/2014/main" id="{899DFE84-E9D0-423A-9203-DEB85ECCB780}"/>
                </a:ext>
              </a:extLst>
            </p:cNvPr>
            <p:cNvSpPr/>
            <p:nvPr/>
          </p:nvSpPr>
          <p:spPr>
            <a:xfrm>
              <a:off x="8859573" y="3082466"/>
              <a:ext cx="80659" cy="43652"/>
            </a:xfrm>
            <a:custGeom>
              <a:avLst/>
              <a:gdLst/>
              <a:ahLst/>
              <a:cxnLst/>
              <a:rect l="l" t="t" r="r" b="b"/>
              <a:pathLst>
                <a:path w="6288" h="3403" extrusionOk="0">
                  <a:moveTo>
                    <a:pt x="4195" y="0"/>
                  </a:moveTo>
                  <a:cubicBezTo>
                    <a:pt x="2485" y="0"/>
                    <a:pt x="1" y="1492"/>
                    <a:pt x="280" y="2978"/>
                  </a:cubicBezTo>
                  <a:cubicBezTo>
                    <a:pt x="336" y="3274"/>
                    <a:pt x="704" y="3402"/>
                    <a:pt x="1224" y="3402"/>
                  </a:cubicBezTo>
                  <a:cubicBezTo>
                    <a:pt x="2934" y="3402"/>
                    <a:pt x="6287" y="2017"/>
                    <a:pt x="5586" y="669"/>
                  </a:cubicBezTo>
                  <a:cubicBezTo>
                    <a:pt x="5341" y="199"/>
                    <a:pt x="4820" y="0"/>
                    <a:pt x="4195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34;p31">
              <a:extLst>
                <a:ext uri="{FF2B5EF4-FFF2-40B4-BE49-F238E27FC236}">
                  <a16:creationId xmlns:a16="http://schemas.microsoft.com/office/drawing/2014/main" id="{55FAA2EC-E2DA-4658-91B7-81EA3AEC11B2}"/>
                </a:ext>
              </a:extLst>
            </p:cNvPr>
            <p:cNvSpPr/>
            <p:nvPr/>
          </p:nvSpPr>
          <p:spPr>
            <a:xfrm>
              <a:off x="8531253" y="2830342"/>
              <a:ext cx="247122" cy="245634"/>
            </a:xfrm>
            <a:custGeom>
              <a:avLst/>
              <a:gdLst/>
              <a:ahLst/>
              <a:cxnLst/>
              <a:rect l="l" t="t" r="r" b="b"/>
              <a:pathLst>
                <a:path w="19265" h="19149" extrusionOk="0">
                  <a:moveTo>
                    <a:pt x="9871" y="1"/>
                  </a:moveTo>
                  <a:cubicBezTo>
                    <a:pt x="9692" y="1"/>
                    <a:pt x="9513" y="7"/>
                    <a:pt x="9333" y="21"/>
                  </a:cubicBezTo>
                  <a:cubicBezTo>
                    <a:pt x="2629" y="541"/>
                    <a:pt x="0" y="7520"/>
                    <a:pt x="605" y="12323"/>
                  </a:cubicBezTo>
                  <a:cubicBezTo>
                    <a:pt x="906" y="14721"/>
                    <a:pt x="2403" y="16448"/>
                    <a:pt x="2976" y="17097"/>
                  </a:cubicBezTo>
                  <a:cubicBezTo>
                    <a:pt x="3437" y="17616"/>
                    <a:pt x="4064" y="17953"/>
                    <a:pt x="4698" y="18237"/>
                  </a:cubicBezTo>
                  <a:cubicBezTo>
                    <a:pt x="5926" y="18786"/>
                    <a:pt x="7290" y="19149"/>
                    <a:pt x="8624" y="19149"/>
                  </a:cubicBezTo>
                  <a:cubicBezTo>
                    <a:pt x="9503" y="19149"/>
                    <a:pt x="10370" y="18991"/>
                    <a:pt x="11176" y="18624"/>
                  </a:cubicBezTo>
                  <a:cubicBezTo>
                    <a:pt x="13853" y="17403"/>
                    <a:pt x="15074" y="14326"/>
                    <a:pt x="17152" y="12240"/>
                  </a:cubicBezTo>
                  <a:cubicBezTo>
                    <a:pt x="17663" y="11729"/>
                    <a:pt x="18240" y="11258"/>
                    <a:pt x="18568" y="10620"/>
                  </a:cubicBezTo>
                  <a:cubicBezTo>
                    <a:pt x="19265" y="9265"/>
                    <a:pt x="18661" y="7632"/>
                    <a:pt x="18000" y="6264"/>
                  </a:cubicBezTo>
                  <a:cubicBezTo>
                    <a:pt x="17409" y="5048"/>
                    <a:pt x="16765" y="3840"/>
                    <a:pt x="15877" y="2818"/>
                  </a:cubicBezTo>
                  <a:cubicBezTo>
                    <a:pt x="14375" y="1103"/>
                    <a:pt x="12141" y="1"/>
                    <a:pt x="987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335;p31">
              <a:extLst>
                <a:ext uri="{FF2B5EF4-FFF2-40B4-BE49-F238E27FC236}">
                  <a16:creationId xmlns:a16="http://schemas.microsoft.com/office/drawing/2014/main" id="{0057D6E2-4258-4E92-AB88-5A867B86DA93}"/>
                </a:ext>
              </a:extLst>
            </p:cNvPr>
            <p:cNvSpPr/>
            <p:nvPr/>
          </p:nvSpPr>
          <p:spPr>
            <a:xfrm>
              <a:off x="8769652" y="3047268"/>
              <a:ext cx="70513" cy="56775"/>
            </a:xfrm>
            <a:custGeom>
              <a:avLst/>
              <a:gdLst/>
              <a:ahLst/>
              <a:cxnLst/>
              <a:rect l="l" t="t" r="r" b="b"/>
              <a:pathLst>
                <a:path w="5497" h="4426" extrusionOk="0">
                  <a:moveTo>
                    <a:pt x="3121" y="1"/>
                  </a:moveTo>
                  <a:cubicBezTo>
                    <a:pt x="2478" y="1"/>
                    <a:pt x="1915" y="170"/>
                    <a:pt x="1435" y="509"/>
                  </a:cubicBezTo>
                  <a:cubicBezTo>
                    <a:pt x="0" y="1521"/>
                    <a:pt x="14" y="3648"/>
                    <a:pt x="14" y="3737"/>
                  </a:cubicBezTo>
                  <a:cubicBezTo>
                    <a:pt x="18" y="4117"/>
                    <a:pt x="328" y="4421"/>
                    <a:pt x="707" y="4421"/>
                  </a:cubicBezTo>
                  <a:cubicBezTo>
                    <a:pt x="708" y="4421"/>
                    <a:pt x="709" y="4421"/>
                    <a:pt x="711" y="4421"/>
                  </a:cubicBezTo>
                  <a:cubicBezTo>
                    <a:pt x="713" y="4421"/>
                    <a:pt x="715" y="4423"/>
                    <a:pt x="715" y="4425"/>
                  </a:cubicBezTo>
                  <a:cubicBezTo>
                    <a:pt x="1097" y="4421"/>
                    <a:pt x="1407" y="4105"/>
                    <a:pt x="1403" y="3724"/>
                  </a:cubicBezTo>
                  <a:cubicBezTo>
                    <a:pt x="1399" y="3311"/>
                    <a:pt x="1545" y="2129"/>
                    <a:pt x="2237" y="1646"/>
                  </a:cubicBezTo>
                  <a:cubicBezTo>
                    <a:pt x="2474" y="1480"/>
                    <a:pt x="2772" y="1397"/>
                    <a:pt x="3129" y="1397"/>
                  </a:cubicBezTo>
                  <a:cubicBezTo>
                    <a:pt x="3509" y="1397"/>
                    <a:pt x="3956" y="1492"/>
                    <a:pt x="4467" y="1681"/>
                  </a:cubicBezTo>
                  <a:cubicBezTo>
                    <a:pt x="4548" y="1712"/>
                    <a:pt x="4631" y="1727"/>
                    <a:pt x="4712" y="1727"/>
                  </a:cubicBezTo>
                  <a:cubicBezTo>
                    <a:pt x="4994" y="1727"/>
                    <a:pt x="5259" y="1553"/>
                    <a:pt x="5363" y="1273"/>
                  </a:cubicBezTo>
                  <a:cubicBezTo>
                    <a:pt x="5496" y="913"/>
                    <a:pt x="5315" y="509"/>
                    <a:pt x="4955" y="376"/>
                  </a:cubicBezTo>
                  <a:cubicBezTo>
                    <a:pt x="4286" y="126"/>
                    <a:pt x="3674" y="1"/>
                    <a:pt x="312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36;p31">
              <a:extLst>
                <a:ext uri="{FF2B5EF4-FFF2-40B4-BE49-F238E27FC236}">
                  <a16:creationId xmlns:a16="http://schemas.microsoft.com/office/drawing/2014/main" id="{1884674E-7AF9-4DAC-86AF-C78A4EBA50B4}"/>
                </a:ext>
              </a:extLst>
            </p:cNvPr>
            <p:cNvSpPr/>
            <p:nvPr/>
          </p:nvSpPr>
          <p:spPr>
            <a:xfrm>
              <a:off x="8893322" y="3009221"/>
              <a:ext cx="71719" cy="38611"/>
            </a:xfrm>
            <a:custGeom>
              <a:avLst/>
              <a:gdLst/>
              <a:ahLst/>
              <a:cxnLst/>
              <a:rect l="l" t="t" r="r" b="b"/>
              <a:pathLst>
                <a:path w="5591" h="3010" extrusionOk="0">
                  <a:moveTo>
                    <a:pt x="2941" y="1"/>
                  </a:moveTo>
                  <a:cubicBezTo>
                    <a:pt x="2826" y="1"/>
                    <a:pt x="2711" y="9"/>
                    <a:pt x="2596" y="26"/>
                  </a:cubicBezTo>
                  <a:cubicBezTo>
                    <a:pt x="1099" y="248"/>
                    <a:pt x="305" y="1838"/>
                    <a:pt x="220" y="2019"/>
                  </a:cubicBezTo>
                  <a:cubicBezTo>
                    <a:pt x="1" y="2478"/>
                    <a:pt x="336" y="3010"/>
                    <a:pt x="845" y="3010"/>
                  </a:cubicBezTo>
                  <a:cubicBezTo>
                    <a:pt x="845" y="3010"/>
                    <a:pt x="846" y="3010"/>
                    <a:pt x="846" y="3010"/>
                  </a:cubicBezTo>
                  <a:cubicBezTo>
                    <a:pt x="1112" y="3010"/>
                    <a:pt x="1356" y="2861"/>
                    <a:pt x="1477" y="2623"/>
                  </a:cubicBezTo>
                  <a:cubicBezTo>
                    <a:pt x="1627" y="2317"/>
                    <a:pt x="2152" y="1500"/>
                    <a:pt x="2804" y="1407"/>
                  </a:cubicBezTo>
                  <a:cubicBezTo>
                    <a:pt x="2847" y="1400"/>
                    <a:pt x="2891" y="1397"/>
                    <a:pt x="2935" y="1397"/>
                  </a:cubicBezTo>
                  <a:cubicBezTo>
                    <a:pt x="3346" y="1397"/>
                    <a:pt x="3800" y="1674"/>
                    <a:pt x="4301" y="2219"/>
                  </a:cubicBezTo>
                  <a:cubicBezTo>
                    <a:pt x="4438" y="2370"/>
                    <a:pt x="4627" y="2446"/>
                    <a:pt x="4816" y="2446"/>
                  </a:cubicBezTo>
                  <a:cubicBezTo>
                    <a:pt x="4984" y="2446"/>
                    <a:pt x="5152" y="2386"/>
                    <a:pt x="5286" y="2263"/>
                  </a:cubicBezTo>
                  <a:cubicBezTo>
                    <a:pt x="5571" y="2004"/>
                    <a:pt x="5590" y="1562"/>
                    <a:pt x="5331" y="1278"/>
                  </a:cubicBezTo>
                  <a:cubicBezTo>
                    <a:pt x="4553" y="426"/>
                    <a:pt x="3751" y="1"/>
                    <a:pt x="294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37;p31">
              <a:extLst>
                <a:ext uri="{FF2B5EF4-FFF2-40B4-BE49-F238E27FC236}">
                  <a16:creationId xmlns:a16="http://schemas.microsoft.com/office/drawing/2014/main" id="{9891F604-D28B-4C47-ADCB-C83B99582D54}"/>
                </a:ext>
              </a:extLst>
            </p:cNvPr>
            <p:cNvSpPr/>
            <p:nvPr/>
          </p:nvSpPr>
          <p:spPr>
            <a:xfrm>
              <a:off x="8893399" y="3101220"/>
              <a:ext cx="33582" cy="51233"/>
            </a:xfrm>
            <a:custGeom>
              <a:avLst/>
              <a:gdLst/>
              <a:ahLst/>
              <a:cxnLst/>
              <a:rect l="l" t="t" r="r" b="b"/>
              <a:pathLst>
                <a:path w="2618" h="3994" extrusionOk="0">
                  <a:moveTo>
                    <a:pt x="792" y="1"/>
                  </a:moveTo>
                  <a:cubicBezTo>
                    <a:pt x="706" y="1"/>
                    <a:pt x="619" y="17"/>
                    <a:pt x="534" y="51"/>
                  </a:cubicBezTo>
                  <a:cubicBezTo>
                    <a:pt x="176" y="192"/>
                    <a:pt x="1" y="598"/>
                    <a:pt x="143" y="956"/>
                  </a:cubicBezTo>
                  <a:lnTo>
                    <a:pt x="1178" y="3553"/>
                  </a:lnTo>
                  <a:cubicBezTo>
                    <a:pt x="1283" y="3818"/>
                    <a:pt x="1540" y="3993"/>
                    <a:pt x="1826" y="3993"/>
                  </a:cubicBezTo>
                  <a:cubicBezTo>
                    <a:pt x="1829" y="3993"/>
                    <a:pt x="1831" y="3993"/>
                    <a:pt x="1834" y="3993"/>
                  </a:cubicBezTo>
                  <a:cubicBezTo>
                    <a:pt x="1919" y="3993"/>
                    <a:pt x="2004" y="3976"/>
                    <a:pt x="2083" y="3944"/>
                  </a:cubicBezTo>
                  <a:cubicBezTo>
                    <a:pt x="2442" y="3802"/>
                    <a:pt x="2618" y="3396"/>
                    <a:pt x="2474" y="3038"/>
                  </a:cubicBezTo>
                  <a:lnTo>
                    <a:pt x="1440" y="441"/>
                  </a:lnTo>
                  <a:cubicBezTo>
                    <a:pt x="1331" y="167"/>
                    <a:pt x="1069" y="1"/>
                    <a:pt x="79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3467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3" dur="2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7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140" fill="hold">
                                          <p:stCondLst>
                                            <p:cond delay="14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140" fill="hold">
                                          <p:stCondLst>
                                            <p:cond delay="28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140" fill="hold">
                                          <p:stCondLst>
                                            <p:cond delay="42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140" fill="hold">
                                          <p:stCondLst>
                                            <p:cond delay="56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0599 0.00278 C -0.1556 -4.07407E-6 -0.12617 0.01667 -0.06901 0.01274 C -0.01198 0.00857 0.06654 -0.01875 0.13646 -0.02129 C 0.15664 -0.01689 0.19492 -0.00787 0.2151 -0.00208 C 0.23841 -0.00717 0.26159 -0.01088 0.28542 -0.01597 C 0.30625 -0.01041 0.3276 -0.00625 0.34831 -0.00069 C 0.36536 0.00209 0.38229 0.00579 0.39909 0.00926 C 0.41862 0.00255 0.43802 -0.00254 0.45768 -0.00856 L 0.54831 -0.01041 C 0.56081 -0.00208 0.57279 0.00602 0.58529 0.01389 L 0.62682 0.01783 C 0.64193 0.01088 0.65755 0.00718 0.67318 0.0007 L 0.71732 0.0007 C 0.72904 -0.00277 0.73932 -0.00787 0.75052 -0.01041 L 0.79271 -0.01041 L 0.83112 -0.00833 L 0.86732 -0.00787 L 0.87266 -0.00787 " pathEditMode="relative" rAng="0" ptsTypes="AAAAAAAAAAAAAAAAAA">
                                      <p:cBhvr>
                                        <p:cTn id="21" dur="10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32" y="-463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23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28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48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3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8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78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83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3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08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13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80" grpId="0"/>
      <p:bldP spid="28" grpId="0" animBg="1"/>
      <p:bldP spid="29" grpId="0"/>
      <p:bldP spid="2" grpId="0"/>
      <p:bldP spid="40" grpId="0" animBg="1"/>
      <p:bldP spid="41" grpId="0"/>
      <p:bldP spid="52" grpId="0"/>
      <p:bldP spid="8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9234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698786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เขียนแสดงจำนวนเงินแบบใช้จุด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880407"/>
            <a:ext cx="13580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50 สตางค์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58672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543730"/>
            <a:ext cx="12314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200 บาท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26456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221569"/>
            <a:ext cx="9236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936055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3893056"/>
            <a:ext cx="14189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1,534 บาท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253114" y="1841820"/>
            <a:ext cx="13099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0.50 บาท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62658"/>
            <a:ext cx="16081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200.00 บาท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254468"/>
            <a:ext cx="13003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2.00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246178" y="3896927"/>
            <a:ext cx="17956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1,534.00 บาท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175729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570255" y="2733315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1590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เขียนแสดงจำนวนเงินแบบใช้จุด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1432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6165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02031" y="2733315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570255" y="447507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54323" y="4475070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FB1E298-2B0B-4460-87E5-94087B8A368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9969" y="2733315"/>
            <a:ext cx="1792139" cy="976486"/>
          </a:xfrm>
          <a:prstGeom prst="rect">
            <a:avLst/>
          </a:prstGeom>
        </p:spPr>
      </p:pic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9FE680E9-B291-4211-819D-1C23D8B7193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479398" y="2703867"/>
            <a:ext cx="1721550" cy="976486"/>
          </a:xfrm>
          <a:prstGeom prst="rect">
            <a:avLst/>
          </a:prstGeom>
        </p:spPr>
      </p:pic>
      <p:pic>
        <p:nvPicPr>
          <p:cNvPr id="56" name="รูปภาพ 55">
            <a:extLst>
              <a:ext uri="{FF2B5EF4-FFF2-40B4-BE49-F238E27FC236}">
                <a16:creationId xmlns:a16="http://schemas.microsoft.com/office/drawing/2014/main" id="{6480F847-F07B-41C4-8055-416D7A7D72A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64188" y="4406698"/>
            <a:ext cx="1290010" cy="1290010"/>
          </a:xfrm>
          <a:prstGeom prst="rect">
            <a:avLst/>
          </a:prstGeom>
        </p:spPr>
      </p:pic>
      <p:pic>
        <p:nvPicPr>
          <p:cNvPr id="57" name="รูปภาพ 56">
            <a:extLst>
              <a:ext uri="{FF2B5EF4-FFF2-40B4-BE49-F238E27FC236}">
                <a16:creationId xmlns:a16="http://schemas.microsoft.com/office/drawing/2014/main" id="{8F5C7CC1-64A0-4D1A-8898-A13C58474EB6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643911" y="4377250"/>
            <a:ext cx="1247400" cy="1188000"/>
          </a:xfrm>
          <a:prstGeom prst="rect">
            <a:avLst/>
          </a:prstGeom>
        </p:spPr>
      </p:pic>
      <p:pic>
        <p:nvPicPr>
          <p:cNvPr id="6" name="รูปภาพ 5" descr="รูปภาพประกอบด้วย ข้อความ&#10;&#10;คำอธิบายที่สร้างโดยอัตโนมัติ">
            <a:extLst>
              <a:ext uri="{FF2B5EF4-FFF2-40B4-BE49-F238E27FC236}">
                <a16:creationId xmlns:a16="http://schemas.microsoft.com/office/drawing/2014/main" id="{92E615F1-0B59-42FD-BD35-DF2872B1C3F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9891" y="1305208"/>
            <a:ext cx="1792139" cy="1116248"/>
          </a:xfrm>
          <a:prstGeom prst="rect">
            <a:avLst/>
          </a:prstGeom>
        </p:spPr>
      </p:pic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D4A887FD-3988-43FE-A834-1B2CDDDEA1C8}"/>
              </a:ext>
            </a:extLst>
          </p:cNvPr>
          <p:cNvSpPr txBox="1"/>
          <p:nvPr/>
        </p:nvSpPr>
        <p:spPr>
          <a:xfrm>
            <a:off x="6260965" y="1590422"/>
            <a:ext cx="15231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110.00 บาท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93990514-5832-43A0-BBBB-1DF394FE9EF9}"/>
              </a:ext>
            </a:extLst>
          </p:cNvPr>
          <p:cNvSpPr txBox="1"/>
          <p:nvPr/>
        </p:nvSpPr>
        <p:spPr>
          <a:xfrm>
            <a:off x="3755079" y="3680353"/>
            <a:ext cx="14638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50.00 บาท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F32A2C1-D067-4DE2-93FE-2B44F59BF5FF}"/>
              </a:ext>
            </a:extLst>
          </p:cNvPr>
          <p:cNvSpPr txBox="1"/>
          <p:nvPr/>
        </p:nvSpPr>
        <p:spPr>
          <a:xfrm>
            <a:off x="7651940" y="3634333"/>
            <a:ext cx="14798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95.50 บาท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522687F0-EF4D-4DD5-B63D-28F2E48CC484}"/>
              </a:ext>
            </a:extLst>
          </p:cNvPr>
          <p:cNvSpPr txBox="1"/>
          <p:nvPr/>
        </p:nvSpPr>
        <p:spPr>
          <a:xfrm>
            <a:off x="3850933" y="5605216"/>
            <a:ext cx="14590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23.25 บาท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CBFDAD1D-F0C3-40A1-AA78-D2F9ABE403F9}"/>
              </a:ext>
            </a:extLst>
          </p:cNvPr>
          <p:cNvSpPr txBox="1"/>
          <p:nvPr/>
        </p:nvSpPr>
        <p:spPr>
          <a:xfrm>
            <a:off x="7688348" y="5562743"/>
            <a:ext cx="14654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69.75 บาท</a:t>
            </a:r>
          </a:p>
        </p:txBody>
      </p:sp>
    </p:spTree>
    <p:extLst>
      <p:ext uri="{BB962C8B-B14F-4D97-AF65-F5344CB8AC3E}">
        <p14:creationId xmlns:p14="http://schemas.microsoft.com/office/powerpoint/2010/main" val="3223397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0" grpId="0"/>
      <p:bldP spid="6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6705" y="135122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752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บอกจำนวนเงิน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35951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8327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38595" y="1308223"/>
            <a:ext cx="16113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679.00 บาท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6705" y="2476110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438595" y="2433111"/>
            <a:ext cx="16017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657.75 บาท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6705" y="3798392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438595" y="3755393"/>
            <a:ext cx="17508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2,118.00 บาท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6705" y="5018520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438595" y="4975521"/>
            <a:ext cx="15728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100.25 บาท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65" name="กลุ่ม 2">
            <a:extLst>
              <a:ext uri="{FF2B5EF4-FFF2-40B4-BE49-F238E27FC236}">
                <a16:creationId xmlns:a16="http://schemas.microsoft.com/office/drawing/2014/main" id="{84E6BADF-4B79-4FD9-BAF9-CB4DB23C7532}"/>
              </a:ext>
            </a:extLst>
          </p:cNvPr>
          <p:cNvGrpSpPr/>
          <p:nvPr/>
        </p:nvGrpSpPr>
        <p:grpSpPr>
          <a:xfrm>
            <a:off x="6268729" y="1308223"/>
            <a:ext cx="468000" cy="468000"/>
            <a:chOff x="1239484" y="1722687"/>
            <a:chExt cx="468000" cy="468000"/>
          </a:xfrm>
        </p:grpSpPr>
        <p:sp>
          <p:nvSpPr>
            <p:cNvPr id="66" name="Google Shape;523;p27">
              <a:extLst>
                <a:ext uri="{FF2B5EF4-FFF2-40B4-BE49-F238E27FC236}">
                  <a16:creationId xmlns:a16="http://schemas.microsoft.com/office/drawing/2014/main" id="{70D958CF-031C-4CC1-B3AB-0696C8A8B0C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656;p49">
              <a:extLst>
                <a:ext uri="{FF2B5EF4-FFF2-40B4-BE49-F238E27FC236}">
                  <a16:creationId xmlns:a16="http://schemas.microsoft.com/office/drawing/2014/main" id="{47AD48CB-B979-4120-82D7-15223FF166B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8" name="TextBox 3">
            <a:extLst>
              <a:ext uri="{FF2B5EF4-FFF2-40B4-BE49-F238E27FC236}">
                <a16:creationId xmlns:a16="http://schemas.microsoft.com/office/drawing/2014/main" id="{FF986463-6568-4927-B867-81061B6C07CE}"/>
              </a:ext>
            </a:extLst>
          </p:cNvPr>
          <p:cNvSpPr txBox="1"/>
          <p:nvPr/>
        </p:nvSpPr>
        <p:spPr>
          <a:xfrm>
            <a:off x="6890619" y="1265224"/>
            <a:ext cx="13099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0.50 บาท</a:t>
            </a:r>
          </a:p>
        </p:txBody>
      </p:sp>
      <p:grpSp>
        <p:nvGrpSpPr>
          <p:cNvPr id="69" name="กลุ่ม 2">
            <a:extLst>
              <a:ext uri="{FF2B5EF4-FFF2-40B4-BE49-F238E27FC236}">
                <a16:creationId xmlns:a16="http://schemas.microsoft.com/office/drawing/2014/main" id="{CD63B9DD-A26A-41CD-9762-F798C7998076}"/>
              </a:ext>
            </a:extLst>
          </p:cNvPr>
          <p:cNvGrpSpPr/>
          <p:nvPr/>
        </p:nvGrpSpPr>
        <p:grpSpPr>
          <a:xfrm>
            <a:off x="6268729" y="2433111"/>
            <a:ext cx="468000" cy="468000"/>
            <a:chOff x="1239484" y="1722687"/>
            <a:chExt cx="468000" cy="468000"/>
          </a:xfrm>
        </p:grpSpPr>
        <p:sp>
          <p:nvSpPr>
            <p:cNvPr id="70" name="Google Shape;523;p27">
              <a:extLst>
                <a:ext uri="{FF2B5EF4-FFF2-40B4-BE49-F238E27FC236}">
                  <a16:creationId xmlns:a16="http://schemas.microsoft.com/office/drawing/2014/main" id="{C6CF468C-875E-4A07-99F9-6DE4DD9C8B0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656;p49">
              <a:extLst>
                <a:ext uri="{FF2B5EF4-FFF2-40B4-BE49-F238E27FC236}">
                  <a16:creationId xmlns:a16="http://schemas.microsoft.com/office/drawing/2014/main" id="{0D7B64D2-DFB3-4B66-BEF3-6E14787CDD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2" name="TextBox 183">
            <a:extLst>
              <a:ext uri="{FF2B5EF4-FFF2-40B4-BE49-F238E27FC236}">
                <a16:creationId xmlns:a16="http://schemas.microsoft.com/office/drawing/2014/main" id="{3214AD63-9F26-43D7-B9D1-9CA861CB6B0F}"/>
              </a:ext>
            </a:extLst>
          </p:cNvPr>
          <p:cNvSpPr txBox="1"/>
          <p:nvPr/>
        </p:nvSpPr>
        <p:spPr>
          <a:xfrm>
            <a:off x="6890619" y="2390112"/>
            <a:ext cx="18197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7,098.75 บาท</a:t>
            </a:r>
          </a:p>
        </p:txBody>
      </p:sp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A88244F7-6D83-410C-B857-BD3D4A6EA060}"/>
              </a:ext>
            </a:extLst>
          </p:cNvPr>
          <p:cNvGrpSpPr/>
          <p:nvPr/>
        </p:nvGrpSpPr>
        <p:grpSpPr>
          <a:xfrm>
            <a:off x="6268729" y="3755393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787DB2EB-A071-43BD-830E-9365D72EC16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656;p49">
              <a:extLst>
                <a:ext uri="{FF2B5EF4-FFF2-40B4-BE49-F238E27FC236}">
                  <a16:creationId xmlns:a16="http://schemas.microsoft.com/office/drawing/2014/main" id="{BA28C847-4F36-421F-B9A7-A30D3B36E6A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9" name="TextBox 187">
            <a:extLst>
              <a:ext uri="{FF2B5EF4-FFF2-40B4-BE49-F238E27FC236}">
                <a16:creationId xmlns:a16="http://schemas.microsoft.com/office/drawing/2014/main" id="{9C8E48AE-A18A-4147-B444-01B02263C018}"/>
              </a:ext>
            </a:extLst>
          </p:cNvPr>
          <p:cNvSpPr txBox="1"/>
          <p:nvPr/>
        </p:nvSpPr>
        <p:spPr>
          <a:xfrm>
            <a:off x="6890619" y="3712394"/>
            <a:ext cx="16257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500.50 บาท</a:t>
            </a:r>
          </a:p>
        </p:txBody>
      </p:sp>
      <p:grpSp>
        <p:nvGrpSpPr>
          <p:cNvPr id="80" name="กลุ่ม 2">
            <a:extLst>
              <a:ext uri="{FF2B5EF4-FFF2-40B4-BE49-F238E27FC236}">
                <a16:creationId xmlns:a16="http://schemas.microsoft.com/office/drawing/2014/main" id="{256813A4-2A72-4A13-81B0-C8E3E597535F}"/>
              </a:ext>
            </a:extLst>
          </p:cNvPr>
          <p:cNvGrpSpPr/>
          <p:nvPr/>
        </p:nvGrpSpPr>
        <p:grpSpPr>
          <a:xfrm>
            <a:off x="6268729" y="4975521"/>
            <a:ext cx="468000" cy="468000"/>
            <a:chOff x="1239484" y="1722687"/>
            <a:chExt cx="468000" cy="468000"/>
          </a:xfrm>
        </p:grpSpPr>
        <p:sp>
          <p:nvSpPr>
            <p:cNvPr id="81" name="Google Shape;523;p27">
              <a:extLst>
                <a:ext uri="{FF2B5EF4-FFF2-40B4-BE49-F238E27FC236}">
                  <a16:creationId xmlns:a16="http://schemas.microsoft.com/office/drawing/2014/main" id="{3F0E0A99-D7C2-4E0F-BA3B-D9D8575E073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656;p49">
              <a:extLst>
                <a:ext uri="{FF2B5EF4-FFF2-40B4-BE49-F238E27FC236}">
                  <a16:creationId xmlns:a16="http://schemas.microsoft.com/office/drawing/2014/main" id="{18EE9377-FF86-4D39-9A9F-A1B8F513AFC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3" name="TextBox 191">
            <a:extLst>
              <a:ext uri="{FF2B5EF4-FFF2-40B4-BE49-F238E27FC236}">
                <a16:creationId xmlns:a16="http://schemas.microsoft.com/office/drawing/2014/main" id="{5B076504-D905-4335-AD57-768121EC09D3}"/>
              </a:ext>
            </a:extLst>
          </p:cNvPr>
          <p:cNvSpPr txBox="1"/>
          <p:nvPr/>
        </p:nvSpPr>
        <p:spPr>
          <a:xfrm>
            <a:off x="6890619" y="4932522"/>
            <a:ext cx="18357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2,567.25 บาท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2967F03-93A6-4287-B1B1-DD41CF60B627}"/>
              </a:ext>
            </a:extLst>
          </p:cNvPr>
          <p:cNvSpPr txBox="1"/>
          <p:nvPr/>
        </p:nvSpPr>
        <p:spPr>
          <a:xfrm>
            <a:off x="2446288" y="1788211"/>
            <a:ext cx="12346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679 บาท</a:t>
            </a: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B6C6CF18-D7CF-45F5-9C81-05E4C9BBE263}"/>
              </a:ext>
            </a:extLst>
          </p:cNvPr>
          <p:cNvSpPr txBox="1"/>
          <p:nvPr/>
        </p:nvSpPr>
        <p:spPr>
          <a:xfrm>
            <a:off x="6916746" y="1732883"/>
            <a:ext cx="13580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 สตางค์</a:t>
            </a: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63938D39-8EB2-4738-935C-7992238552D4}"/>
              </a:ext>
            </a:extLst>
          </p:cNvPr>
          <p:cNvSpPr txBox="1"/>
          <p:nvPr/>
        </p:nvSpPr>
        <p:spPr>
          <a:xfrm>
            <a:off x="2449132" y="2913099"/>
            <a:ext cx="25106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657 บาท 75 สตางค์</a:t>
            </a:r>
          </a:p>
        </p:txBody>
      </p:sp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74FD5CAB-F3D5-4E17-ADAF-3B5363AB5CB8}"/>
              </a:ext>
            </a:extLst>
          </p:cNvPr>
          <p:cNvSpPr txBox="1"/>
          <p:nvPr/>
        </p:nvSpPr>
        <p:spPr>
          <a:xfrm>
            <a:off x="6916746" y="2896820"/>
            <a:ext cx="27286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7,098 บาท 75 สตางค์</a:t>
            </a:r>
          </a:p>
        </p:txBody>
      </p:sp>
      <p:sp>
        <p:nvSpPr>
          <p:cNvPr id="89" name="กล่องข้อความ 88">
            <a:extLst>
              <a:ext uri="{FF2B5EF4-FFF2-40B4-BE49-F238E27FC236}">
                <a16:creationId xmlns:a16="http://schemas.microsoft.com/office/drawing/2014/main" id="{5CA35F57-8481-432E-BF9F-A9E1571F2FEA}"/>
              </a:ext>
            </a:extLst>
          </p:cNvPr>
          <p:cNvSpPr txBox="1"/>
          <p:nvPr/>
        </p:nvSpPr>
        <p:spPr>
          <a:xfrm>
            <a:off x="2425609" y="4202144"/>
            <a:ext cx="137409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2,118 บาท</a:t>
            </a: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BBB35BB9-A988-4973-B331-96D7FEDA8DF7}"/>
              </a:ext>
            </a:extLst>
          </p:cNvPr>
          <p:cNvSpPr txBox="1"/>
          <p:nvPr/>
        </p:nvSpPr>
        <p:spPr>
          <a:xfrm>
            <a:off x="6904256" y="4190062"/>
            <a:ext cx="25346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500 บาท 50 สตางค์</a:t>
            </a:r>
          </a:p>
        </p:txBody>
      </p:sp>
      <p:sp>
        <p:nvSpPr>
          <p:cNvPr id="91" name="กล่องข้อความ 90">
            <a:extLst>
              <a:ext uri="{FF2B5EF4-FFF2-40B4-BE49-F238E27FC236}">
                <a16:creationId xmlns:a16="http://schemas.microsoft.com/office/drawing/2014/main" id="{6A4B5D4D-96D3-4224-A1E3-41BE135FDC5F}"/>
              </a:ext>
            </a:extLst>
          </p:cNvPr>
          <p:cNvSpPr txBox="1"/>
          <p:nvPr/>
        </p:nvSpPr>
        <p:spPr>
          <a:xfrm>
            <a:off x="2438595" y="5390252"/>
            <a:ext cx="24817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100 บาท 25 สตางค์</a:t>
            </a:r>
          </a:p>
        </p:txBody>
      </p:sp>
      <p:sp>
        <p:nvSpPr>
          <p:cNvPr id="92" name="กล่องข้อความ 91">
            <a:extLst>
              <a:ext uri="{FF2B5EF4-FFF2-40B4-BE49-F238E27FC236}">
                <a16:creationId xmlns:a16="http://schemas.microsoft.com/office/drawing/2014/main" id="{F40AD38B-9A9E-43AE-8767-3215E7CF5072}"/>
              </a:ext>
            </a:extLst>
          </p:cNvPr>
          <p:cNvSpPr txBox="1"/>
          <p:nvPr/>
        </p:nvSpPr>
        <p:spPr>
          <a:xfrm>
            <a:off x="6916278" y="5412599"/>
            <a:ext cx="27446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2,567 บาท 25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100616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4" grpId="0"/>
      <p:bldP spid="85" grpId="0"/>
      <p:bldP spid="86" grpId="0"/>
      <p:bldP spid="89" grpId="0"/>
      <p:bldP spid="90" grpId="0"/>
      <p:bldP spid="91" grpId="0"/>
      <p:bldP spid="92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6705" y="135122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752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35951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8327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38595" y="1308223"/>
            <a:ext cx="35189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เขียนแสดงจำนวนเงินแบบใช้จุด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2967F03-93A6-4287-B1B1-DD41CF60B627}"/>
              </a:ext>
            </a:extLst>
          </p:cNvPr>
          <p:cNvSpPr txBox="1"/>
          <p:nvPr/>
        </p:nvSpPr>
        <p:spPr>
          <a:xfrm>
            <a:off x="5681645" y="1885426"/>
            <a:ext cx="19207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1,250.50  บาท</a:t>
            </a: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B6C6CF18-D7CF-45F5-9C81-05E4C9BBE263}"/>
              </a:ext>
            </a:extLst>
          </p:cNvPr>
          <p:cNvSpPr txBox="1"/>
          <p:nvPr/>
        </p:nvSpPr>
        <p:spPr>
          <a:xfrm>
            <a:off x="5690354" y="2331994"/>
            <a:ext cx="19912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28,000.00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632D8F55-E224-4805-8314-50F1D32681AB}"/>
              </a:ext>
            </a:extLst>
          </p:cNvPr>
          <p:cNvSpPr txBox="1"/>
          <p:nvPr/>
        </p:nvSpPr>
        <p:spPr>
          <a:xfrm>
            <a:off x="2476363" y="1886130"/>
            <a:ext cx="322876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514350" indent="-514350">
              <a:buAutoNum type="arabicParenR"/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1,250 บาท 50 สตางค์</a:t>
            </a:r>
          </a:p>
          <a:p>
            <a:pPr marL="514350" indent="-514350">
              <a:buAutoNum type="arabicParenR"/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28,000 บาท</a:t>
            </a:r>
          </a:p>
        </p:txBody>
      </p:sp>
      <p:grpSp>
        <p:nvGrpSpPr>
          <p:cNvPr id="93" name="กลุ่ม 2">
            <a:extLst>
              <a:ext uri="{FF2B5EF4-FFF2-40B4-BE49-F238E27FC236}">
                <a16:creationId xmlns:a16="http://schemas.microsoft.com/office/drawing/2014/main" id="{3C94EE31-B038-488F-8D5D-8F5AFB797C0C}"/>
              </a:ext>
            </a:extLst>
          </p:cNvPr>
          <p:cNvGrpSpPr/>
          <p:nvPr/>
        </p:nvGrpSpPr>
        <p:grpSpPr>
          <a:xfrm>
            <a:off x="1816705" y="3290222"/>
            <a:ext cx="468000" cy="468000"/>
            <a:chOff x="1239484" y="1722687"/>
            <a:chExt cx="468000" cy="468000"/>
          </a:xfrm>
        </p:grpSpPr>
        <p:sp>
          <p:nvSpPr>
            <p:cNvPr id="94" name="Google Shape;523;p27">
              <a:extLst>
                <a:ext uri="{FF2B5EF4-FFF2-40B4-BE49-F238E27FC236}">
                  <a16:creationId xmlns:a16="http://schemas.microsoft.com/office/drawing/2014/main" id="{9D9A6F3B-501D-4916-8098-D5578E10D28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656;p49">
              <a:extLst>
                <a:ext uri="{FF2B5EF4-FFF2-40B4-BE49-F238E27FC236}">
                  <a16:creationId xmlns:a16="http://schemas.microsoft.com/office/drawing/2014/main" id="{559908CB-AFC7-4334-BB96-7EAFFB3A590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96" name="TextBox 3">
            <a:extLst>
              <a:ext uri="{FF2B5EF4-FFF2-40B4-BE49-F238E27FC236}">
                <a16:creationId xmlns:a16="http://schemas.microsoft.com/office/drawing/2014/main" id="{DD59CF84-CCD3-4502-93F5-76B9F9562F1C}"/>
              </a:ext>
            </a:extLst>
          </p:cNvPr>
          <p:cNvSpPr txBox="1"/>
          <p:nvPr/>
        </p:nvSpPr>
        <p:spPr>
          <a:xfrm>
            <a:off x="2438595" y="3247223"/>
            <a:ext cx="17940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บอกจำนวนเงิน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9A887112-8F7F-41A7-8E2B-F2BB1B948478}"/>
              </a:ext>
            </a:extLst>
          </p:cNvPr>
          <p:cNvSpPr txBox="1"/>
          <p:nvPr/>
        </p:nvSpPr>
        <p:spPr>
          <a:xfrm>
            <a:off x="5681645" y="3824426"/>
            <a:ext cx="13404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75 สตางค์</a:t>
            </a:r>
          </a:p>
        </p:txBody>
      </p:sp>
      <p:sp>
        <p:nvSpPr>
          <p:cNvPr id="98" name="กล่องข้อความ 97">
            <a:extLst>
              <a:ext uri="{FF2B5EF4-FFF2-40B4-BE49-F238E27FC236}">
                <a16:creationId xmlns:a16="http://schemas.microsoft.com/office/drawing/2014/main" id="{D77E75BD-B3AA-48C8-8F61-FD73A7E9C05D}"/>
              </a:ext>
            </a:extLst>
          </p:cNvPr>
          <p:cNvSpPr txBox="1"/>
          <p:nvPr/>
        </p:nvSpPr>
        <p:spPr>
          <a:xfrm>
            <a:off x="5690354" y="4270994"/>
            <a:ext cx="23807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82 บาท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D9F01B0B-C682-41D3-B324-1A777FC52F7B}"/>
              </a:ext>
            </a:extLst>
          </p:cNvPr>
          <p:cNvSpPr txBox="1"/>
          <p:nvPr/>
        </p:nvSpPr>
        <p:spPr>
          <a:xfrm>
            <a:off x="2476363" y="3825130"/>
            <a:ext cx="1991251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514350" indent="-514350">
              <a:buAutoNum type="arabicParenR"/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0.75 บาท</a:t>
            </a:r>
          </a:p>
          <a:p>
            <a:pPr marL="514350" indent="-514350">
              <a:buAutoNum type="arabicParenR"/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82.50 บาท</a:t>
            </a:r>
          </a:p>
        </p:txBody>
      </p:sp>
      <p:sp>
        <p:nvSpPr>
          <p:cNvPr id="105" name="Google Shape;698;p49">
            <a:extLst>
              <a:ext uri="{FF2B5EF4-FFF2-40B4-BE49-F238E27FC236}">
                <a16:creationId xmlns:a16="http://schemas.microsoft.com/office/drawing/2014/main" id="{FA75F6BB-D63A-46B8-B0FA-5ADB0C2ADF78}"/>
              </a:ext>
            </a:extLst>
          </p:cNvPr>
          <p:cNvSpPr/>
          <p:nvPr/>
        </p:nvSpPr>
        <p:spPr>
          <a:xfrm>
            <a:off x="1464813" y="530108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6" name="Google Shape;701;p49">
            <a:extLst>
              <a:ext uri="{FF2B5EF4-FFF2-40B4-BE49-F238E27FC236}">
                <a16:creationId xmlns:a16="http://schemas.microsoft.com/office/drawing/2014/main" id="{2EFE38B1-29A0-4883-8AFE-E1B84527E143}"/>
              </a:ext>
            </a:extLst>
          </p:cNvPr>
          <p:cNvSpPr txBox="1">
            <a:spLocks/>
          </p:cNvSpPr>
          <p:nvPr/>
        </p:nvSpPr>
        <p:spPr>
          <a:xfrm>
            <a:off x="1456157" y="443637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3871099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4.375E-6 0.00208 L -4.375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4" grpId="0"/>
      <p:bldP spid="97" grpId="0"/>
      <p:bldP spid="98" grpId="0"/>
      <p:bldP spid="10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45758"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การเขียนแสดงจำนวนเงินแบบใช้จุด ให้เขียนจุดคั่นระหว่างจำนวนเงินที่เป็นบาท และจำนวนเงินที่เป็นสตางค์ และเขียนหน่วยบาทต่อท้าย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0526" y="1730687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03371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เปรียบเทียบ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จำนวนเงิน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pic>
        <p:nvPicPr>
          <p:cNvPr id="135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sp>
        <p:nvSpPr>
          <p:cNvPr id="5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5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5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60" name="Group 4">
            <a:extLst>
              <a:ext uri="{FF2B5EF4-FFF2-40B4-BE49-F238E27FC236}">
                <a16:creationId xmlns:a16="http://schemas.microsoft.com/office/drawing/2014/main" id="{DCF8B6C2-3836-4A7D-91C6-401AE04E23E4}"/>
              </a:ext>
            </a:extLst>
          </p:cNvPr>
          <p:cNvGrpSpPr/>
          <p:nvPr/>
        </p:nvGrpSpPr>
        <p:grpSpPr>
          <a:xfrm>
            <a:off x="1160029" y="621289"/>
            <a:ext cx="4012862" cy="674287"/>
            <a:chOff x="6413418" y="2220781"/>
            <a:chExt cx="4163804" cy="1884893"/>
          </a:xfrm>
        </p:grpSpPr>
        <p:sp>
          <p:nvSpPr>
            <p:cNvPr id="61" name="Google Shape;4244;p71">
              <a:extLst>
                <a:ext uri="{FF2B5EF4-FFF2-40B4-BE49-F238E27FC236}">
                  <a16:creationId xmlns:a16="http://schemas.microsoft.com/office/drawing/2014/main" id="{69F9F2B3-8BED-4EA8-B98E-B77ABA85514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247;p71">
              <a:extLst>
                <a:ext uri="{FF2B5EF4-FFF2-40B4-BE49-F238E27FC236}">
                  <a16:creationId xmlns:a16="http://schemas.microsoft.com/office/drawing/2014/main" id="{B9AE867F-2A34-45F7-8F4C-B092AD2D99F1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3" name="Google Shape;4254;p71">
            <a:extLst>
              <a:ext uri="{FF2B5EF4-FFF2-40B4-BE49-F238E27FC236}">
                <a16:creationId xmlns:a16="http://schemas.microsoft.com/office/drawing/2014/main" id="{30C64B74-F974-49B9-8E86-6001EA3F4675}"/>
              </a:ext>
            </a:extLst>
          </p:cNvPr>
          <p:cNvSpPr txBox="1"/>
          <p:nvPr/>
        </p:nvSpPr>
        <p:spPr>
          <a:xfrm>
            <a:off x="1208578" y="653555"/>
            <a:ext cx="3909316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ขุนออมเงินได้ 345 บาท 50 สตางค์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64" name="Group 84">
            <a:extLst>
              <a:ext uri="{FF2B5EF4-FFF2-40B4-BE49-F238E27FC236}">
                <a16:creationId xmlns:a16="http://schemas.microsoft.com/office/drawing/2014/main" id="{E00EE86C-0EA2-400C-B57F-E6490CF8CC09}"/>
              </a:ext>
            </a:extLst>
          </p:cNvPr>
          <p:cNvGrpSpPr/>
          <p:nvPr/>
        </p:nvGrpSpPr>
        <p:grpSpPr>
          <a:xfrm>
            <a:off x="6254686" y="617901"/>
            <a:ext cx="4265267" cy="673200"/>
            <a:chOff x="6373376" y="2220781"/>
            <a:chExt cx="4153821" cy="1884893"/>
          </a:xfrm>
        </p:grpSpPr>
        <p:sp>
          <p:nvSpPr>
            <p:cNvPr id="65" name="Google Shape;4244;p71">
              <a:extLst>
                <a:ext uri="{FF2B5EF4-FFF2-40B4-BE49-F238E27FC236}">
                  <a16:creationId xmlns:a16="http://schemas.microsoft.com/office/drawing/2014/main" id="{DAC9187F-E7F6-48F0-B24B-C7F1951FD315}"/>
                </a:ext>
              </a:extLst>
            </p:cNvPr>
            <p:cNvSpPr/>
            <p:nvPr/>
          </p:nvSpPr>
          <p:spPr>
            <a:xfrm>
              <a:off x="6414561" y="2220781"/>
              <a:ext cx="4112636" cy="1778365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247;p71">
              <a:extLst>
                <a:ext uri="{FF2B5EF4-FFF2-40B4-BE49-F238E27FC236}">
                  <a16:creationId xmlns:a16="http://schemas.microsoft.com/office/drawing/2014/main" id="{77C3EC49-300F-4369-A71E-079F1832D45B}"/>
                </a:ext>
              </a:extLst>
            </p:cNvPr>
            <p:cNvSpPr/>
            <p:nvPr/>
          </p:nvSpPr>
          <p:spPr>
            <a:xfrm>
              <a:off x="6373376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7" name="Google Shape;4254;p71">
            <a:extLst>
              <a:ext uri="{FF2B5EF4-FFF2-40B4-BE49-F238E27FC236}">
                <a16:creationId xmlns:a16="http://schemas.microsoft.com/office/drawing/2014/main" id="{12BC6BDD-4211-4691-B7C4-F9BE667FBD22}"/>
              </a:ext>
            </a:extLst>
          </p:cNvPr>
          <p:cNvSpPr txBox="1"/>
          <p:nvPr/>
        </p:nvSpPr>
        <p:spPr>
          <a:xfrm>
            <a:off x="6294898" y="610174"/>
            <a:ext cx="4161586" cy="5594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แก้วตาออมเงินได้ 510 บาท 25 สตางค์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68" name="Google Shape;3832;p61">
            <a:extLst>
              <a:ext uri="{FF2B5EF4-FFF2-40B4-BE49-F238E27FC236}">
                <a16:creationId xmlns:a16="http://schemas.microsoft.com/office/drawing/2014/main" id="{19D36C2C-789F-42D6-955B-AA80F499DBE0}"/>
              </a:ext>
            </a:extLst>
          </p:cNvPr>
          <p:cNvSpPr/>
          <p:nvPr/>
        </p:nvSpPr>
        <p:spPr>
          <a:xfrm rot="5400000" flipH="1">
            <a:off x="5429578" y="-677716"/>
            <a:ext cx="1507022" cy="7100030"/>
          </a:xfrm>
          <a:custGeom>
            <a:avLst/>
            <a:gdLst>
              <a:gd name="connsiteX0" fmla="*/ 204714 w 1507022"/>
              <a:gd name="connsiteY0" fmla="*/ 0 h 7100030"/>
              <a:gd name="connsiteX1" fmla="*/ 742535 w 1507022"/>
              <a:gd name="connsiteY1" fmla="*/ 0 h 7100030"/>
              <a:gd name="connsiteX2" fmla="*/ 1302308 w 1507022"/>
              <a:gd name="connsiteY2" fmla="*/ 0 h 7100030"/>
              <a:gd name="connsiteX3" fmla="*/ 1507022 w 1507022"/>
              <a:gd name="connsiteY3" fmla="*/ 204714 h 7100030"/>
              <a:gd name="connsiteX4" fmla="*/ 1507022 w 1507022"/>
              <a:gd name="connsiteY4" fmla="*/ 694100 h 7100030"/>
              <a:gd name="connsiteX5" fmla="*/ 1507022 w 1507022"/>
              <a:gd name="connsiteY5" fmla="*/ 1183487 h 7100030"/>
              <a:gd name="connsiteX6" fmla="*/ 1507022 w 1507022"/>
              <a:gd name="connsiteY6" fmla="*/ 1806342 h 7100030"/>
              <a:gd name="connsiteX7" fmla="*/ 1507022 w 1507022"/>
              <a:gd name="connsiteY7" fmla="*/ 2162260 h 7100030"/>
              <a:gd name="connsiteX8" fmla="*/ 1507022 w 1507022"/>
              <a:gd name="connsiteY8" fmla="*/ 2651646 h 7100030"/>
              <a:gd name="connsiteX9" fmla="*/ 1507022 w 1507022"/>
              <a:gd name="connsiteY9" fmla="*/ 3341236 h 7100030"/>
              <a:gd name="connsiteX10" fmla="*/ 1507022 w 1507022"/>
              <a:gd name="connsiteY10" fmla="*/ 3830623 h 7100030"/>
              <a:gd name="connsiteX11" fmla="*/ 1507022 w 1507022"/>
              <a:gd name="connsiteY11" fmla="*/ 4253275 h 7100030"/>
              <a:gd name="connsiteX12" fmla="*/ 1507022 w 1507022"/>
              <a:gd name="connsiteY12" fmla="*/ 4609192 h 7100030"/>
              <a:gd name="connsiteX13" fmla="*/ 1507022 w 1507022"/>
              <a:gd name="connsiteY13" fmla="*/ 5031844 h 7100030"/>
              <a:gd name="connsiteX14" fmla="*/ 1507022 w 1507022"/>
              <a:gd name="connsiteY14" fmla="*/ 5521231 h 7100030"/>
              <a:gd name="connsiteX15" fmla="*/ 1507022 w 1507022"/>
              <a:gd name="connsiteY15" fmla="*/ 6144086 h 7100030"/>
              <a:gd name="connsiteX16" fmla="*/ 1507022 w 1507022"/>
              <a:gd name="connsiteY16" fmla="*/ 6878166 h 7100030"/>
              <a:gd name="connsiteX17" fmla="*/ 1285158 w 1507022"/>
              <a:gd name="connsiteY17" fmla="*/ 7100030 h 7100030"/>
              <a:gd name="connsiteX18" fmla="*/ 732245 w 1507022"/>
              <a:gd name="connsiteY18" fmla="*/ 7100030 h 7100030"/>
              <a:gd name="connsiteX19" fmla="*/ 221864 w 1507022"/>
              <a:gd name="connsiteY19" fmla="*/ 7100030 h 7100030"/>
              <a:gd name="connsiteX20" fmla="*/ 0 w 1507022"/>
              <a:gd name="connsiteY20" fmla="*/ 6878166 h 7100030"/>
              <a:gd name="connsiteX21" fmla="*/ 0 w 1507022"/>
              <a:gd name="connsiteY21" fmla="*/ 6522249 h 7100030"/>
              <a:gd name="connsiteX22" fmla="*/ 0 w 1507022"/>
              <a:gd name="connsiteY22" fmla="*/ 5832659 h 7100030"/>
              <a:gd name="connsiteX23" fmla="*/ 0 w 1507022"/>
              <a:gd name="connsiteY23" fmla="*/ 5476741 h 7100030"/>
              <a:gd name="connsiteX24" fmla="*/ 0 w 1507022"/>
              <a:gd name="connsiteY24" fmla="*/ 5120824 h 7100030"/>
              <a:gd name="connsiteX25" fmla="*/ 0 w 1507022"/>
              <a:gd name="connsiteY25" fmla="*/ 4431234 h 7100030"/>
              <a:gd name="connsiteX26" fmla="*/ 0 w 1507022"/>
              <a:gd name="connsiteY26" fmla="*/ 4008582 h 7100030"/>
              <a:gd name="connsiteX27" fmla="*/ 0 w 1507022"/>
              <a:gd name="connsiteY27" fmla="*/ 3652664 h 7100030"/>
              <a:gd name="connsiteX28" fmla="*/ 0 w 1507022"/>
              <a:gd name="connsiteY28" fmla="*/ 3029809 h 7100030"/>
              <a:gd name="connsiteX29" fmla="*/ 0 w 1507022"/>
              <a:gd name="connsiteY29" fmla="*/ 2540422 h 7100030"/>
              <a:gd name="connsiteX30" fmla="*/ 0 w 1507022"/>
              <a:gd name="connsiteY30" fmla="*/ 1917567 h 7100030"/>
              <a:gd name="connsiteX31" fmla="*/ 0 w 1507022"/>
              <a:gd name="connsiteY31" fmla="*/ 1294711 h 7100030"/>
              <a:gd name="connsiteX32" fmla="*/ 0 w 1507022"/>
              <a:gd name="connsiteY32" fmla="*/ 738590 h 7100030"/>
              <a:gd name="connsiteX33" fmla="*/ 0 w 1507022"/>
              <a:gd name="connsiteY33" fmla="*/ 204714 h 7100030"/>
              <a:gd name="connsiteX34" fmla="*/ 204714 w 1507022"/>
              <a:gd name="connsiteY34" fmla="*/ 0 h 7100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507022" h="7100030" fill="none" extrusionOk="0">
                <a:moveTo>
                  <a:pt x="204714" y="0"/>
                </a:moveTo>
                <a:cubicBezTo>
                  <a:pt x="412162" y="-38517"/>
                  <a:pt x="545707" y="46949"/>
                  <a:pt x="742535" y="0"/>
                </a:cubicBezTo>
                <a:cubicBezTo>
                  <a:pt x="939363" y="-46949"/>
                  <a:pt x="1153639" y="40270"/>
                  <a:pt x="1302308" y="0"/>
                </a:cubicBezTo>
                <a:cubicBezTo>
                  <a:pt x="1425448" y="-6635"/>
                  <a:pt x="1508852" y="84999"/>
                  <a:pt x="1507022" y="204714"/>
                </a:cubicBezTo>
                <a:cubicBezTo>
                  <a:pt x="1552432" y="360652"/>
                  <a:pt x="1488613" y="472765"/>
                  <a:pt x="1507022" y="694100"/>
                </a:cubicBezTo>
                <a:cubicBezTo>
                  <a:pt x="1525431" y="915435"/>
                  <a:pt x="1457734" y="1009569"/>
                  <a:pt x="1507022" y="1183487"/>
                </a:cubicBezTo>
                <a:cubicBezTo>
                  <a:pt x="1556310" y="1357405"/>
                  <a:pt x="1446129" y="1658843"/>
                  <a:pt x="1507022" y="1806342"/>
                </a:cubicBezTo>
                <a:cubicBezTo>
                  <a:pt x="1567915" y="1953842"/>
                  <a:pt x="1470219" y="2064185"/>
                  <a:pt x="1507022" y="2162260"/>
                </a:cubicBezTo>
                <a:cubicBezTo>
                  <a:pt x="1543825" y="2260335"/>
                  <a:pt x="1500609" y="2468723"/>
                  <a:pt x="1507022" y="2651646"/>
                </a:cubicBezTo>
                <a:cubicBezTo>
                  <a:pt x="1513435" y="2834569"/>
                  <a:pt x="1453226" y="3153118"/>
                  <a:pt x="1507022" y="3341236"/>
                </a:cubicBezTo>
                <a:cubicBezTo>
                  <a:pt x="1560818" y="3529354"/>
                  <a:pt x="1501266" y="3603713"/>
                  <a:pt x="1507022" y="3830623"/>
                </a:cubicBezTo>
                <a:cubicBezTo>
                  <a:pt x="1512778" y="4057533"/>
                  <a:pt x="1503796" y="4097830"/>
                  <a:pt x="1507022" y="4253275"/>
                </a:cubicBezTo>
                <a:cubicBezTo>
                  <a:pt x="1510248" y="4408720"/>
                  <a:pt x="1465093" y="4434976"/>
                  <a:pt x="1507022" y="4609192"/>
                </a:cubicBezTo>
                <a:cubicBezTo>
                  <a:pt x="1548951" y="4783408"/>
                  <a:pt x="1477252" y="4847877"/>
                  <a:pt x="1507022" y="5031844"/>
                </a:cubicBezTo>
                <a:cubicBezTo>
                  <a:pt x="1536792" y="5215811"/>
                  <a:pt x="1493549" y="5419061"/>
                  <a:pt x="1507022" y="5521231"/>
                </a:cubicBezTo>
                <a:cubicBezTo>
                  <a:pt x="1520495" y="5623401"/>
                  <a:pt x="1505048" y="5848174"/>
                  <a:pt x="1507022" y="6144086"/>
                </a:cubicBezTo>
                <a:cubicBezTo>
                  <a:pt x="1508996" y="6439999"/>
                  <a:pt x="1431448" y="6592956"/>
                  <a:pt x="1507022" y="6878166"/>
                </a:cubicBezTo>
                <a:cubicBezTo>
                  <a:pt x="1508375" y="6989149"/>
                  <a:pt x="1429927" y="7078726"/>
                  <a:pt x="1285158" y="7100030"/>
                </a:cubicBezTo>
                <a:cubicBezTo>
                  <a:pt x="1105184" y="7129605"/>
                  <a:pt x="886178" y="7055590"/>
                  <a:pt x="732245" y="7100030"/>
                </a:cubicBezTo>
                <a:cubicBezTo>
                  <a:pt x="578312" y="7144470"/>
                  <a:pt x="362948" y="7066958"/>
                  <a:pt x="221864" y="7100030"/>
                </a:cubicBezTo>
                <a:cubicBezTo>
                  <a:pt x="96054" y="7081992"/>
                  <a:pt x="-6238" y="7012691"/>
                  <a:pt x="0" y="6878166"/>
                </a:cubicBezTo>
                <a:cubicBezTo>
                  <a:pt x="-24502" y="6755668"/>
                  <a:pt x="15653" y="6638274"/>
                  <a:pt x="0" y="6522249"/>
                </a:cubicBezTo>
                <a:cubicBezTo>
                  <a:pt x="-15653" y="6406224"/>
                  <a:pt x="46772" y="6130680"/>
                  <a:pt x="0" y="5832659"/>
                </a:cubicBezTo>
                <a:cubicBezTo>
                  <a:pt x="-46772" y="5534638"/>
                  <a:pt x="30207" y="5570869"/>
                  <a:pt x="0" y="5476741"/>
                </a:cubicBezTo>
                <a:cubicBezTo>
                  <a:pt x="-30207" y="5382613"/>
                  <a:pt x="34645" y="5195721"/>
                  <a:pt x="0" y="5120824"/>
                </a:cubicBezTo>
                <a:cubicBezTo>
                  <a:pt x="-34645" y="5045927"/>
                  <a:pt x="12736" y="4636712"/>
                  <a:pt x="0" y="4431234"/>
                </a:cubicBezTo>
                <a:cubicBezTo>
                  <a:pt x="-12736" y="4225756"/>
                  <a:pt x="36680" y="4193971"/>
                  <a:pt x="0" y="4008582"/>
                </a:cubicBezTo>
                <a:cubicBezTo>
                  <a:pt x="-36680" y="3823193"/>
                  <a:pt x="14146" y="3739571"/>
                  <a:pt x="0" y="3652664"/>
                </a:cubicBezTo>
                <a:cubicBezTo>
                  <a:pt x="-14146" y="3565757"/>
                  <a:pt x="23308" y="3294936"/>
                  <a:pt x="0" y="3029809"/>
                </a:cubicBezTo>
                <a:cubicBezTo>
                  <a:pt x="-23308" y="2764682"/>
                  <a:pt x="29203" y="2746898"/>
                  <a:pt x="0" y="2540422"/>
                </a:cubicBezTo>
                <a:cubicBezTo>
                  <a:pt x="-29203" y="2333946"/>
                  <a:pt x="57497" y="2166192"/>
                  <a:pt x="0" y="1917567"/>
                </a:cubicBezTo>
                <a:cubicBezTo>
                  <a:pt x="-57497" y="1668942"/>
                  <a:pt x="6286" y="1483369"/>
                  <a:pt x="0" y="1294711"/>
                </a:cubicBezTo>
                <a:cubicBezTo>
                  <a:pt x="-6286" y="1106053"/>
                  <a:pt x="44141" y="886774"/>
                  <a:pt x="0" y="738590"/>
                </a:cubicBezTo>
                <a:cubicBezTo>
                  <a:pt x="-44141" y="590406"/>
                  <a:pt x="8404" y="417678"/>
                  <a:pt x="0" y="204714"/>
                </a:cubicBezTo>
                <a:cubicBezTo>
                  <a:pt x="-12307" y="92488"/>
                  <a:pt x="95318" y="-3337"/>
                  <a:pt x="204714" y="0"/>
                </a:cubicBezTo>
                <a:close/>
              </a:path>
              <a:path w="1507022" h="7100030" stroke="0" extrusionOk="0">
                <a:moveTo>
                  <a:pt x="204714" y="0"/>
                </a:moveTo>
                <a:cubicBezTo>
                  <a:pt x="471639" y="-53799"/>
                  <a:pt x="486016" y="13962"/>
                  <a:pt x="742535" y="0"/>
                </a:cubicBezTo>
                <a:cubicBezTo>
                  <a:pt x="999054" y="-13962"/>
                  <a:pt x="1104802" y="59015"/>
                  <a:pt x="1302308" y="0"/>
                </a:cubicBezTo>
                <a:cubicBezTo>
                  <a:pt x="1418738" y="-632"/>
                  <a:pt x="1488528" y="65047"/>
                  <a:pt x="1507022" y="204714"/>
                </a:cubicBezTo>
                <a:cubicBezTo>
                  <a:pt x="1518552" y="310973"/>
                  <a:pt x="1502379" y="389478"/>
                  <a:pt x="1507022" y="560631"/>
                </a:cubicBezTo>
                <a:cubicBezTo>
                  <a:pt x="1511665" y="731784"/>
                  <a:pt x="1506293" y="985543"/>
                  <a:pt x="1507022" y="1250221"/>
                </a:cubicBezTo>
                <a:cubicBezTo>
                  <a:pt x="1507751" y="1514899"/>
                  <a:pt x="1460025" y="1570706"/>
                  <a:pt x="1507022" y="1806342"/>
                </a:cubicBezTo>
                <a:cubicBezTo>
                  <a:pt x="1554019" y="2041978"/>
                  <a:pt x="1469559" y="2022066"/>
                  <a:pt x="1507022" y="2162260"/>
                </a:cubicBezTo>
                <a:cubicBezTo>
                  <a:pt x="1544485" y="2302454"/>
                  <a:pt x="1471135" y="2454870"/>
                  <a:pt x="1507022" y="2651646"/>
                </a:cubicBezTo>
                <a:cubicBezTo>
                  <a:pt x="1542909" y="2848422"/>
                  <a:pt x="1491097" y="2846892"/>
                  <a:pt x="1507022" y="3007564"/>
                </a:cubicBezTo>
                <a:cubicBezTo>
                  <a:pt x="1522947" y="3168236"/>
                  <a:pt x="1460077" y="3455324"/>
                  <a:pt x="1507022" y="3630419"/>
                </a:cubicBezTo>
                <a:cubicBezTo>
                  <a:pt x="1553967" y="3805515"/>
                  <a:pt x="1494927" y="3864606"/>
                  <a:pt x="1507022" y="4053071"/>
                </a:cubicBezTo>
                <a:cubicBezTo>
                  <a:pt x="1519117" y="4241536"/>
                  <a:pt x="1460768" y="4489567"/>
                  <a:pt x="1507022" y="4742661"/>
                </a:cubicBezTo>
                <a:cubicBezTo>
                  <a:pt x="1553276" y="4995755"/>
                  <a:pt x="1472349" y="5041143"/>
                  <a:pt x="1507022" y="5232048"/>
                </a:cubicBezTo>
                <a:cubicBezTo>
                  <a:pt x="1541695" y="5422953"/>
                  <a:pt x="1479114" y="5595383"/>
                  <a:pt x="1507022" y="5921638"/>
                </a:cubicBezTo>
                <a:cubicBezTo>
                  <a:pt x="1534930" y="6247893"/>
                  <a:pt x="1498663" y="6161321"/>
                  <a:pt x="1507022" y="6344290"/>
                </a:cubicBezTo>
                <a:cubicBezTo>
                  <a:pt x="1515381" y="6527259"/>
                  <a:pt x="1479477" y="6728019"/>
                  <a:pt x="1507022" y="6878166"/>
                </a:cubicBezTo>
                <a:cubicBezTo>
                  <a:pt x="1523824" y="7003701"/>
                  <a:pt x="1399006" y="7075643"/>
                  <a:pt x="1285158" y="7100030"/>
                </a:cubicBezTo>
                <a:cubicBezTo>
                  <a:pt x="1075339" y="7127779"/>
                  <a:pt x="995924" y="7044581"/>
                  <a:pt x="732245" y="7100030"/>
                </a:cubicBezTo>
                <a:cubicBezTo>
                  <a:pt x="468566" y="7155479"/>
                  <a:pt x="464977" y="7042218"/>
                  <a:pt x="221864" y="7100030"/>
                </a:cubicBezTo>
                <a:cubicBezTo>
                  <a:pt x="69287" y="7082067"/>
                  <a:pt x="12688" y="6988484"/>
                  <a:pt x="0" y="6878166"/>
                </a:cubicBezTo>
                <a:cubicBezTo>
                  <a:pt x="-14624" y="6730858"/>
                  <a:pt x="27860" y="6643958"/>
                  <a:pt x="0" y="6522249"/>
                </a:cubicBezTo>
                <a:cubicBezTo>
                  <a:pt x="-27860" y="6400540"/>
                  <a:pt x="25437" y="6251153"/>
                  <a:pt x="0" y="6166331"/>
                </a:cubicBezTo>
                <a:cubicBezTo>
                  <a:pt x="-25437" y="6081509"/>
                  <a:pt x="51561" y="5899315"/>
                  <a:pt x="0" y="5676945"/>
                </a:cubicBezTo>
                <a:cubicBezTo>
                  <a:pt x="-51561" y="5454575"/>
                  <a:pt x="41257" y="5289173"/>
                  <a:pt x="0" y="5187558"/>
                </a:cubicBezTo>
                <a:cubicBezTo>
                  <a:pt x="-41257" y="5085943"/>
                  <a:pt x="31173" y="4932771"/>
                  <a:pt x="0" y="4831641"/>
                </a:cubicBezTo>
                <a:cubicBezTo>
                  <a:pt x="-31173" y="4730511"/>
                  <a:pt x="12404" y="4520464"/>
                  <a:pt x="0" y="4275520"/>
                </a:cubicBezTo>
                <a:cubicBezTo>
                  <a:pt x="-12404" y="4030576"/>
                  <a:pt x="688" y="3996339"/>
                  <a:pt x="0" y="3852868"/>
                </a:cubicBezTo>
                <a:cubicBezTo>
                  <a:pt x="-688" y="3709397"/>
                  <a:pt x="18839" y="3373310"/>
                  <a:pt x="0" y="3163278"/>
                </a:cubicBezTo>
                <a:cubicBezTo>
                  <a:pt x="-18839" y="2953246"/>
                  <a:pt x="9594" y="2642676"/>
                  <a:pt x="0" y="2473688"/>
                </a:cubicBezTo>
                <a:cubicBezTo>
                  <a:pt x="-9594" y="2304700"/>
                  <a:pt x="45577" y="2052405"/>
                  <a:pt x="0" y="1917567"/>
                </a:cubicBezTo>
                <a:cubicBezTo>
                  <a:pt x="-45577" y="1782729"/>
                  <a:pt x="11906" y="1646873"/>
                  <a:pt x="0" y="1561649"/>
                </a:cubicBezTo>
                <a:cubicBezTo>
                  <a:pt x="-11906" y="1476425"/>
                  <a:pt x="48235" y="1177119"/>
                  <a:pt x="0" y="872059"/>
                </a:cubicBezTo>
                <a:cubicBezTo>
                  <a:pt x="-48235" y="566999"/>
                  <a:pt x="67191" y="471480"/>
                  <a:pt x="0" y="204714"/>
                </a:cubicBezTo>
                <a:cubicBezTo>
                  <a:pt x="2344" y="79967"/>
                  <a:pt x="116066" y="-17103"/>
                  <a:pt x="204714" y="0"/>
                </a:cubicBezTo>
                <a:close/>
              </a:path>
            </a:pathLst>
          </a:custGeom>
          <a:solidFill>
            <a:srgbClr val="E5EFFF"/>
          </a:solidFill>
          <a:ln w="19050">
            <a:solidFill>
              <a:srgbClr val="ADCCFF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9" name="Google Shape;3842;p61">
            <a:extLst>
              <a:ext uri="{FF2B5EF4-FFF2-40B4-BE49-F238E27FC236}">
                <a16:creationId xmlns:a16="http://schemas.microsoft.com/office/drawing/2014/main" id="{D864BFA9-2461-41AB-9DDD-CE5BD085CC79}"/>
              </a:ext>
            </a:extLst>
          </p:cNvPr>
          <p:cNvSpPr txBox="1"/>
          <p:nvPr/>
        </p:nvSpPr>
        <p:spPr>
          <a:xfrm>
            <a:off x="2984529" y="2115400"/>
            <a:ext cx="653086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เปรียบเทียบ 345 บาท 50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สตางค์ กับ 510 บาท 25 สตางค์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b="1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510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25 สตางค์ มากกว่า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345 บาท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50 สตางค์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แก้วตาออมเงินได้มากกว่าขุน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70" name="Google Shape;478;p33">
            <a:extLst>
              <a:ext uri="{FF2B5EF4-FFF2-40B4-BE49-F238E27FC236}">
                <a16:creationId xmlns:a16="http://schemas.microsoft.com/office/drawing/2014/main" id="{FAAA30CE-12F1-40A7-93E5-1D257506778D}"/>
              </a:ext>
            </a:extLst>
          </p:cNvPr>
          <p:cNvSpPr/>
          <p:nvPr/>
        </p:nvSpPr>
        <p:spPr>
          <a:xfrm rot="172056">
            <a:off x="1590482" y="1499485"/>
            <a:ext cx="4415245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197D1D03-7532-469E-BBFA-D59282101085}"/>
              </a:ext>
            </a:extLst>
          </p:cNvPr>
          <p:cNvSpPr txBox="1"/>
          <p:nvPr/>
        </p:nvSpPr>
        <p:spPr>
          <a:xfrm>
            <a:off x="1828024" y="1529351"/>
            <a:ext cx="406449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ขุนกับแก้วตาใครออมเงินได้มากกว่า</a:t>
            </a:r>
          </a:p>
        </p:txBody>
      </p:sp>
      <p:grpSp>
        <p:nvGrpSpPr>
          <p:cNvPr id="84" name="Group 4">
            <a:extLst>
              <a:ext uri="{FF2B5EF4-FFF2-40B4-BE49-F238E27FC236}">
                <a16:creationId xmlns:a16="http://schemas.microsoft.com/office/drawing/2014/main" id="{5932F19E-6567-49CB-AD31-6AF6BBADC822}"/>
              </a:ext>
            </a:extLst>
          </p:cNvPr>
          <p:cNvGrpSpPr/>
          <p:nvPr/>
        </p:nvGrpSpPr>
        <p:grpSpPr>
          <a:xfrm>
            <a:off x="1208578" y="3822608"/>
            <a:ext cx="4281524" cy="674287"/>
            <a:chOff x="6413418" y="2220781"/>
            <a:chExt cx="4163804" cy="1884893"/>
          </a:xfrm>
        </p:grpSpPr>
        <p:sp>
          <p:nvSpPr>
            <p:cNvPr id="85" name="Google Shape;4244;p71">
              <a:extLst>
                <a:ext uri="{FF2B5EF4-FFF2-40B4-BE49-F238E27FC236}">
                  <a16:creationId xmlns:a16="http://schemas.microsoft.com/office/drawing/2014/main" id="{F0C59C82-34BC-4CC9-B9EE-E0ACE746029F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247;p71">
              <a:extLst>
                <a:ext uri="{FF2B5EF4-FFF2-40B4-BE49-F238E27FC236}">
                  <a16:creationId xmlns:a16="http://schemas.microsoft.com/office/drawing/2014/main" id="{95C74E52-2434-469F-9E33-53A72FB27BA7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7" name="Google Shape;4254;p71">
            <a:extLst>
              <a:ext uri="{FF2B5EF4-FFF2-40B4-BE49-F238E27FC236}">
                <a16:creationId xmlns:a16="http://schemas.microsoft.com/office/drawing/2014/main" id="{3B3C1819-5548-4AA1-AB49-D2AC53A56886}"/>
              </a:ext>
            </a:extLst>
          </p:cNvPr>
          <p:cNvSpPr txBox="1"/>
          <p:nvPr/>
        </p:nvSpPr>
        <p:spPr>
          <a:xfrm>
            <a:off x="1260593" y="3854874"/>
            <a:ext cx="4171046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ใบบัวออมเงินได้ 510 บาท 75 สตางค์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88" name="Google Shape;478;p33">
            <a:extLst>
              <a:ext uri="{FF2B5EF4-FFF2-40B4-BE49-F238E27FC236}">
                <a16:creationId xmlns:a16="http://schemas.microsoft.com/office/drawing/2014/main" id="{725013D5-CA80-4685-83A1-846681C0A711}"/>
              </a:ext>
            </a:extLst>
          </p:cNvPr>
          <p:cNvSpPr/>
          <p:nvPr/>
        </p:nvSpPr>
        <p:spPr>
          <a:xfrm rot="172056">
            <a:off x="5912350" y="3763176"/>
            <a:ext cx="460484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3842;p61">
            <a:extLst>
              <a:ext uri="{FF2B5EF4-FFF2-40B4-BE49-F238E27FC236}">
                <a16:creationId xmlns:a16="http://schemas.microsoft.com/office/drawing/2014/main" id="{367BC377-8397-417C-8BCC-D8A6EA65D4F6}"/>
              </a:ext>
            </a:extLst>
          </p:cNvPr>
          <p:cNvSpPr txBox="1"/>
          <p:nvPr/>
        </p:nvSpPr>
        <p:spPr>
          <a:xfrm>
            <a:off x="6150011" y="3788300"/>
            <a:ext cx="423902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แก้วตากับใบบัวใครออมเงินได้มากกว่า</a:t>
            </a:r>
          </a:p>
        </p:txBody>
      </p:sp>
      <p:sp>
        <p:nvSpPr>
          <p:cNvPr id="90" name="Google Shape;3832;p61">
            <a:extLst>
              <a:ext uri="{FF2B5EF4-FFF2-40B4-BE49-F238E27FC236}">
                <a16:creationId xmlns:a16="http://schemas.microsoft.com/office/drawing/2014/main" id="{5C7FA6A8-2F88-4831-975F-333CACD7DAE2}"/>
              </a:ext>
            </a:extLst>
          </p:cNvPr>
          <p:cNvSpPr/>
          <p:nvPr/>
        </p:nvSpPr>
        <p:spPr>
          <a:xfrm rot="5400000" flipH="1">
            <a:off x="5501175" y="1903998"/>
            <a:ext cx="1507022" cy="7100030"/>
          </a:xfrm>
          <a:custGeom>
            <a:avLst/>
            <a:gdLst>
              <a:gd name="connsiteX0" fmla="*/ 204714 w 1507022"/>
              <a:gd name="connsiteY0" fmla="*/ 0 h 7100030"/>
              <a:gd name="connsiteX1" fmla="*/ 742535 w 1507022"/>
              <a:gd name="connsiteY1" fmla="*/ 0 h 7100030"/>
              <a:gd name="connsiteX2" fmla="*/ 1302308 w 1507022"/>
              <a:gd name="connsiteY2" fmla="*/ 0 h 7100030"/>
              <a:gd name="connsiteX3" fmla="*/ 1507022 w 1507022"/>
              <a:gd name="connsiteY3" fmla="*/ 204714 h 7100030"/>
              <a:gd name="connsiteX4" fmla="*/ 1507022 w 1507022"/>
              <a:gd name="connsiteY4" fmla="*/ 694100 h 7100030"/>
              <a:gd name="connsiteX5" fmla="*/ 1507022 w 1507022"/>
              <a:gd name="connsiteY5" fmla="*/ 1183487 h 7100030"/>
              <a:gd name="connsiteX6" fmla="*/ 1507022 w 1507022"/>
              <a:gd name="connsiteY6" fmla="*/ 1806342 h 7100030"/>
              <a:gd name="connsiteX7" fmla="*/ 1507022 w 1507022"/>
              <a:gd name="connsiteY7" fmla="*/ 2162260 h 7100030"/>
              <a:gd name="connsiteX8" fmla="*/ 1507022 w 1507022"/>
              <a:gd name="connsiteY8" fmla="*/ 2651646 h 7100030"/>
              <a:gd name="connsiteX9" fmla="*/ 1507022 w 1507022"/>
              <a:gd name="connsiteY9" fmla="*/ 3341236 h 7100030"/>
              <a:gd name="connsiteX10" fmla="*/ 1507022 w 1507022"/>
              <a:gd name="connsiteY10" fmla="*/ 3830623 h 7100030"/>
              <a:gd name="connsiteX11" fmla="*/ 1507022 w 1507022"/>
              <a:gd name="connsiteY11" fmla="*/ 4253275 h 7100030"/>
              <a:gd name="connsiteX12" fmla="*/ 1507022 w 1507022"/>
              <a:gd name="connsiteY12" fmla="*/ 4609192 h 7100030"/>
              <a:gd name="connsiteX13" fmla="*/ 1507022 w 1507022"/>
              <a:gd name="connsiteY13" fmla="*/ 5031844 h 7100030"/>
              <a:gd name="connsiteX14" fmla="*/ 1507022 w 1507022"/>
              <a:gd name="connsiteY14" fmla="*/ 5521231 h 7100030"/>
              <a:gd name="connsiteX15" fmla="*/ 1507022 w 1507022"/>
              <a:gd name="connsiteY15" fmla="*/ 6144086 h 7100030"/>
              <a:gd name="connsiteX16" fmla="*/ 1507022 w 1507022"/>
              <a:gd name="connsiteY16" fmla="*/ 6878166 h 7100030"/>
              <a:gd name="connsiteX17" fmla="*/ 1285158 w 1507022"/>
              <a:gd name="connsiteY17" fmla="*/ 7100030 h 7100030"/>
              <a:gd name="connsiteX18" fmla="*/ 732245 w 1507022"/>
              <a:gd name="connsiteY18" fmla="*/ 7100030 h 7100030"/>
              <a:gd name="connsiteX19" fmla="*/ 221864 w 1507022"/>
              <a:gd name="connsiteY19" fmla="*/ 7100030 h 7100030"/>
              <a:gd name="connsiteX20" fmla="*/ 0 w 1507022"/>
              <a:gd name="connsiteY20" fmla="*/ 6878166 h 7100030"/>
              <a:gd name="connsiteX21" fmla="*/ 0 w 1507022"/>
              <a:gd name="connsiteY21" fmla="*/ 6522249 h 7100030"/>
              <a:gd name="connsiteX22" fmla="*/ 0 w 1507022"/>
              <a:gd name="connsiteY22" fmla="*/ 5832659 h 7100030"/>
              <a:gd name="connsiteX23" fmla="*/ 0 w 1507022"/>
              <a:gd name="connsiteY23" fmla="*/ 5476741 h 7100030"/>
              <a:gd name="connsiteX24" fmla="*/ 0 w 1507022"/>
              <a:gd name="connsiteY24" fmla="*/ 5120824 h 7100030"/>
              <a:gd name="connsiteX25" fmla="*/ 0 w 1507022"/>
              <a:gd name="connsiteY25" fmla="*/ 4431234 h 7100030"/>
              <a:gd name="connsiteX26" fmla="*/ 0 w 1507022"/>
              <a:gd name="connsiteY26" fmla="*/ 4008582 h 7100030"/>
              <a:gd name="connsiteX27" fmla="*/ 0 w 1507022"/>
              <a:gd name="connsiteY27" fmla="*/ 3652664 h 7100030"/>
              <a:gd name="connsiteX28" fmla="*/ 0 w 1507022"/>
              <a:gd name="connsiteY28" fmla="*/ 3029809 h 7100030"/>
              <a:gd name="connsiteX29" fmla="*/ 0 w 1507022"/>
              <a:gd name="connsiteY29" fmla="*/ 2540422 h 7100030"/>
              <a:gd name="connsiteX30" fmla="*/ 0 w 1507022"/>
              <a:gd name="connsiteY30" fmla="*/ 1917567 h 7100030"/>
              <a:gd name="connsiteX31" fmla="*/ 0 w 1507022"/>
              <a:gd name="connsiteY31" fmla="*/ 1294711 h 7100030"/>
              <a:gd name="connsiteX32" fmla="*/ 0 w 1507022"/>
              <a:gd name="connsiteY32" fmla="*/ 738590 h 7100030"/>
              <a:gd name="connsiteX33" fmla="*/ 0 w 1507022"/>
              <a:gd name="connsiteY33" fmla="*/ 204714 h 7100030"/>
              <a:gd name="connsiteX34" fmla="*/ 204714 w 1507022"/>
              <a:gd name="connsiteY34" fmla="*/ 0 h 7100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507022" h="7100030" fill="none" extrusionOk="0">
                <a:moveTo>
                  <a:pt x="204714" y="0"/>
                </a:moveTo>
                <a:cubicBezTo>
                  <a:pt x="412162" y="-38517"/>
                  <a:pt x="545707" y="46949"/>
                  <a:pt x="742535" y="0"/>
                </a:cubicBezTo>
                <a:cubicBezTo>
                  <a:pt x="939363" y="-46949"/>
                  <a:pt x="1153639" y="40270"/>
                  <a:pt x="1302308" y="0"/>
                </a:cubicBezTo>
                <a:cubicBezTo>
                  <a:pt x="1425448" y="-6635"/>
                  <a:pt x="1508852" y="84999"/>
                  <a:pt x="1507022" y="204714"/>
                </a:cubicBezTo>
                <a:cubicBezTo>
                  <a:pt x="1552432" y="360652"/>
                  <a:pt x="1488613" y="472765"/>
                  <a:pt x="1507022" y="694100"/>
                </a:cubicBezTo>
                <a:cubicBezTo>
                  <a:pt x="1525431" y="915435"/>
                  <a:pt x="1457734" y="1009569"/>
                  <a:pt x="1507022" y="1183487"/>
                </a:cubicBezTo>
                <a:cubicBezTo>
                  <a:pt x="1556310" y="1357405"/>
                  <a:pt x="1446129" y="1658843"/>
                  <a:pt x="1507022" y="1806342"/>
                </a:cubicBezTo>
                <a:cubicBezTo>
                  <a:pt x="1567915" y="1953842"/>
                  <a:pt x="1470219" y="2064185"/>
                  <a:pt x="1507022" y="2162260"/>
                </a:cubicBezTo>
                <a:cubicBezTo>
                  <a:pt x="1543825" y="2260335"/>
                  <a:pt x="1500609" y="2468723"/>
                  <a:pt x="1507022" y="2651646"/>
                </a:cubicBezTo>
                <a:cubicBezTo>
                  <a:pt x="1513435" y="2834569"/>
                  <a:pt x="1453226" y="3153118"/>
                  <a:pt x="1507022" y="3341236"/>
                </a:cubicBezTo>
                <a:cubicBezTo>
                  <a:pt x="1560818" y="3529354"/>
                  <a:pt x="1501266" y="3603713"/>
                  <a:pt x="1507022" y="3830623"/>
                </a:cubicBezTo>
                <a:cubicBezTo>
                  <a:pt x="1512778" y="4057533"/>
                  <a:pt x="1503796" y="4097830"/>
                  <a:pt x="1507022" y="4253275"/>
                </a:cubicBezTo>
                <a:cubicBezTo>
                  <a:pt x="1510248" y="4408720"/>
                  <a:pt x="1465093" y="4434976"/>
                  <a:pt x="1507022" y="4609192"/>
                </a:cubicBezTo>
                <a:cubicBezTo>
                  <a:pt x="1548951" y="4783408"/>
                  <a:pt x="1477252" y="4847877"/>
                  <a:pt x="1507022" y="5031844"/>
                </a:cubicBezTo>
                <a:cubicBezTo>
                  <a:pt x="1536792" y="5215811"/>
                  <a:pt x="1493549" y="5419061"/>
                  <a:pt x="1507022" y="5521231"/>
                </a:cubicBezTo>
                <a:cubicBezTo>
                  <a:pt x="1520495" y="5623401"/>
                  <a:pt x="1505048" y="5848174"/>
                  <a:pt x="1507022" y="6144086"/>
                </a:cubicBezTo>
                <a:cubicBezTo>
                  <a:pt x="1508996" y="6439999"/>
                  <a:pt x="1431448" y="6592956"/>
                  <a:pt x="1507022" y="6878166"/>
                </a:cubicBezTo>
                <a:cubicBezTo>
                  <a:pt x="1508375" y="6989149"/>
                  <a:pt x="1429927" y="7078726"/>
                  <a:pt x="1285158" y="7100030"/>
                </a:cubicBezTo>
                <a:cubicBezTo>
                  <a:pt x="1105184" y="7129605"/>
                  <a:pt x="886178" y="7055590"/>
                  <a:pt x="732245" y="7100030"/>
                </a:cubicBezTo>
                <a:cubicBezTo>
                  <a:pt x="578312" y="7144470"/>
                  <a:pt x="362948" y="7066958"/>
                  <a:pt x="221864" y="7100030"/>
                </a:cubicBezTo>
                <a:cubicBezTo>
                  <a:pt x="96054" y="7081992"/>
                  <a:pt x="-6238" y="7012691"/>
                  <a:pt x="0" y="6878166"/>
                </a:cubicBezTo>
                <a:cubicBezTo>
                  <a:pt x="-24502" y="6755668"/>
                  <a:pt x="15653" y="6638274"/>
                  <a:pt x="0" y="6522249"/>
                </a:cubicBezTo>
                <a:cubicBezTo>
                  <a:pt x="-15653" y="6406224"/>
                  <a:pt x="46772" y="6130680"/>
                  <a:pt x="0" y="5832659"/>
                </a:cubicBezTo>
                <a:cubicBezTo>
                  <a:pt x="-46772" y="5534638"/>
                  <a:pt x="30207" y="5570869"/>
                  <a:pt x="0" y="5476741"/>
                </a:cubicBezTo>
                <a:cubicBezTo>
                  <a:pt x="-30207" y="5382613"/>
                  <a:pt x="34645" y="5195721"/>
                  <a:pt x="0" y="5120824"/>
                </a:cubicBezTo>
                <a:cubicBezTo>
                  <a:pt x="-34645" y="5045927"/>
                  <a:pt x="12736" y="4636712"/>
                  <a:pt x="0" y="4431234"/>
                </a:cubicBezTo>
                <a:cubicBezTo>
                  <a:pt x="-12736" y="4225756"/>
                  <a:pt x="36680" y="4193971"/>
                  <a:pt x="0" y="4008582"/>
                </a:cubicBezTo>
                <a:cubicBezTo>
                  <a:pt x="-36680" y="3823193"/>
                  <a:pt x="14146" y="3739571"/>
                  <a:pt x="0" y="3652664"/>
                </a:cubicBezTo>
                <a:cubicBezTo>
                  <a:pt x="-14146" y="3565757"/>
                  <a:pt x="23308" y="3294936"/>
                  <a:pt x="0" y="3029809"/>
                </a:cubicBezTo>
                <a:cubicBezTo>
                  <a:pt x="-23308" y="2764682"/>
                  <a:pt x="29203" y="2746898"/>
                  <a:pt x="0" y="2540422"/>
                </a:cubicBezTo>
                <a:cubicBezTo>
                  <a:pt x="-29203" y="2333946"/>
                  <a:pt x="57497" y="2166192"/>
                  <a:pt x="0" y="1917567"/>
                </a:cubicBezTo>
                <a:cubicBezTo>
                  <a:pt x="-57497" y="1668942"/>
                  <a:pt x="6286" y="1483369"/>
                  <a:pt x="0" y="1294711"/>
                </a:cubicBezTo>
                <a:cubicBezTo>
                  <a:pt x="-6286" y="1106053"/>
                  <a:pt x="44141" y="886774"/>
                  <a:pt x="0" y="738590"/>
                </a:cubicBezTo>
                <a:cubicBezTo>
                  <a:pt x="-44141" y="590406"/>
                  <a:pt x="8404" y="417678"/>
                  <a:pt x="0" y="204714"/>
                </a:cubicBezTo>
                <a:cubicBezTo>
                  <a:pt x="-12307" y="92488"/>
                  <a:pt x="95318" y="-3337"/>
                  <a:pt x="204714" y="0"/>
                </a:cubicBezTo>
                <a:close/>
              </a:path>
              <a:path w="1507022" h="7100030" stroke="0" extrusionOk="0">
                <a:moveTo>
                  <a:pt x="204714" y="0"/>
                </a:moveTo>
                <a:cubicBezTo>
                  <a:pt x="471639" y="-53799"/>
                  <a:pt x="486016" y="13962"/>
                  <a:pt x="742535" y="0"/>
                </a:cubicBezTo>
                <a:cubicBezTo>
                  <a:pt x="999054" y="-13962"/>
                  <a:pt x="1104802" y="59015"/>
                  <a:pt x="1302308" y="0"/>
                </a:cubicBezTo>
                <a:cubicBezTo>
                  <a:pt x="1418738" y="-632"/>
                  <a:pt x="1488528" y="65047"/>
                  <a:pt x="1507022" y="204714"/>
                </a:cubicBezTo>
                <a:cubicBezTo>
                  <a:pt x="1518552" y="310973"/>
                  <a:pt x="1502379" y="389478"/>
                  <a:pt x="1507022" y="560631"/>
                </a:cubicBezTo>
                <a:cubicBezTo>
                  <a:pt x="1511665" y="731784"/>
                  <a:pt x="1506293" y="985543"/>
                  <a:pt x="1507022" y="1250221"/>
                </a:cubicBezTo>
                <a:cubicBezTo>
                  <a:pt x="1507751" y="1514899"/>
                  <a:pt x="1460025" y="1570706"/>
                  <a:pt x="1507022" y="1806342"/>
                </a:cubicBezTo>
                <a:cubicBezTo>
                  <a:pt x="1554019" y="2041978"/>
                  <a:pt x="1469559" y="2022066"/>
                  <a:pt x="1507022" y="2162260"/>
                </a:cubicBezTo>
                <a:cubicBezTo>
                  <a:pt x="1544485" y="2302454"/>
                  <a:pt x="1471135" y="2454870"/>
                  <a:pt x="1507022" y="2651646"/>
                </a:cubicBezTo>
                <a:cubicBezTo>
                  <a:pt x="1542909" y="2848422"/>
                  <a:pt x="1491097" y="2846892"/>
                  <a:pt x="1507022" y="3007564"/>
                </a:cubicBezTo>
                <a:cubicBezTo>
                  <a:pt x="1522947" y="3168236"/>
                  <a:pt x="1460077" y="3455324"/>
                  <a:pt x="1507022" y="3630419"/>
                </a:cubicBezTo>
                <a:cubicBezTo>
                  <a:pt x="1553967" y="3805515"/>
                  <a:pt x="1494927" y="3864606"/>
                  <a:pt x="1507022" y="4053071"/>
                </a:cubicBezTo>
                <a:cubicBezTo>
                  <a:pt x="1519117" y="4241536"/>
                  <a:pt x="1460768" y="4489567"/>
                  <a:pt x="1507022" y="4742661"/>
                </a:cubicBezTo>
                <a:cubicBezTo>
                  <a:pt x="1553276" y="4995755"/>
                  <a:pt x="1472349" y="5041143"/>
                  <a:pt x="1507022" y="5232048"/>
                </a:cubicBezTo>
                <a:cubicBezTo>
                  <a:pt x="1541695" y="5422953"/>
                  <a:pt x="1479114" y="5595383"/>
                  <a:pt x="1507022" y="5921638"/>
                </a:cubicBezTo>
                <a:cubicBezTo>
                  <a:pt x="1534930" y="6247893"/>
                  <a:pt x="1498663" y="6161321"/>
                  <a:pt x="1507022" y="6344290"/>
                </a:cubicBezTo>
                <a:cubicBezTo>
                  <a:pt x="1515381" y="6527259"/>
                  <a:pt x="1479477" y="6728019"/>
                  <a:pt x="1507022" y="6878166"/>
                </a:cubicBezTo>
                <a:cubicBezTo>
                  <a:pt x="1523824" y="7003701"/>
                  <a:pt x="1399006" y="7075643"/>
                  <a:pt x="1285158" y="7100030"/>
                </a:cubicBezTo>
                <a:cubicBezTo>
                  <a:pt x="1075339" y="7127779"/>
                  <a:pt x="995924" y="7044581"/>
                  <a:pt x="732245" y="7100030"/>
                </a:cubicBezTo>
                <a:cubicBezTo>
                  <a:pt x="468566" y="7155479"/>
                  <a:pt x="464977" y="7042218"/>
                  <a:pt x="221864" y="7100030"/>
                </a:cubicBezTo>
                <a:cubicBezTo>
                  <a:pt x="69287" y="7082067"/>
                  <a:pt x="12688" y="6988484"/>
                  <a:pt x="0" y="6878166"/>
                </a:cubicBezTo>
                <a:cubicBezTo>
                  <a:pt x="-14624" y="6730858"/>
                  <a:pt x="27860" y="6643958"/>
                  <a:pt x="0" y="6522249"/>
                </a:cubicBezTo>
                <a:cubicBezTo>
                  <a:pt x="-27860" y="6400540"/>
                  <a:pt x="25437" y="6251153"/>
                  <a:pt x="0" y="6166331"/>
                </a:cubicBezTo>
                <a:cubicBezTo>
                  <a:pt x="-25437" y="6081509"/>
                  <a:pt x="51561" y="5899315"/>
                  <a:pt x="0" y="5676945"/>
                </a:cubicBezTo>
                <a:cubicBezTo>
                  <a:pt x="-51561" y="5454575"/>
                  <a:pt x="41257" y="5289173"/>
                  <a:pt x="0" y="5187558"/>
                </a:cubicBezTo>
                <a:cubicBezTo>
                  <a:pt x="-41257" y="5085943"/>
                  <a:pt x="31173" y="4932771"/>
                  <a:pt x="0" y="4831641"/>
                </a:cubicBezTo>
                <a:cubicBezTo>
                  <a:pt x="-31173" y="4730511"/>
                  <a:pt x="12404" y="4520464"/>
                  <a:pt x="0" y="4275520"/>
                </a:cubicBezTo>
                <a:cubicBezTo>
                  <a:pt x="-12404" y="4030576"/>
                  <a:pt x="688" y="3996339"/>
                  <a:pt x="0" y="3852868"/>
                </a:cubicBezTo>
                <a:cubicBezTo>
                  <a:pt x="-688" y="3709397"/>
                  <a:pt x="18839" y="3373310"/>
                  <a:pt x="0" y="3163278"/>
                </a:cubicBezTo>
                <a:cubicBezTo>
                  <a:pt x="-18839" y="2953246"/>
                  <a:pt x="9594" y="2642676"/>
                  <a:pt x="0" y="2473688"/>
                </a:cubicBezTo>
                <a:cubicBezTo>
                  <a:pt x="-9594" y="2304700"/>
                  <a:pt x="45577" y="2052405"/>
                  <a:pt x="0" y="1917567"/>
                </a:cubicBezTo>
                <a:cubicBezTo>
                  <a:pt x="-45577" y="1782729"/>
                  <a:pt x="11906" y="1646873"/>
                  <a:pt x="0" y="1561649"/>
                </a:cubicBezTo>
                <a:cubicBezTo>
                  <a:pt x="-11906" y="1476425"/>
                  <a:pt x="48235" y="1177119"/>
                  <a:pt x="0" y="872059"/>
                </a:cubicBezTo>
                <a:cubicBezTo>
                  <a:pt x="-48235" y="566999"/>
                  <a:pt x="67191" y="471480"/>
                  <a:pt x="0" y="204714"/>
                </a:cubicBezTo>
                <a:cubicBezTo>
                  <a:pt x="2344" y="79967"/>
                  <a:pt x="116066" y="-17103"/>
                  <a:pt x="204714" y="0"/>
                </a:cubicBezTo>
                <a:close/>
              </a:path>
            </a:pathLst>
          </a:custGeom>
          <a:solidFill>
            <a:srgbClr val="E6FEF0"/>
          </a:solidFill>
          <a:ln w="19050">
            <a:solidFill>
              <a:srgbClr val="00B05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1" name="Google Shape;3842;p61">
            <a:extLst>
              <a:ext uri="{FF2B5EF4-FFF2-40B4-BE49-F238E27FC236}">
                <a16:creationId xmlns:a16="http://schemas.microsoft.com/office/drawing/2014/main" id="{0E3DCC9D-A7CF-4710-8F01-0B0C4143B0DD}"/>
              </a:ext>
            </a:extLst>
          </p:cNvPr>
          <p:cNvSpPr txBox="1"/>
          <p:nvPr/>
        </p:nvSpPr>
        <p:spPr>
          <a:xfrm>
            <a:off x="3056126" y="4697114"/>
            <a:ext cx="653086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เปรียบเทียบ 510 บาท 25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สตางค์ กับ 510 บาท 75 สตางค์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510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75 สตางค์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มากกว่า 510 บาท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25 สตางค์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ใบบัวออมเงินได้มากกว่าแก้วตา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631634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75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7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6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1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6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99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4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27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32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7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2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7" grpId="0"/>
      <p:bldP spid="68" grpId="0" animBg="1"/>
      <p:bldP spid="69" grpId="0"/>
      <p:bldP spid="70" grpId="0" animBg="1"/>
      <p:bldP spid="71" grpId="0"/>
      <p:bldP spid="87" grpId="0"/>
      <p:bldP spid="88" grpId="0" animBg="1"/>
      <p:bldP spid="89" grpId="0"/>
      <p:bldP spid="90" grpId="0" animBg="1"/>
      <p:bldP spid="91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73E5963-9352-4714-BE28-E4FC001FBA87}"/>
              </a:ext>
            </a:extLst>
          </p:cNvPr>
          <p:cNvGrpSpPr/>
          <p:nvPr/>
        </p:nvGrpSpPr>
        <p:grpSpPr>
          <a:xfrm>
            <a:off x="1734237" y="3693360"/>
            <a:ext cx="6029139" cy="2137673"/>
            <a:chOff x="1734237" y="3693360"/>
            <a:chExt cx="6029139" cy="2137673"/>
          </a:xfrm>
        </p:grpSpPr>
        <p:grpSp>
          <p:nvGrpSpPr>
            <p:cNvPr id="73" name="กลุ่ม 2">
              <a:extLst>
                <a:ext uri="{FF2B5EF4-FFF2-40B4-BE49-F238E27FC236}">
                  <a16:creationId xmlns:a16="http://schemas.microsoft.com/office/drawing/2014/main" id="{9DFE21D2-8454-4938-8468-7CE8BBC9E4EC}"/>
                </a:ext>
              </a:extLst>
            </p:cNvPr>
            <p:cNvGrpSpPr/>
            <p:nvPr/>
          </p:nvGrpSpPr>
          <p:grpSpPr>
            <a:xfrm>
              <a:off x="1734237" y="4682840"/>
              <a:ext cx="468000" cy="468000"/>
              <a:chOff x="1239484" y="1722687"/>
              <a:chExt cx="468000" cy="468000"/>
            </a:xfrm>
          </p:grpSpPr>
          <p:sp>
            <p:nvSpPr>
              <p:cNvPr id="74" name="Google Shape;523;p27">
                <a:extLst>
                  <a:ext uri="{FF2B5EF4-FFF2-40B4-BE49-F238E27FC236}">
                    <a16:creationId xmlns:a16="http://schemas.microsoft.com/office/drawing/2014/main" id="{1C04ECCD-564D-4E72-8F8E-1A292C8991BA}"/>
                  </a:ext>
                </a:extLst>
              </p:cNvPr>
              <p:cNvSpPr/>
              <p:nvPr/>
            </p:nvSpPr>
            <p:spPr>
              <a:xfrm flipH="1">
                <a:off x="1239484" y="1722687"/>
                <a:ext cx="468000" cy="4680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75" extrusionOk="0">
                    <a:moveTo>
                      <a:pt x="418" y="0"/>
                    </a:moveTo>
                    <a:cubicBezTo>
                      <a:pt x="358" y="0"/>
                      <a:pt x="299" y="12"/>
                      <a:pt x="251" y="36"/>
                    </a:cubicBezTo>
                    <a:cubicBezTo>
                      <a:pt x="191" y="48"/>
                      <a:pt x="144" y="72"/>
                      <a:pt x="120" y="120"/>
                    </a:cubicBezTo>
                    <a:cubicBezTo>
                      <a:pt x="61" y="179"/>
                      <a:pt x="25" y="239"/>
                      <a:pt x="13" y="310"/>
                    </a:cubicBezTo>
                    <a:cubicBezTo>
                      <a:pt x="1" y="393"/>
                      <a:pt x="1" y="465"/>
                      <a:pt x="13" y="536"/>
                    </a:cubicBezTo>
                    <a:lnTo>
                      <a:pt x="13" y="548"/>
                    </a:lnTo>
                    <a:cubicBezTo>
                      <a:pt x="25" y="584"/>
                      <a:pt x="49" y="632"/>
                      <a:pt x="61" y="655"/>
                    </a:cubicBezTo>
                    <a:cubicBezTo>
                      <a:pt x="84" y="703"/>
                      <a:pt x="120" y="751"/>
                      <a:pt x="168" y="774"/>
                    </a:cubicBezTo>
                    <a:cubicBezTo>
                      <a:pt x="191" y="810"/>
                      <a:pt x="227" y="822"/>
                      <a:pt x="251" y="834"/>
                    </a:cubicBezTo>
                    <a:cubicBezTo>
                      <a:pt x="287" y="861"/>
                      <a:pt x="329" y="874"/>
                      <a:pt x="373" y="874"/>
                    </a:cubicBezTo>
                    <a:cubicBezTo>
                      <a:pt x="388" y="874"/>
                      <a:pt x="403" y="873"/>
                      <a:pt x="418" y="870"/>
                    </a:cubicBezTo>
                    <a:cubicBezTo>
                      <a:pt x="465" y="870"/>
                      <a:pt x="489" y="846"/>
                      <a:pt x="537" y="846"/>
                    </a:cubicBezTo>
                    <a:cubicBezTo>
                      <a:pt x="561" y="834"/>
                      <a:pt x="608" y="822"/>
                      <a:pt x="644" y="810"/>
                    </a:cubicBezTo>
                    <a:cubicBezTo>
                      <a:pt x="680" y="774"/>
                      <a:pt x="727" y="751"/>
                      <a:pt x="763" y="703"/>
                    </a:cubicBezTo>
                    <a:cubicBezTo>
                      <a:pt x="799" y="655"/>
                      <a:pt x="823" y="608"/>
                      <a:pt x="834" y="548"/>
                    </a:cubicBezTo>
                    <a:lnTo>
                      <a:pt x="834" y="536"/>
                    </a:lnTo>
                    <a:cubicBezTo>
                      <a:pt x="846" y="465"/>
                      <a:pt x="846" y="393"/>
                      <a:pt x="834" y="310"/>
                    </a:cubicBezTo>
                    <a:cubicBezTo>
                      <a:pt x="823" y="239"/>
                      <a:pt x="775" y="179"/>
                      <a:pt x="727" y="120"/>
                    </a:cubicBezTo>
                    <a:cubicBezTo>
                      <a:pt x="703" y="108"/>
                      <a:pt x="668" y="72"/>
                      <a:pt x="644" y="60"/>
                    </a:cubicBezTo>
                    <a:cubicBezTo>
                      <a:pt x="584" y="12"/>
                      <a:pt x="501" y="0"/>
                      <a:pt x="418" y="0"/>
                    </a:cubicBezTo>
                    <a:close/>
                  </a:path>
                </a:pathLst>
              </a:custGeom>
              <a:solidFill>
                <a:srgbClr val="88F17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5" name="Google Shape;656;p49">
                <a:extLst>
                  <a:ext uri="{FF2B5EF4-FFF2-40B4-BE49-F238E27FC236}">
                    <a16:creationId xmlns:a16="http://schemas.microsoft.com/office/drawing/2014/main" id="{70C0FB2E-FFFE-484B-A62A-14114A395A60}"/>
                  </a:ext>
                </a:extLst>
              </p:cNvPr>
              <p:cNvSpPr txBox="1"/>
              <p:nvPr/>
            </p:nvSpPr>
            <p:spPr>
              <a:xfrm>
                <a:off x="1291776" y="1770669"/>
                <a:ext cx="358608" cy="3350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>
                        <a:lumMod val="75000"/>
                      </a:srgbClr>
                    </a:solidFill>
                    <a:effectLst/>
                    <a:uLnTx/>
                    <a:uFillTx/>
                    <a:latin typeface="FC Candy" panose="020B0500040200020003" pitchFamily="34" charset="-34"/>
                    <a:ea typeface="Patrick Hand"/>
                    <a:cs typeface="FC Candy" panose="020B0500040200020003" pitchFamily="34" charset="-34"/>
                    <a:sym typeface="Patrick Hand"/>
                  </a:rPr>
                  <a:t>1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endParaRPr>
              </a:p>
            </p:txBody>
          </p:sp>
        </p:grpSp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2645564" y="3693360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2062163" algn="l"/>
                </a:tabLst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Comfortaa"/>
                  <a:cs typeface="CmPrasanmit" panose="02000000000000000000" pitchFamily="2" charset="-34"/>
                  <a:sym typeface="Comfortaa"/>
                </a:rPr>
                <a:t>บอกจำนวนเงินที่น้อยกว่า</a:t>
              </a:r>
              <a:endPara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endParaRP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6903519" y="3665659"/>
              <a:ext cx="292669" cy="583541"/>
              <a:chOff x="2518050" y="238125"/>
              <a:chExt cx="2610950" cy="5185750"/>
            </a:xfrm>
          </p:grpSpPr>
          <p:sp>
            <p:nvSpPr>
              <p:cNvPr id="10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2664538" y="4112980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TextBox 3"/>
            <p:cNvSpPr txBox="1"/>
            <p:nvPr/>
          </p:nvSpPr>
          <p:spPr>
            <a:xfrm>
              <a:off x="2356127" y="4639841"/>
              <a:ext cx="515718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45 บาท 50 สตางค์ กับ 54 บาท 25 สตางค์</a:t>
              </a:r>
            </a:p>
          </p:txBody>
        </p:sp>
        <p:grpSp>
          <p:nvGrpSpPr>
            <p:cNvPr id="181" name="กลุ่ม 2">
              <a:extLst>
                <a:ext uri="{FF2B5EF4-FFF2-40B4-BE49-F238E27FC236}">
                  <a16:creationId xmlns:a16="http://schemas.microsoft.com/office/drawing/2014/main" id="{9DFE21D2-8454-4938-8468-7CE8BBC9E4EC}"/>
                </a:ext>
              </a:extLst>
            </p:cNvPr>
            <p:cNvGrpSpPr/>
            <p:nvPr/>
          </p:nvGrpSpPr>
          <p:grpSpPr>
            <a:xfrm>
              <a:off x="1734237" y="5320034"/>
              <a:ext cx="468000" cy="468000"/>
              <a:chOff x="1239484" y="1722687"/>
              <a:chExt cx="468000" cy="468000"/>
            </a:xfrm>
          </p:grpSpPr>
          <p:sp>
            <p:nvSpPr>
              <p:cNvPr id="182" name="Google Shape;523;p27">
                <a:extLst>
                  <a:ext uri="{FF2B5EF4-FFF2-40B4-BE49-F238E27FC236}">
                    <a16:creationId xmlns:a16="http://schemas.microsoft.com/office/drawing/2014/main" id="{1C04ECCD-564D-4E72-8F8E-1A292C8991BA}"/>
                  </a:ext>
                </a:extLst>
              </p:cNvPr>
              <p:cNvSpPr/>
              <p:nvPr/>
            </p:nvSpPr>
            <p:spPr>
              <a:xfrm flipH="1">
                <a:off x="1239484" y="1722687"/>
                <a:ext cx="468000" cy="4680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75" extrusionOk="0">
                    <a:moveTo>
                      <a:pt x="418" y="0"/>
                    </a:moveTo>
                    <a:cubicBezTo>
                      <a:pt x="358" y="0"/>
                      <a:pt x="299" y="12"/>
                      <a:pt x="251" y="36"/>
                    </a:cubicBezTo>
                    <a:cubicBezTo>
                      <a:pt x="191" y="48"/>
                      <a:pt x="144" y="72"/>
                      <a:pt x="120" y="120"/>
                    </a:cubicBezTo>
                    <a:cubicBezTo>
                      <a:pt x="61" y="179"/>
                      <a:pt x="25" y="239"/>
                      <a:pt x="13" y="310"/>
                    </a:cubicBezTo>
                    <a:cubicBezTo>
                      <a:pt x="1" y="393"/>
                      <a:pt x="1" y="465"/>
                      <a:pt x="13" y="536"/>
                    </a:cubicBezTo>
                    <a:lnTo>
                      <a:pt x="13" y="548"/>
                    </a:lnTo>
                    <a:cubicBezTo>
                      <a:pt x="25" y="584"/>
                      <a:pt x="49" y="632"/>
                      <a:pt x="61" y="655"/>
                    </a:cubicBezTo>
                    <a:cubicBezTo>
                      <a:pt x="84" y="703"/>
                      <a:pt x="120" y="751"/>
                      <a:pt x="168" y="774"/>
                    </a:cubicBezTo>
                    <a:cubicBezTo>
                      <a:pt x="191" y="810"/>
                      <a:pt x="227" y="822"/>
                      <a:pt x="251" y="834"/>
                    </a:cubicBezTo>
                    <a:cubicBezTo>
                      <a:pt x="287" y="861"/>
                      <a:pt x="329" y="874"/>
                      <a:pt x="373" y="874"/>
                    </a:cubicBezTo>
                    <a:cubicBezTo>
                      <a:pt x="388" y="874"/>
                      <a:pt x="403" y="873"/>
                      <a:pt x="418" y="870"/>
                    </a:cubicBezTo>
                    <a:cubicBezTo>
                      <a:pt x="465" y="870"/>
                      <a:pt x="489" y="846"/>
                      <a:pt x="537" y="846"/>
                    </a:cubicBezTo>
                    <a:cubicBezTo>
                      <a:pt x="561" y="834"/>
                      <a:pt x="608" y="822"/>
                      <a:pt x="644" y="810"/>
                    </a:cubicBezTo>
                    <a:cubicBezTo>
                      <a:pt x="680" y="774"/>
                      <a:pt x="727" y="751"/>
                      <a:pt x="763" y="703"/>
                    </a:cubicBezTo>
                    <a:cubicBezTo>
                      <a:pt x="799" y="655"/>
                      <a:pt x="823" y="608"/>
                      <a:pt x="834" y="548"/>
                    </a:cubicBezTo>
                    <a:lnTo>
                      <a:pt x="834" y="536"/>
                    </a:lnTo>
                    <a:cubicBezTo>
                      <a:pt x="846" y="465"/>
                      <a:pt x="846" y="393"/>
                      <a:pt x="834" y="310"/>
                    </a:cubicBezTo>
                    <a:cubicBezTo>
                      <a:pt x="823" y="239"/>
                      <a:pt x="775" y="179"/>
                      <a:pt x="727" y="120"/>
                    </a:cubicBezTo>
                    <a:cubicBezTo>
                      <a:pt x="703" y="108"/>
                      <a:pt x="668" y="72"/>
                      <a:pt x="644" y="60"/>
                    </a:cubicBezTo>
                    <a:cubicBezTo>
                      <a:pt x="584" y="12"/>
                      <a:pt x="501" y="0"/>
                      <a:pt x="418" y="0"/>
                    </a:cubicBezTo>
                    <a:close/>
                  </a:path>
                </a:pathLst>
              </a:custGeom>
              <a:solidFill>
                <a:srgbClr val="88F17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656;p49">
                <a:extLst>
                  <a:ext uri="{FF2B5EF4-FFF2-40B4-BE49-F238E27FC236}">
                    <a16:creationId xmlns:a16="http://schemas.microsoft.com/office/drawing/2014/main" id="{70C0FB2E-FFFE-484B-A62A-14114A395A60}"/>
                  </a:ext>
                </a:extLst>
              </p:cNvPr>
              <p:cNvSpPr txBox="1"/>
              <p:nvPr/>
            </p:nvSpPr>
            <p:spPr>
              <a:xfrm>
                <a:off x="1291776" y="1770669"/>
                <a:ext cx="358608" cy="3350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>
                        <a:lumMod val="75000"/>
                      </a:srgbClr>
                    </a:solidFill>
                    <a:effectLst/>
                    <a:uLnTx/>
                    <a:uFillTx/>
                    <a:latin typeface="FC Candy" panose="020B0500040200020003" pitchFamily="34" charset="-34"/>
                    <a:ea typeface="Patrick Hand"/>
                    <a:cs typeface="FC Candy" panose="020B0500040200020003" pitchFamily="34" charset="-34"/>
                    <a:sym typeface="Patrick Hand"/>
                  </a:rPr>
                  <a:t>2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endParaRPr>
              </a:p>
            </p:txBody>
          </p:sp>
        </p:grpSp>
        <p:sp>
          <p:nvSpPr>
            <p:cNvPr id="184" name="TextBox 183"/>
            <p:cNvSpPr txBox="1"/>
            <p:nvPr/>
          </p:nvSpPr>
          <p:spPr>
            <a:xfrm>
              <a:off x="2356127" y="5277035"/>
              <a:ext cx="540724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790 บาท 75 สตางค์ กับ 790 บาท 50 สตางค์</a:t>
              </a:r>
            </a:p>
          </p:txBody>
        </p:sp>
      </p:grpSp>
      <p:sp>
        <p:nvSpPr>
          <p:cNvPr id="8" name="TextBox 7"/>
          <p:cNvSpPr txBox="1"/>
          <p:nvPr/>
        </p:nvSpPr>
        <p:spPr>
          <a:xfrm>
            <a:off x="7937012" y="4637374"/>
            <a:ext cx="23839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45 บาท 50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949836" y="5307100"/>
            <a:ext cx="251703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790 บาท 50 สตางค์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55" name="Google Shape;5680;p37">
            <a:extLst>
              <a:ext uri="{FF2B5EF4-FFF2-40B4-BE49-F238E27FC236}">
                <a16:creationId xmlns:a16="http://schemas.microsoft.com/office/drawing/2014/main" id="{44CD4998-CF84-43F7-84B2-6F3774183453}"/>
              </a:ext>
            </a:extLst>
          </p:cNvPr>
          <p:cNvSpPr/>
          <p:nvPr/>
        </p:nvSpPr>
        <p:spPr>
          <a:xfrm>
            <a:off x="2065522" y="1154905"/>
            <a:ext cx="7406632" cy="1889203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68BC9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6" name="Google Shape;5681;p37">
            <a:extLst>
              <a:ext uri="{FF2B5EF4-FFF2-40B4-BE49-F238E27FC236}">
                <a16:creationId xmlns:a16="http://schemas.microsoft.com/office/drawing/2014/main" id="{F2609AB2-DBF8-458E-A549-DC90F20B240D}"/>
              </a:ext>
            </a:extLst>
          </p:cNvPr>
          <p:cNvSpPr txBox="1">
            <a:spLocks/>
          </p:cNvSpPr>
          <p:nvPr/>
        </p:nvSpPr>
        <p:spPr>
          <a:xfrm>
            <a:off x="2396674" y="1343372"/>
            <a:ext cx="6796582" cy="14866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dk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3492E"/>
              </a:buClr>
              <a:buSzPts val="1600"/>
              <a:buFont typeface="Montserrat Alternate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การเปรียบเทียบจำนวนเงินเป็นบาทและสตางค์ จำนวนเงินที่มีจำนวนเงินเป็นบาทมากกว่าจะมากกว่า ถ้าจำนวนเงินเป็นบาทเท่ากัน จำนวนเงินที่มีจำนวนเงินเป็นสตางค์มากกว่าจะมากกว่า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62" name="Google Shape;416;p36">
            <a:extLst>
              <a:ext uri="{FF2B5EF4-FFF2-40B4-BE49-F238E27FC236}">
                <a16:creationId xmlns:a16="http://schemas.microsoft.com/office/drawing/2014/main" id="{74534FDC-9400-4AC3-986C-B07FE3D2CEB2}"/>
              </a:ext>
            </a:extLst>
          </p:cNvPr>
          <p:cNvGrpSpPr/>
          <p:nvPr/>
        </p:nvGrpSpPr>
        <p:grpSpPr>
          <a:xfrm rot="-762978" flipH="1">
            <a:off x="9039419" y="911565"/>
            <a:ext cx="568060" cy="591305"/>
            <a:chOff x="2079900" y="3077638"/>
            <a:chExt cx="367775" cy="382800"/>
          </a:xfrm>
        </p:grpSpPr>
        <p:sp>
          <p:nvSpPr>
            <p:cNvPr id="63" name="Google Shape;417;p36">
              <a:extLst>
                <a:ext uri="{FF2B5EF4-FFF2-40B4-BE49-F238E27FC236}">
                  <a16:creationId xmlns:a16="http://schemas.microsoft.com/office/drawing/2014/main" id="{84D0DD1E-4F38-4885-95AA-56F048C22E2D}"/>
                </a:ext>
              </a:extLst>
            </p:cNvPr>
            <p:cNvSpPr/>
            <p:nvPr/>
          </p:nvSpPr>
          <p:spPr>
            <a:xfrm>
              <a:off x="2079900" y="3077638"/>
              <a:ext cx="367775" cy="382800"/>
            </a:xfrm>
            <a:custGeom>
              <a:avLst/>
              <a:gdLst/>
              <a:ahLst/>
              <a:cxnLst/>
              <a:rect l="l" t="t" r="r" b="b"/>
              <a:pathLst>
                <a:path w="14711" h="15312" extrusionOk="0">
                  <a:moveTo>
                    <a:pt x="7739" y="1"/>
                  </a:moveTo>
                  <a:cubicBezTo>
                    <a:pt x="7305" y="34"/>
                    <a:pt x="6838" y="267"/>
                    <a:pt x="6505" y="534"/>
                  </a:cubicBezTo>
                  <a:cubicBezTo>
                    <a:pt x="5704" y="1101"/>
                    <a:pt x="5137" y="2035"/>
                    <a:pt x="4670" y="2869"/>
                  </a:cubicBezTo>
                  <a:cubicBezTo>
                    <a:pt x="4537" y="3069"/>
                    <a:pt x="4403" y="3336"/>
                    <a:pt x="4270" y="3570"/>
                  </a:cubicBezTo>
                  <a:cubicBezTo>
                    <a:pt x="4003" y="3536"/>
                    <a:pt x="3669" y="3536"/>
                    <a:pt x="3369" y="3536"/>
                  </a:cubicBezTo>
                  <a:cubicBezTo>
                    <a:pt x="3036" y="3536"/>
                    <a:pt x="2702" y="3536"/>
                    <a:pt x="2402" y="3570"/>
                  </a:cubicBezTo>
                  <a:cubicBezTo>
                    <a:pt x="1901" y="3603"/>
                    <a:pt x="1501" y="3737"/>
                    <a:pt x="1168" y="3903"/>
                  </a:cubicBezTo>
                  <a:cubicBezTo>
                    <a:pt x="934" y="4003"/>
                    <a:pt x="767" y="4104"/>
                    <a:pt x="601" y="4270"/>
                  </a:cubicBezTo>
                  <a:cubicBezTo>
                    <a:pt x="434" y="4437"/>
                    <a:pt x="300" y="4671"/>
                    <a:pt x="167" y="4904"/>
                  </a:cubicBezTo>
                  <a:cubicBezTo>
                    <a:pt x="67" y="5071"/>
                    <a:pt x="0" y="5338"/>
                    <a:pt x="0" y="5571"/>
                  </a:cubicBezTo>
                  <a:cubicBezTo>
                    <a:pt x="0" y="5771"/>
                    <a:pt x="0" y="6038"/>
                    <a:pt x="33" y="6238"/>
                  </a:cubicBezTo>
                  <a:cubicBezTo>
                    <a:pt x="167" y="6705"/>
                    <a:pt x="367" y="7139"/>
                    <a:pt x="734" y="7573"/>
                  </a:cubicBezTo>
                  <a:cubicBezTo>
                    <a:pt x="1001" y="7906"/>
                    <a:pt x="1334" y="8240"/>
                    <a:pt x="1768" y="8607"/>
                  </a:cubicBezTo>
                  <a:cubicBezTo>
                    <a:pt x="1868" y="8673"/>
                    <a:pt x="1901" y="8707"/>
                    <a:pt x="2002" y="8774"/>
                  </a:cubicBezTo>
                  <a:lnTo>
                    <a:pt x="1735" y="9674"/>
                  </a:lnTo>
                  <a:cubicBezTo>
                    <a:pt x="1635" y="10175"/>
                    <a:pt x="1501" y="10675"/>
                    <a:pt x="1401" y="11175"/>
                  </a:cubicBezTo>
                  <a:cubicBezTo>
                    <a:pt x="1301" y="12143"/>
                    <a:pt x="1301" y="13243"/>
                    <a:pt x="2068" y="13911"/>
                  </a:cubicBezTo>
                  <a:cubicBezTo>
                    <a:pt x="2235" y="14044"/>
                    <a:pt x="2402" y="14177"/>
                    <a:pt x="2602" y="14211"/>
                  </a:cubicBezTo>
                  <a:cubicBezTo>
                    <a:pt x="2791" y="14258"/>
                    <a:pt x="2946" y="14305"/>
                    <a:pt x="3127" y="14305"/>
                  </a:cubicBezTo>
                  <a:cubicBezTo>
                    <a:pt x="3202" y="14305"/>
                    <a:pt x="3281" y="14297"/>
                    <a:pt x="3369" y="14277"/>
                  </a:cubicBezTo>
                  <a:cubicBezTo>
                    <a:pt x="3569" y="14277"/>
                    <a:pt x="3769" y="14244"/>
                    <a:pt x="4003" y="14177"/>
                  </a:cubicBezTo>
                  <a:cubicBezTo>
                    <a:pt x="4203" y="14111"/>
                    <a:pt x="4403" y="14011"/>
                    <a:pt x="4603" y="13911"/>
                  </a:cubicBezTo>
                  <a:cubicBezTo>
                    <a:pt x="5437" y="13510"/>
                    <a:pt x="6205" y="12843"/>
                    <a:pt x="6872" y="12176"/>
                  </a:cubicBezTo>
                  <a:cubicBezTo>
                    <a:pt x="6905" y="12243"/>
                    <a:pt x="6972" y="12276"/>
                    <a:pt x="6972" y="12376"/>
                  </a:cubicBezTo>
                  <a:cubicBezTo>
                    <a:pt x="7205" y="12843"/>
                    <a:pt x="7472" y="13277"/>
                    <a:pt x="7806" y="13710"/>
                  </a:cubicBezTo>
                  <a:cubicBezTo>
                    <a:pt x="8073" y="14111"/>
                    <a:pt x="8439" y="14511"/>
                    <a:pt x="8873" y="14778"/>
                  </a:cubicBezTo>
                  <a:cubicBezTo>
                    <a:pt x="9073" y="14911"/>
                    <a:pt x="9240" y="15045"/>
                    <a:pt x="9507" y="15111"/>
                  </a:cubicBezTo>
                  <a:lnTo>
                    <a:pt x="9874" y="15245"/>
                  </a:lnTo>
                  <a:cubicBezTo>
                    <a:pt x="10007" y="15312"/>
                    <a:pt x="10174" y="15312"/>
                    <a:pt x="10307" y="15312"/>
                  </a:cubicBezTo>
                  <a:cubicBezTo>
                    <a:pt x="10508" y="15312"/>
                    <a:pt x="10708" y="15245"/>
                    <a:pt x="10908" y="15178"/>
                  </a:cubicBezTo>
                  <a:cubicBezTo>
                    <a:pt x="11141" y="15078"/>
                    <a:pt x="11342" y="14911"/>
                    <a:pt x="11508" y="14744"/>
                  </a:cubicBezTo>
                  <a:cubicBezTo>
                    <a:pt x="11809" y="14478"/>
                    <a:pt x="12009" y="14077"/>
                    <a:pt x="12142" y="13710"/>
                  </a:cubicBezTo>
                  <a:cubicBezTo>
                    <a:pt x="12476" y="12810"/>
                    <a:pt x="12509" y="11776"/>
                    <a:pt x="12509" y="10842"/>
                  </a:cubicBezTo>
                  <a:cubicBezTo>
                    <a:pt x="12509" y="10508"/>
                    <a:pt x="12509" y="10175"/>
                    <a:pt x="12476" y="9841"/>
                  </a:cubicBezTo>
                  <a:cubicBezTo>
                    <a:pt x="12909" y="9574"/>
                    <a:pt x="13343" y="9307"/>
                    <a:pt x="13710" y="8974"/>
                  </a:cubicBezTo>
                  <a:cubicBezTo>
                    <a:pt x="13877" y="8840"/>
                    <a:pt x="14010" y="8673"/>
                    <a:pt x="14177" y="8507"/>
                  </a:cubicBezTo>
                  <a:cubicBezTo>
                    <a:pt x="14310" y="8340"/>
                    <a:pt x="14410" y="8140"/>
                    <a:pt x="14510" y="7973"/>
                  </a:cubicBezTo>
                  <a:cubicBezTo>
                    <a:pt x="14644" y="7706"/>
                    <a:pt x="14711" y="7239"/>
                    <a:pt x="14644" y="6839"/>
                  </a:cubicBezTo>
                  <a:cubicBezTo>
                    <a:pt x="14510" y="6138"/>
                    <a:pt x="13977" y="5571"/>
                    <a:pt x="12976" y="5171"/>
                  </a:cubicBezTo>
                  <a:cubicBezTo>
                    <a:pt x="12376" y="4904"/>
                    <a:pt x="11708" y="4737"/>
                    <a:pt x="11041" y="4637"/>
                  </a:cubicBezTo>
                  <a:cubicBezTo>
                    <a:pt x="11041" y="4537"/>
                    <a:pt x="11041" y="4404"/>
                    <a:pt x="11008" y="4337"/>
                  </a:cubicBezTo>
                  <a:cubicBezTo>
                    <a:pt x="10908" y="3803"/>
                    <a:pt x="10841" y="3303"/>
                    <a:pt x="10708" y="2736"/>
                  </a:cubicBezTo>
                  <a:cubicBezTo>
                    <a:pt x="10574" y="2236"/>
                    <a:pt x="10408" y="1735"/>
                    <a:pt x="10174" y="1335"/>
                  </a:cubicBezTo>
                  <a:cubicBezTo>
                    <a:pt x="10041" y="1135"/>
                    <a:pt x="9907" y="968"/>
                    <a:pt x="9807" y="801"/>
                  </a:cubicBezTo>
                  <a:cubicBezTo>
                    <a:pt x="9707" y="701"/>
                    <a:pt x="9640" y="634"/>
                    <a:pt x="9507" y="534"/>
                  </a:cubicBezTo>
                  <a:lnTo>
                    <a:pt x="9140" y="267"/>
                  </a:lnTo>
                  <a:cubicBezTo>
                    <a:pt x="8906" y="167"/>
                    <a:pt x="8673" y="67"/>
                    <a:pt x="8473" y="34"/>
                  </a:cubicBezTo>
                  <a:cubicBezTo>
                    <a:pt x="8339" y="1"/>
                    <a:pt x="8173" y="1"/>
                    <a:pt x="8039" y="1"/>
                  </a:cubicBezTo>
                  <a:close/>
                </a:path>
              </a:pathLst>
            </a:custGeom>
            <a:solidFill>
              <a:srgbClr val="FFB4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418;p36">
              <a:extLst>
                <a:ext uri="{FF2B5EF4-FFF2-40B4-BE49-F238E27FC236}">
                  <a16:creationId xmlns:a16="http://schemas.microsoft.com/office/drawing/2014/main" id="{88C07974-2A76-429B-99AF-C28E7DA94550}"/>
                </a:ext>
              </a:extLst>
            </p:cNvPr>
            <p:cNvSpPr/>
            <p:nvPr/>
          </p:nvSpPr>
          <p:spPr>
            <a:xfrm>
              <a:off x="2219150" y="3095988"/>
              <a:ext cx="65900" cy="75075"/>
            </a:xfrm>
            <a:custGeom>
              <a:avLst/>
              <a:gdLst/>
              <a:ahLst/>
              <a:cxnLst/>
              <a:rect l="l" t="t" r="r" b="b"/>
              <a:pathLst>
                <a:path w="2636" h="3003" extrusionOk="0">
                  <a:moveTo>
                    <a:pt x="2402" y="0"/>
                  </a:moveTo>
                  <a:cubicBezTo>
                    <a:pt x="2336" y="0"/>
                    <a:pt x="2302" y="0"/>
                    <a:pt x="2269" y="67"/>
                  </a:cubicBezTo>
                  <a:cubicBezTo>
                    <a:pt x="1802" y="334"/>
                    <a:pt x="1335" y="668"/>
                    <a:pt x="1001" y="1068"/>
                  </a:cubicBezTo>
                  <a:cubicBezTo>
                    <a:pt x="635" y="1468"/>
                    <a:pt x="334" y="1935"/>
                    <a:pt x="101" y="2436"/>
                  </a:cubicBezTo>
                  <a:cubicBezTo>
                    <a:pt x="1" y="2636"/>
                    <a:pt x="67" y="2903"/>
                    <a:pt x="268" y="2969"/>
                  </a:cubicBezTo>
                  <a:cubicBezTo>
                    <a:pt x="334" y="3003"/>
                    <a:pt x="468" y="3003"/>
                    <a:pt x="568" y="3003"/>
                  </a:cubicBezTo>
                  <a:cubicBezTo>
                    <a:pt x="635" y="2969"/>
                    <a:pt x="768" y="2903"/>
                    <a:pt x="801" y="2802"/>
                  </a:cubicBezTo>
                  <a:cubicBezTo>
                    <a:pt x="1001" y="2269"/>
                    <a:pt x="1268" y="1768"/>
                    <a:pt x="1602" y="1301"/>
                  </a:cubicBezTo>
                  <a:cubicBezTo>
                    <a:pt x="1769" y="1068"/>
                    <a:pt x="1969" y="801"/>
                    <a:pt x="2236" y="601"/>
                  </a:cubicBezTo>
                  <a:cubicBezTo>
                    <a:pt x="2302" y="501"/>
                    <a:pt x="2436" y="467"/>
                    <a:pt x="2503" y="401"/>
                  </a:cubicBezTo>
                  <a:cubicBezTo>
                    <a:pt x="2603" y="334"/>
                    <a:pt x="2636" y="167"/>
                    <a:pt x="2569" y="101"/>
                  </a:cubicBezTo>
                  <a:cubicBezTo>
                    <a:pt x="2503" y="0"/>
                    <a:pt x="2436" y="0"/>
                    <a:pt x="24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419;p36">
              <a:extLst>
                <a:ext uri="{FF2B5EF4-FFF2-40B4-BE49-F238E27FC236}">
                  <a16:creationId xmlns:a16="http://schemas.microsoft.com/office/drawing/2014/main" id="{5849626D-B5FA-4017-B940-5988F33ABDE7}"/>
                </a:ext>
              </a:extLst>
            </p:cNvPr>
            <p:cNvSpPr/>
            <p:nvPr/>
          </p:nvSpPr>
          <p:spPr>
            <a:xfrm>
              <a:off x="2105750" y="3184388"/>
              <a:ext cx="65900" cy="39225"/>
            </a:xfrm>
            <a:custGeom>
              <a:avLst/>
              <a:gdLst/>
              <a:ahLst/>
              <a:cxnLst/>
              <a:rect l="l" t="t" r="r" b="b"/>
              <a:pathLst>
                <a:path w="2636" h="1569" extrusionOk="0">
                  <a:moveTo>
                    <a:pt x="2002" y="0"/>
                  </a:moveTo>
                  <a:cubicBezTo>
                    <a:pt x="1701" y="0"/>
                    <a:pt x="1435" y="67"/>
                    <a:pt x="1134" y="167"/>
                  </a:cubicBezTo>
                  <a:cubicBezTo>
                    <a:pt x="701" y="334"/>
                    <a:pt x="334" y="634"/>
                    <a:pt x="100" y="968"/>
                  </a:cubicBezTo>
                  <a:cubicBezTo>
                    <a:pt x="34" y="1068"/>
                    <a:pt x="0" y="1134"/>
                    <a:pt x="0" y="1235"/>
                  </a:cubicBezTo>
                  <a:cubicBezTo>
                    <a:pt x="0" y="1301"/>
                    <a:pt x="34" y="1401"/>
                    <a:pt x="134" y="1468"/>
                  </a:cubicBezTo>
                  <a:cubicBezTo>
                    <a:pt x="200" y="1568"/>
                    <a:pt x="300" y="1568"/>
                    <a:pt x="367" y="1568"/>
                  </a:cubicBezTo>
                  <a:cubicBezTo>
                    <a:pt x="501" y="1568"/>
                    <a:pt x="634" y="1468"/>
                    <a:pt x="667" y="1335"/>
                  </a:cubicBezTo>
                  <a:cubicBezTo>
                    <a:pt x="701" y="1301"/>
                    <a:pt x="701" y="1268"/>
                    <a:pt x="767" y="1235"/>
                  </a:cubicBezTo>
                  <a:cubicBezTo>
                    <a:pt x="834" y="1101"/>
                    <a:pt x="968" y="1001"/>
                    <a:pt x="1034" y="901"/>
                  </a:cubicBezTo>
                  <a:cubicBezTo>
                    <a:pt x="1168" y="801"/>
                    <a:pt x="1301" y="667"/>
                    <a:pt x="1468" y="634"/>
                  </a:cubicBezTo>
                  <a:cubicBezTo>
                    <a:pt x="1601" y="601"/>
                    <a:pt x="1668" y="567"/>
                    <a:pt x="1801" y="501"/>
                  </a:cubicBezTo>
                  <a:cubicBezTo>
                    <a:pt x="1890" y="501"/>
                    <a:pt x="1965" y="486"/>
                    <a:pt x="2044" y="486"/>
                  </a:cubicBezTo>
                  <a:cubicBezTo>
                    <a:pt x="2083" y="486"/>
                    <a:pt x="2124" y="490"/>
                    <a:pt x="2168" y="501"/>
                  </a:cubicBezTo>
                  <a:lnTo>
                    <a:pt x="2268" y="501"/>
                  </a:lnTo>
                  <a:cubicBezTo>
                    <a:pt x="2369" y="501"/>
                    <a:pt x="2535" y="467"/>
                    <a:pt x="2535" y="301"/>
                  </a:cubicBezTo>
                  <a:cubicBezTo>
                    <a:pt x="2635" y="234"/>
                    <a:pt x="2535" y="67"/>
                    <a:pt x="2369" y="67"/>
                  </a:cubicBezTo>
                  <a:cubicBezTo>
                    <a:pt x="2268" y="67"/>
                    <a:pt x="2135" y="0"/>
                    <a:pt x="20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420;p36">
              <a:extLst>
                <a:ext uri="{FF2B5EF4-FFF2-40B4-BE49-F238E27FC236}">
                  <a16:creationId xmlns:a16="http://schemas.microsoft.com/office/drawing/2014/main" id="{FFBDEE64-EC0B-4067-98B9-FE7CA5DF57BB}"/>
                </a:ext>
              </a:extLst>
            </p:cNvPr>
            <p:cNvSpPr/>
            <p:nvPr/>
          </p:nvSpPr>
          <p:spPr>
            <a:xfrm>
              <a:off x="2130750" y="3327813"/>
              <a:ext cx="28400" cy="75925"/>
            </a:xfrm>
            <a:custGeom>
              <a:avLst/>
              <a:gdLst/>
              <a:ahLst/>
              <a:cxnLst/>
              <a:rect l="l" t="t" r="r" b="b"/>
              <a:pathLst>
                <a:path w="1136" h="3037" extrusionOk="0">
                  <a:moveTo>
                    <a:pt x="935" y="1"/>
                  </a:moveTo>
                  <a:cubicBezTo>
                    <a:pt x="835" y="1"/>
                    <a:pt x="768" y="34"/>
                    <a:pt x="701" y="101"/>
                  </a:cubicBezTo>
                  <a:cubicBezTo>
                    <a:pt x="468" y="501"/>
                    <a:pt x="301" y="901"/>
                    <a:pt x="134" y="1368"/>
                  </a:cubicBezTo>
                  <a:cubicBezTo>
                    <a:pt x="1" y="1835"/>
                    <a:pt x="1" y="2269"/>
                    <a:pt x="168" y="2736"/>
                  </a:cubicBezTo>
                  <a:cubicBezTo>
                    <a:pt x="201" y="2869"/>
                    <a:pt x="234" y="2970"/>
                    <a:pt x="368" y="3003"/>
                  </a:cubicBezTo>
                  <a:cubicBezTo>
                    <a:pt x="468" y="3036"/>
                    <a:pt x="568" y="3036"/>
                    <a:pt x="701" y="3036"/>
                  </a:cubicBezTo>
                  <a:cubicBezTo>
                    <a:pt x="968" y="2970"/>
                    <a:pt x="1068" y="2669"/>
                    <a:pt x="902" y="2402"/>
                  </a:cubicBezTo>
                  <a:cubicBezTo>
                    <a:pt x="868" y="2369"/>
                    <a:pt x="835" y="2302"/>
                    <a:pt x="835" y="2236"/>
                  </a:cubicBezTo>
                  <a:cubicBezTo>
                    <a:pt x="801" y="2136"/>
                    <a:pt x="735" y="2036"/>
                    <a:pt x="735" y="1902"/>
                  </a:cubicBezTo>
                  <a:cubicBezTo>
                    <a:pt x="701" y="1735"/>
                    <a:pt x="701" y="1569"/>
                    <a:pt x="701" y="1402"/>
                  </a:cubicBezTo>
                  <a:cubicBezTo>
                    <a:pt x="735" y="1202"/>
                    <a:pt x="801" y="1035"/>
                    <a:pt x="835" y="868"/>
                  </a:cubicBezTo>
                  <a:lnTo>
                    <a:pt x="1068" y="368"/>
                  </a:lnTo>
                  <a:cubicBezTo>
                    <a:pt x="1135" y="234"/>
                    <a:pt x="1102" y="101"/>
                    <a:pt x="1002" y="34"/>
                  </a:cubicBezTo>
                  <a:cubicBezTo>
                    <a:pt x="968" y="34"/>
                    <a:pt x="968" y="1"/>
                    <a:pt x="9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11023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875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55" grpId="0" animBg="1"/>
      <p:bldP spid="56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B8B42193-1293-460E-9E30-4B2367FC9A4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0318" y="632134"/>
            <a:ext cx="694944" cy="1413052"/>
          </a:xfrm>
          <a:prstGeom prst="rect">
            <a:avLst/>
          </a:prstGeom>
        </p:spPr>
      </p:pic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6232763A-F6FD-42C8-BD76-27554DE80C1D}"/>
              </a:ext>
            </a:extLst>
          </p:cNvPr>
          <p:cNvGrpSpPr/>
          <p:nvPr/>
        </p:nvGrpSpPr>
        <p:grpSpPr>
          <a:xfrm>
            <a:off x="1914133" y="663793"/>
            <a:ext cx="1586449" cy="1235579"/>
            <a:chOff x="8841217" y="1460686"/>
            <a:chExt cx="2171733" cy="2311424"/>
          </a:xfrm>
        </p:grpSpPr>
        <p:sp>
          <p:nvSpPr>
            <p:cNvPr id="56" name="Google Shape;11182;p67">
              <a:extLst>
                <a:ext uri="{FF2B5EF4-FFF2-40B4-BE49-F238E27FC236}">
                  <a16:creationId xmlns:a16="http://schemas.microsoft.com/office/drawing/2014/main" id="{7EF57ED9-DD71-492C-AB8C-528C0B21C360}"/>
                </a:ext>
              </a:extLst>
            </p:cNvPr>
            <p:cNvSpPr/>
            <p:nvPr/>
          </p:nvSpPr>
          <p:spPr>
            <a:xfrm>
              <a:off x="8841217" y="1882318"/>
              <a:ext cx="1759232" cy="1889792"/>
            </a:xfrm>
            <a:custGeom>
              <a:avLst/>
              <a:gdLst/>
              <a:ahLst/>
              <a:cxnLst/>
              <a:rect l="l" t="t" r="r" b="b"/>
              <a:pathLst>
                <a:path w="41232" h="44292" extrusionOk="0">
                  <a:moveTo>
                    <a:pt x="0" y="0"/>
                  </a:moveTo>
                  <a:lnTo>
                    <a:pt x="0" y="43530"/>
                  </a:lnTo>
                  <a:lnTo>
                    <a:pt x="0" y="44292"/>
                  </a:lnTo>
                  <a:lnTo>
                    <a:pt x="41232" y="44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A8A">
                <a:alpha val="404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11183;p67">
              <a:extLst>
                <a:ext uri="{FF2B5EF4-FFF2-40B4-BE49-F238E27FC236}">
                  <a16:creationId xmlns:a16="http://schemas.microsoft.com/office/drawing/2014/main" id="{FD96916B-E99B-4A5F-82D2-9D7C781F664A}"/>
                </a:ext>
              </a:extLst>
            </p:cNvPr>
            <p:cNvSpPr/>
            <p:nvPr/>
          </p:nvSpPr>
          <p:spPr>
            <a:xfrm>
              <a:off x="8841217" y="1661347"/>
              <a:ext cx="2171733" cy="2105685"/>
            </a:xfrm>
            <a:custGeom>
              <a:avLst/>
              <a:gdLst/>
              <a:ahLst/>
              <a:cxnLst/>
              <a:rect l="l" t="t" r="r" b="b"/>
              <a:pathLst>
                <a:path w="50900" h="49352" extrusionOk="0">
                  <a:moveTo>
                    <a:pt x="0" y="0"/>
                  </a:moveTo>
                  <a:lnTo>
                    <a:pt x="96" y="6775"/>
                  </a:lnTo>
                  <a:lnTo>
                    <a:pt x="2191" y="47149"/>
                  </a:lnTo>
                  <a:cubicBezTo>
                    <a:pt x="12450" y="49153"/>
                    <a:pt x="37556" y="49352"/>
                    <a:pt x="47117" y="49352"/>
                  </a:cubicBezTo>
                  <a:cubicBezTo>
                    <a:pt x="49485" y="49352"/>
                    <a:pt x="50900" y="49340"/>
                    <a:pt x="50900" y="49340"/>
                  </a:cubicBezTo>
                  <a:lnTo>
                    <a:pt x="50900" y="0"/>
                  </a:ln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11184;p67">
              <a:extLst>
                <a:ext uri="{FF2B5EF4-FFF2-40B4-BE49-F238E27FC236}">
                  <a16:creationId xmlns:a16="http://schemas.microsoft.com/office/drawing/2014/main" id="{653C14E4-3E60-483A-8B38-B0954FDB96DD}"/>
                </a:ext>
              </a:extLst>
            </p:cNvPr>
            <p:cNvSpPr/>
            <p:nvPr/>
          </p:nvSpPr>
          <p:spPr>
            <a:xfrm>
              <a:off x="9591355" y="1460686"/>
              <a:ext cx="803768" cy="416554"/>
            </a:xfrm>
            <a:custGeom>
              <a:avLst/>
              <a:gdLst/>
              <a:ahLst/>
              <a:cxnLst/>
              <a:rect l="l" t="t" r="r" b="b"/>
              <a:pathLst>
                <a:path w="22885" h="8466" extrusionOk="0">
                  <a:moveTo>
                    <a:pt x="22753" y="0"/>
                  </a:moveTo>
                  <a:lnTo>
                    <a:pt x="0" y="1298"/>
                  </a:lnTo>
                  <a:lnTo>
                    <a:pt x="119" y="3477"/>
                  </a:lnTo>
                  <a:lnTo>
                    <a:pt x="405" y="8466"/>
                  </a:lnTo>
                  <a:lnTo>
                    <a:pt x="22884" y="7811"/>
                  </a:lnTo>
                  <a:lnTo>
                    <a:pt x="22753" y="0"/>
                  </a:ln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11218;p67">
              <a:extLst>
                <a:ext uri="{FF2B5EF4-FFF2-40B4-BE49-F238E27FC236}">
                  <a16:creationId xmlns:a16="http://schemas.microsoft.com/office/drawing/2014/main" id="{7D9EFF22-B489-4198-B499-A497A68D19CF}"/>
                </a:ext>
              </a:extLst>
            </p:cNvPr>
            <p:cNvSpPr txBox="1"/>
            <p:nvPr/>
          </p:nvSpPr>
          <p:spPr>
            <a:xfrm>
              <a:off x="8968147" y="1693506"/>
              <a:ext cx="1905201" cy="492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ร้าน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A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180.00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</p:txBody>
        </p:sp>
      </p:grpSp>
      <p:pic>
        <p:nvPicPr>
          <p:cNvPr id="77" name="รูปภาพ 76">
            <a:extLst>
              <a:ext uri="{FF2B5EF4-FFF2-40B4-BE49-F238E27FC236}">
                <a16:creationId xmlns:a16="http://schemas.microsoft.com/office/drawing/2014/main" id="{555D44B4-6BCC-416B-9D23-43A8877D4FD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76453" y="670878"/>
            <a:ext cx="694944" cy="1413052"/>
          </a:xfrm>
          <a:prstGeom prst="rect">
            <a:avLst/>
          </a:prstGeom>
        </p:spPr>
      </p:pic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3A95C704-F649-4CBA-947A-70A44C44C657}"/>
              </a:ext>
            </a:extLst>
          </p:cNvPr>
          <p:cNvGrpSpPr/>
          <p:nvPr/>
        </p:nvGrpSpPr>
        <p:grpSpPr>
          <a:xfrm>
            <a:off x="4690268" y="702537"/>
            <a:ext cx="1586449" cy="1235579"/>
            <a:chOff x="8841217" y="1460686"/>
            <a:chExt cx="2171733" cy="2311424"/>
          </a:xfrm>
        </p:grpSpPr>
        <p:sp>
          <p:nvSpPr>
            <p:cNvPr id="79" name="Google Shape;11182;p67">
              <a:extLst>
                <a:ext uri="{FF2B5EF4-FFF2-40B4-BE49-F238E27FC236}">
                  <a16:creationId xmlns:a16="http://schemas.microsoft.com/office/drawing/2014/main" id="{F4460E05-3B79-4124-93E9-B8C93FF017D6}"/>
                </a:ext>
              </a:extLst>
            </p:cNvPr>
            <p:cNvSpPr/>
            <p:nvPr/>
          </p:nvSpPr>
          <p:spPr>
            <a:xfrm>
              <a:off x="8841217" y="1882318"/>
              <a:ext cx="1759232" cy="1889792"/>
            </a:xfrm>
            <a:custGeom>
              <a:avLst/>
              <a:gdLst/>
              <a:ahLst/>
              <a:cxnLst/>
              <a:rect l="l" t="t" r="r" b="b"/>
              <a:pathLst>
                <a:path w="41232" h="44292" extrusionOk="0">
                  <a:moveTo>
                    <a:pt x="0" y="0"/>
                  </a:moveTo>
                  <a:lnTo>
                    <a:pt x="0" y="43530"/>
                  </a:lnTo>
                  <a:lnTo>
                    <a:pt x="0" y="44292"/>
                  </a:lnTo>
                  <a:lnTo>
                    <a:pt x="41232" y="44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A8A">
                <a:alpha val="404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11183;p67">
              <a:extLst>
                <a:ext uri="{FF2B5EF4-FFF2-40B4-BE49-F238E27FC236}">
                  <a16:creationId xmlns:a16="http://schemas.microsoft.com/office/drawing/2014/main" id="{73415A2D-AA27-48B8-B851-F88254E346BA}"/>
                </a:ext>
              </a:extLst>
            </p:cNvPr>
            <p:cNvSpPr/>
            <p:nvPr/>
          </p:nvSpPr>
          <p:spPr>
            <a:xfrm>
              <a:off x="8841217" y="1661347"/>
              <a:ext cx="2171733" cy="2105685"/>
            </a:xfrm>
            <a:custGeom>
              <a:avLst/>
              <a:gdLst/>
              <a:ahLst/>
              <a:cxnLst/>
              <a:rect l="l" t="t" r="r" b="b"/>
              <a:pathLst>
                <a:path w="50900" h="49352" extrusionOk="0">
                  <a:moveTo>
                    <a:pt x="0" y="0"/>
                  </a:moveTo>
                  <a:lnTo>
                    <a:pt x="96" y="6775"/>
                  </a:lnTo>
                  <a:lnTo>
                    <a:pt x="2191" y="47149"/>
                  </a:lnTo>
                  <a:cubicBezTo>
                    <a:pt x="12450" y="49153"/>
                    <a:pt x="37556" y="49352"/>
                    <a:pt x="47117" y="49352"/>
                  </a:cubicBezTo>
                  <a:cubicBezTo>
                    <a:pt x="49485" y="49352"/>
                    <a:pt x="50900" y="49340"/>
                    <a:pt x="50900" y="49340"/>
                  </a:cubicBezTo>
                  <a:lnTo>
                    <a:pt x="50900" y="0"/>
                  </a:ln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11184;p67">
              <a:extLst>
                <a:ext uri="{FF2B5EF4-FFF2-40B4-BE49-F238E27FC236}">
                  <a16:creationId xmlns:a16="http://schemas.microsoft.com/office/drawing/2014/main" id="{3836B928-83FE-4722-ADD5-775CBD352B29}"/>
                </a:ext>
              </a:extLst>
            </p:cNvPr>
            <p:cNvSpPr/>
            <p:nvPr/>
          </p:nvSpPr>
          <p:spPr>
            <a:xfrm>
              <a:off x="9591355" y="1460686"/>
              <a:ext cx="803768" cy="416554"/>
            </a:xfrm>
            <a:custGeom>
              <a:avLst/>
              <a:gdLst/>
              <a:ahLst/>
              <a:cxnLst/>
              <a:rect l="l" t="t" r="r" b="b"/>
              <a:pathLst>
                <a:path w="22885" h="8466" extrusionOk="0">
                  <a:moveTo>
                    <a:pt x="22753" y="0"/>
                  </a:moveTo>
                  <a:lnTo>
                    <a:pt x="0" y="1298"/>
                  </a:lnTo>
                  <a:lnTo>
                    <a:pt x="119" y="3477"/>
                  </a:lnTo>
                  <a:lnTo>
                    <a:pt x="405" y="8466"/>
                  </a:lnTo>
                  <a:lnTo>
                    <a:pt x="22884" y="7811"/>
                  </a:lnTo>
                  <a:lnTo>
                    <a:pt x="22753" y="0"/>
                  </a:ln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11218;p67">
              <a:extLst>
                <a:ext uri="{FF2B5EF4-FFF2-40B4-BE49-F238E27FC236}">
                  <a16:creationId xmlns:a16="http://schemas.microsoft.com/office/drawing/2014/main" id="{568BC4A0-7092-4BED-A3B7-148DEFD7A999}"/>
                </a:ext>
              </a:extLst>
            </p:cNvPr>
            <p:cNvSpPr txBox="1"/>
            <p:nvPr/>
          </p:nvSpPr>
          <p:spPr>
            <a:xfrm>
              <a:off x="8968147" y="1693506"/>
              <a:ext cx="1905201" cy="492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ร้าน </a:t>
              </a:r>
              <a:r>
                <a:rPr lang="en-US" sz="3000" kern="0" dirty="0">
                  <a:solidFill>
                    <a:srgbClr val="000000"/>
                  </a:solidFill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B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120.50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</p:txBody>
        </p:sp>
      </p:grpSp>
      <p:sp>
        <p:nvSpPr>
          <p:cNvPr id="83" name="Google Shape;478;p33">
            <a:extLst>
              <a:ext uri="{FF2B5EF4-FFF2-40B4-BE49-F238E27FC236}">
                <a16:creationId xmlns:a16="http://schemas.microsoft.com/office/drawing/2014/main" id="{C2C8991D-A7B6-4995-A30E-873F7F27FB04}"/>
              </a:ext>
            </a:extLst>
          </p:cNvPr>
          <p:cNvSpPr/>
          <p:nvPr/>
        </p:nvSpPr>
        <p:spPr>
          <a:xfrm rot="172056">
            <a:off x="6451944" y="1052621"/>
            <a:ext cx="4808228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4" name="Google Shape;3842;p61">
            <a:extLst>
              <a:ext uri="{FF2B5EF4-FFF2-40B4-BE49-F238E27FC236}">
                <a16:creationId xmlns:a16="http://schemas.microsoft.com/office/drawing/2014/main" id="{06A696A6-3F24-447A-9833-1913074B79A4}"/>
              </a:ext>
            </a:extLst>
          </p:cNvPr>
          <p:cNvSpPr txBox="1"/>
          <p:nvPr/>
        </p:nvSpPr>
        <p:spPr>
          <a:xfrm>
            <a:off x="6705095" y="1082487"/>
            <a:ext cx="442625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ซื้อกล่องดินสอที่ร้านใดจ่ายเงินน้อยกว่า</a:t>
            </a:r>
          </a:p>
        </p:txBody>
      </p:sp>
      <p:sp>
        <p:nvSpPr>
          <p:cNvPr id="85" name="Google Shape;3832;p61">
            <a:extLst>
              <a:ext uri="{FF2B5EF4-FFF2-40B4-BE49-F238E27FC236}">
                <a16:creationId xmlns:a16="http://schemas.microsoft.com/office/drawing/2014/main" id="{B11A8F16-3E18-4948-AE7C-393CEEE942CB}"/>
              </a:ext>
            </a:extLst>
          </p:cNvPr>
          <p:cNvSpPr/>
          <p:nvPr/>
        </p:nvSpPr>
        <p:spPr>
          <a:xfrm rot="5400000" flipH="1">
            <a:off x="4944283" y="-192422"/>
            <a:ext cx="1908443" cy="6530862"/>
          </a:xfrm>
          <a:custGeom>
            <a:avLst/>
            <a:gdLst>
              <a:gd name="connsiteX0" fmla="*/ 259243 w 1908443"/>
              <a:gd name="connsiteY0" fmla="*/ 0 h 6530862"/>
              <a:gd name="connsiteX1" fmla="*/ 694763 w 1908443"/>
              <a:gd name="connsiteY1" fmla="*/ 0 h 6530862"/>
              <a:gd name="connsiteX2" fmla="*/ 1144182 w 1908443"/>
              <a:gd name="connsiteY2" fmla="*/ 0 h 6530862"/>
              <a:gd name="connsiteX3" fmla="*/ 1649200 w 1908443"/>
              <a:gd name="connsiteY3" fmla="*/ 0 h 6530862"/>
              <a:gd name="connsiteX4" fmla="*/ 1908443 w 1908443"/>
              <a:gd name="connsiteY4" fmla="*/ 259243 h 6530862"/>
              <a:gd name="connsiteX5" fmla="*/ 1908443 w 1908443"/>
              <a:gd name="connsiteY5" fmla="*/ 678589 h 6530862"/>
              <a:gd name="connsiteX6" fmla="*/ 1908443 w 1908443"/>
              <a:gd name="connsiteY6" fmla="*/ 1397468 h 6530862"/>
              <a:gd name="connsiteX7" fmla="*/ 1908443 w 1908443"/>
              <a:gd name="connsiteY7" fmla="*/ 2056440 h 6530862"/>
              <a:gd name="connsiteX8" fmla="*/ 1908443 w 1908443"/>
              <a:gd name="connsiteY8" fmla="*/ 2715413 h 6530862"/>
              <a:gd name="connsiteX9" fmla="*/ 1908443 w 1908443"/>
              <a:gd name="connsiteY9" fmla="*/ 3254572 h 6530862"/>
              <a:gd name="connsiteX10" fmla="*/ 1908443 w 1908443"/>
              <a:gd name="connsiteY10" fmla="*/ 3913544 h 6530862"/>
              <a:gd name="connsiteX11" fmla="*/ 1908443 w 1908443"/>
              <a:gd name="connsiteY11" fmla="*/ 4332890 h 6530862"/>
              <a:gd name="connsiteX12" fmla="*/ 1908443 w 1908443"/>
              <a:gd name="connsiteY12" fmla="*/ 4872050 h 6530862"/>
              <a:gd name="connsiteX13" fmla="*/ 1908443 w 1908443"/>
              <a:gd name="connsiteY13" fmla="*/ 5590929 h 6530862"/>
              <a:gd name="connsiteX14" fmla="*/ 1908443 w 1908443"/>
              <a:gd name="connsiteY14" fmla="*/ 6249901 h 6530862"/>
              <a:gd name="connsiteX15" fmla="*/ 1627482 w 1908443"/>
              <a:gd name="connsiteY15" fmla="*/ 6530862 h 6530862"/>
              <a:gd name="connsiteX16" fmla="*/ 1192107 w 1908443"/>
              <a:gd name="connsiteY16" fmla="*/ 6530862 h 6530862"/>
              <a:gd name="connsiteX17" fmla="*/ 756732 w 1908443"/>
              <a:gd name="connsiteY17" fmla="*/ 6530862 h 6530862"/>
              <a:gd name="connsiteX18" fmla="*/ 280961 w 1908443"/>
              <a:gd name="connsiteY18" fmla="*/ 6530862 h 6530862"/>
              <a:gd name="connsiteX19" fmla="*/ 0 w 1908443"/>
              <a:gd name="connsiteY19" fmla="*/ 6249901 h 6530862"/>
              <a:gd name="connsiteX20" fmla="*/ 0 w 1908443"/>
              <a:gd name="connsiteY20" fmla="*/ 5590929 h 6530862"/>
              <a:gd name="connsiteX21" fmla="*/ 0 w 1908443"/>
              <a:gd name="connsiteY21" fmla="*/ 4931956 h 6530862"/>
              <a:gd name="connsiteX22" fmla="*/ 0 w 1908443"/>
              <a:gd name="connsiteY22" fmla="*/ 4392797 h 6530862"/>
              <a:gd name="connsiteX23" fmla="*/ 0 w 1908443"/>
              <a:gd name="connsiteY23" fmla="*/ 3793731 h 6530862"/>
              <a:gd name="connsiteX24" fmla="*/ 0 w 1908443"/>
              <a:gd name="connsiteY24" fmla="*/ 3194665 h 6530862"/>
              <a:gd name="connsiteX25" fmla="*/ 0 w 1908443"/>
              <a:gd name="connsiteY25" fmla="*/ 2535693 h 6530862"/>
              <a:gd name="connsiteX26" fmla="*/ 0 w 1908443"/>
              <a:gd name="connsiteY26" fmla="*/ 1816814 h 6530862"/>
              <a:gd name="connsiteX27" fmla="*/ 0 w 1908443"/>
              <a:gd name="connsiteY27" fmla="*/ 1397468 h 6530862"/>
              <a:gd name="connsiteX28" fmla="*/ 0 w 1908443"/>
              <a:gd name="connsiteY28" fmla="*/ 978122 h 6530862"/>
              <a:gd name="connsiteX29" fmla="*/ 0 w 1908443"/>
              <a:gd name="connsiteY29" fmla="*/ 259243 h 6530862"/>
              <a:gd name="connsiteX30" fmla="*/ 259243 w 1908443"/>
              <a:gd name="connsiteY30" fmla="*/ 0 h 6530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908443" h="6530862" fill="none" extrusionOk="0">
                <a:moveTo>
                  <a:pt x="259243" y="0"/>
                </a:moveTo>
                <a:cubicBezTo>
                  <a:pt x="463243" y="-41803"/>
                  <a:pt x="570536" y="44274"/>
                  <a:pt x="694763" y="0"/>
                </a:cubicBezTo>
                <a:cubicBezTo>
                  <a:pt x="818990" y="-44274"/>
                  <a:pt x="1015807" y="43970"/>
                  <a:pt x="1144182" y="0"/>
                </a:cubicBezTo>
                <a:cubicBezTo>
                  <a:pt x="1272557" y="-43970"/>
                  <a:pt x="1489299" y="47228"/>
                  <a:pt x="1649200" y="0"/>
                </a:cubicBezTo>
                <a:cubicBezTo>
                  <a:pt x="1817776" y="-19312"/>
                  <a:pt x="1879502" y="98403"/>
                  <a:pt x="1908443" y="259243"/>
                </a:cubicBezTo>
                <a:cubicBezTo>
                  <a:pt x="1958679" y="419879"/>
                  <a:pt x="1905139" y="586769"/>
                  <a:pt x="1908443" y="678589"/>
                </a:cubicBezTo>
                <a:cubicBezTo>
                  <a:pt x="1911747" y="770409"/>
                  <a:pt x="1878222" y="1108984"/>
                  <a:pt x="1908443" y="1397468"/>
                </a:cubicBezTo>
                <a:cubicBezTo>
                  <a:pt x="1938664" y="1685952"/>
                  <a:pt x="1844115" y="1911859"/>
                  <a:pt x="1908443" y="2056440"/>
                </a:cubicBezTo>
                <a:cubicBezTo>
                  <a:pt x="1972771" y="2201021"/>
                  <a:pt x="1901163" y="2493286"/>
                  <a:pt x="1908443" y="2715413"/>
                </a:cubicBezTo>
                <a:cubicBezTo>
                  <a:pt x="1915723" y="2937540"/>
                  <a:pt x="1847520" y="2992256"/>
                  <a:pt x="1908443" y="3254572"/>
                </a:cubicBezTo>
                <a:cubicBezTo>
                  <a:pt x="1969366" y="3516888"/>
                  <a:pt x="1901689" y="3609750"/>
                  <a:pt x="1908443" y="3913544"/>
                </a:cubicBezTo>
                <a:cubicBezTo>
                  <a:pt x="1915197" y="4217338"/>
                  <a:pt x="1888495" y="4143020"/>
                  <a:pt x="1908443" y="4332890"/>
                </a:cubicBezTo>
                <a:cubicBezTo>
                  <a:pt x="1928391" y="4522760"/>
                  <a:pt x="1901075" y="4607555"/>
                  <a:pt x="1908443" y="4872050"/>
                </a:cubicBezTo>
                <a:cubicBezTo>
                  <a:pt x="1915811" y="5136545"/>
                  <a:pt x="1834767" y="5288018"/>
                  <a:pt x="1908443" y="5590929"/>
                </a:cubicBezTo>
                <a:cubicBezTo>
                  <a:pt x="1982119" y="5893840"/>
                  <a:pt x="1846327" y="6012456"/>
                  <a:pt x="1908443" y="6249901"/>
                </a:cubicBezTo>
                <a:cubicBezTo>
                  <a:pt x="1910498" y="6395635"/>
                  <a:pt x="1761198" y="6564801"/>
                  <a:pt x="1627482" y="6530862"/>
                </a:cubicBezTo>
                <a:cubicBezTo>
                  <a:pt x="1468697" y="6553049"/>
                  <a:pt x="1319797" y="6520118"/>
                  <a:pt x="1192107" y="6530862"/>
                </a:cubicBezTo>
                <a:cubicBezTo>
                  <a:pt x="1064418" y="6541606"/>
                  <a:pt x="952117" y="6478730"/>
                  <a:pt x="756732" y="6530862"/>
                </a:cubicBezTo>
                <a:cubicBezTo>
                  <a:pt x="561348" y="6582994"/>
                  <a:pt x="514431" y="6481987"/>
                  <a:pt x="280961" y="6530862"/>
                </a:cubicBezTo>
                <a:cubicBezTo>
                  <a:pt x="142824" y="6555953"/>
                  <a:pt x="506" y="6380273"/>
                  <a:pt x="0" y="6249901"/>
                </a:cubicBezTo>
                <a:cubicBezTo>
                  <a:pt x="-70573" y="6019774"/>
                  <a:pt x="46191" y="5744391"/>
                  <a:pt x="0" y="5590929"/>
                </a:cubicBezTo>
                <a:cubicBezTo>
                  <a:pt x="-46191" y="5437467"/>
                  <a:pt x="14547" y="5142619"/>
                  <a:pt x="0" y="4931956"/>
                </a:cubicBezTo>
                <a:cubicBezTo>
                  <a:pt x="-14547" y="4721293"/>
                  <a:pt x="16211" y="4577232"/>
                  <a:pt x="0" y="4392797"/>
                </a:cubicBezTo>
                <a:cubicBezTo>
                  <a:pt x="-16211" y="4208362"/>
                  <a:pt x="5948" y="4008636"/>
                  <a:pt x="0" y="3793731"/>
                </a:cubicBezTo>
                <a:cubicBezTo>
                  <a:pt x="-5948" y="3578826"/>
                  <a:pt x="51478" y="3345271"/>
                  <a:pt x="0" y="3194665"/>
                </a:cubicBezTo>
                <a:cubicBezTo>
                  <a:pt x="-51478" y="3044059"/>
                  <a:pt x="74296" y="2830702"/>
                  <a:pt x="0" y="2535693"/>
                </a:cubicBezTo>
                <a:cubicBezTo>
                  <a:pt x="-74296" y="2240684"/>
                  <a:pt x="71550" y="2061518"/>
                  <a:pt x="0" y="1816814"/>
                </a:cubicBezTo>
                <a:cubicBezTo>
                  <a:pt x="-71550" y="1572110"/>
                  <a:pt x="22972" y="1514484"/>
                  <a:pt x="0" y="1397468"/>
                </a:cubicBezTo>
                <a:cubicBezTo>
                  <a:pt x="-22972" y="1280452"/>
                  <a:pt x="28317" y="1082753"/>
                  <a:pt x="0" y="978122"/>
                </a:cubicBezTo>
                <a:cubicBezTo>
                  <a:pt x="-28317" y="873491"/>
                  <a:pt x="80232" y="587222"/>
                  <a:pt x="0" y="259243"/>
                </a:cubicBezTo>
                <a:cubicBezTo>
                  <a:pt x="-10053" y="128548"/>
                  <a:pt x="78735" y="-20943"/>
                  <a:pt x="259243" y="0"/>
                </a:cubicBezTo>
                <a:close/>
              </a:path>
              <a:path w="1908443" h="6530862" stroke="0" extrusionOk="0">
                <a:moveTo>
                  <a:pt x="259243" y="0"/>
                </a:moveTo>
                <a:cubicBezTo>
                  <a:pt x="461333" y="-23778"/>
                  <a:pt x="584815" y="11293"/>
                  <a:pt x="708662" y="0"/>
                </a:cubicBezTo>
                <a:cubicBezTo>
                  <a:pt x="832509" y="-11293"/>
                  <a:pt x="967577" y="16708"/>
                  <a:pt x="1130283" y="0"/>
                </a:cubicBezTo>
                <a:cubicBezTo>
                  <a:pt x="1292989" y="-16708"/>
                  <a:pt x="1402507" y="5647"/>
                  <a:pt x="1649200" y="0"/>
                </a:cubicBezTo>
                <a:cubicBezTo>
                  <a:pt x="1802029" y="-1053"/>
                  <a:pt x="1947192" y="129066"/>
                  <a:pt x="1908443" y="259243"/>
                </a:cubicBezTo>
                <a:cubicBezTo>
                  <a:pt x="1912297" y="357348"/>
                  <a:pt x="1895927" y="610923"/>
                  <a:pt x="1908443" y="738496"/>
                </a:cubicBezTo>
                <a:cubicBezTo>
                  <a:pt x="1920959" y="866069"/>
                  <a:pt x="1877080" y="1157035"/>
                  <a:pt x="1908443" y="1337561"/>
                </a:cubicBezTo>
                <a:cubicBezTo>
                  <a:pt x="1939806" y="1518087"/>
                  <a:pt x="1901216" y="1624451"/>
                  <a:pt x="1908443" y="1756908"/>
                </a:cubicBezTo>
                <a:cubicBezTo>
                  <a:pt x="1915670" y="1889365"/>
                  <a:pt x="1859384" y="2029889"/>
                  <a:pt x="1908443" y="2296067"/>
                </a:cubicBezTo>
                <a:cubicBezTo>
                  <a:pt x="1957502" y="2562245"/>
                  <a:pt x="1887681" y="2573184"/>
                  <a:pt x="1908443" y="2715413"/>
                </a:cubicBezTo>
                <a:cubicBezTo>
                  <a:pt x="1929205" y="2857642"/>
                  <a:pt x="1893323" y="3108438"/>
                  <a:pt x="1908443" y="3374385"/>
                </a:cubicBezTo>
                <a:cubicBezTo>
                  <a:pt x="1923563" y="3640332"/>
                  <a:pt x="1891303" y="3688417"/>
                  <a:pt x="1908443" y="3853638"/>
                </a:cubicBezTo>
                <a:cubicBezTo>
                  <a:pt x="1925583" y="4018859"/>
                  <a:pt x="1877023" y="4401648"/>
                  <a:pt x="1908443" y="4572517"/>
                </a:cubicBezTo>
                <a:cubicBezTo>
                  <a:pt x="1939863" y="4743386"/>
                  <a:pt x="1887740" y="4860497"/>
                  <a:pt x="1908443" y="5111676"/>
                </a:cubicBezTo>
                <a:cubicBezTo>
                  <a:pt x="1929146" y="5362855"/>
                  <a:pt x="1858557" y="5768075"/>
                  <a:pt x="1908443" y="6249901"/>
                </a:cubicBezTo>
                <a:cubicBezTo>
                  <a:pt x="1948588" y="6413911"/>
                  <a:pt x="1796859" y="6535908"/>
                  <a:pt x="1627482" y="6530862"/>
                </a:cubicBezTo>
                <a:cubicBezTo>
                  <a:pt x="1466081" y="6542937"/>
                  <a:pt x="1370325" y="6493814"/>
                  <a:pt x="1219037" y="6530862"/>
                </a:cubicBezTo>
                <a:cubicBezTo>
                  <a:pt x="1067749" y="6567910"/>
                  <a:pt x="864515" y="6510897"/>
                  <a:pt x="743267" y="6530862"/>
                </a:cubicBezTo>
                <a:cubicBezTo>
                  <a:pt x="622019" y="6550827"/>
                  <a:pt x="401810" y="6516024"/>
                  <a:pt x="280961" y="6530862"/>
                </a:cubicBezTo>
                <a:cubicBezTo>
                  <a:pt x="114204" y="6533472"/>
                  <a:pt x="-36353" y="6405495"/>
                  <a:pt x="0" y="6249901"/>
                </a:cubicBezTo>
                <a:cubicBezTo>
                  <a:pt x="-55834" y="5980105"/>
                  <a:pt x="63972" y="5859484"/>
                  <a:pt x="0" y="5590929"/>
                </a:cubicBezTo>
                <a:cubicBezTo>
                  <a:pt x="-63972" y="5322374"/>
                  <a:pt x="6799" y="5260872"/>
                  <a:pt x="0" y="5111676"/>
                </a:cubicBezTo>
                <a:cubicBezTo>
                  <a:pt x="-6799" y="4962480"/>
                  <a:pt x="18936" y="4866077"/>
                  <a:pt x="0" y="4692330"/>
                </a:cubicBezTo>
                <a:cubicBezTo>
                  <a:pt x="-18936" y="4518583"/>
                  <a:pt x="15424" y="4269998"/>
                  <a:pt x="0" y="4153171"/>
                </a:cubicBezTo>
                <a:cubicBezTo>
                  <a:pt x="-15424" y="4036344"/>
                  <a:pt x="53446" y="3795489"/>
                  <a:pt x="0" y="3614011"/>
                </a:cubicBezTo>
                <a:cubicBezTo>
                  <a:pt x="-53446" y="3432533"/>
                  <a:pt x="30331" y="3313886"/>
                  <a:pt x="0" y="3194665"/>
                </a:cubicBezTo>
                <a:cubicBezTo>
                  <a:pt x="-30331" y="3075444"/>
                  <a:pt x="8007" y="2864762"/>
                  <a:pt x="0" y="2595600"/>
                </a:cubicBezTo>
                <a:cubicBezTo>
                  <a:pt x="-8007" y="2326439"/>
                  <a:pt x="3360" y="2327696"/>
                  <a:pt x="0" y="2116347"/>
                </a:cubicBezTo>
                <a:cubicBezTo>
                  <a:pt x="-3360" y="1904998"/>
                  <a:pt x="23767" y="1566492"/>
                  <a:pt x="0" y="1397468"/>
                </a:cubicBezTo>
                <a:cubicBezTo>
                  <a:pt x="-23767" y="1228444"/>
                  <a:pt x="48943" y="802183"/>
                  <a:pt x="0" y="259243"/>
                </a:cubicBezTo>
                <a:cubicBezTo>
                  <a:pt x="12943" y="102795"/>
                  <a:pt x="105331" y="8454"/>
                  <a:pt x="259243" y="0"/>
                </a:cubicBezTo>
                <a:close/>
              </a:path>
            </a:pathLst>
          </a:custGeom>
          <a:solidFill>
            <a:srgbClr val="E5EFFF"/>
          </a:solidFill>
          <a:ln w="19050">
            <a:solidFill>
              <a:srgbClr val="ADCCFF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6" name="Google Shape;3842;p61">
            <a:extLst>
              <a:ext uri="{FF2B5EF4-FFF2-40B4-BE49-F238E27FC236}">
                <a16:creationId xmlns:a16="http://schemas.microsoft.com/office/drawing/2014/main" id="{AF3B1E93-6E47-4960-B154-8CB6BAEB283C}"/>
              </a:ext>
            </a:extLst>
          </p:cNvPr>
          <p:cNvSpPr txBox="1"/>
          <p:nvPr/>
        </p:nvSpPr>
        <p:spPr>
          <a:xfrm>
            <a:off x="2901405" y="2078456"/>
            <a:ext cx="6104053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180.00 บาท คือ 180 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120.50 บาท คือ 120 บาท 50 สตางค์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120.50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น้อยกว่า 180 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ซื้อกล่องดินสอที่ร้าน 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B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จ่ายเงินน้อยกว่าซื้อที่ร้าน 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A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87" name="รูปภาพ 86">
            <a:extLst>
              <a:ext uri="{FF2B5EF4-FFF2-40B4-BE49-F238E27FC236}">
                <a16:creationId xmlns:a16="http://schemas.microsoft.com/office/drawing/2014/main" id="{649CEC55-5BAD-4841-90C8-7610135C2DBA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9479" y="4549737"/>
            <a:ext cx="694944" cy="1413052"/>
          </a:xfrm>
          <a:prstGeom prst="rect">
            <a:avLst/>
          </a:prstGeom>
        </p:spPr>
      </p:pic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EAE35645-DECD-43CA-8027-DC109EA6B143}"/>
              </a:ext>
            </a:extLst>
          </p:cNvPr>
          <p:cNvGrpSpPr/>
          <p:nvPr/>
        </p:nvGrpSpPr>
        <p:grpSpPr>
          <a:xfrm>
            <a:off x="2653294" y="4581396"/>
            <a:ext cx="1586449" cy="1235579"/>
            <a:chOff x="8841217" y="1460686"/>
            <a:chExt cx="2171733" cy="2311424"/>
          </a:xfrm>
        </p:grpSpPr>
        <p:sp>
          <p:nvSpPr>
            <p:cNvPr id="89" name="Google Shape;11182;p67">
              <a:extLst>
                <a:ext uri="{FF2B5EF4-FFF2-40B4-BE49-F238E27FC236}">
                  <a16:creationId xmlns:a16="http://schemas.microsoft.com/office/drawing/2014/main" id="{494D86BA-E470-49C8-B4FA-4BE5371E6DBA}"/>
                </a:ext>
              </a:extLst>
            </p:cNvPr>
            <p:cNvSpPr/>
            <p:nvPr/>
          </p:nvSpPr>
          <p:spPr>
            <a:xfrm>
              <a:off x="8841217" y="1882318"/>
              <a:ext cx="1759232" cy="1889792"/>
            </a:xfrm>
            <a:custGeom>
              <a:avLst/>
              <a:gdLst/>
              <a:ahLst/>
              <a:cxnLst/>
              <a:rect l="l" t="t" r="r" b="b"/>
              <a:pathLst>
                <a:path w="41232" h="44292" extrusionOk="0">
                  <a:moveTo>
                    <a:pt x="0" y="0"/>
                  </a:moveTo>
                  <a:lnTo>
                    <a:pt x="0" y="43530"/>
                  </a:lnTo>
                  <a:lnTo>
                    <a:pt x="0" y="44292"/>
                  </a:lnTo>
                  <a:lnTo>
                    <a:pt x="41232" y="44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A8A">
                <a:alpha val="404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11183;p67">
              <a:extLst>
                <a:ext uri="{FF2B5EF4-FFF2-40B4-BE49-F238E27FC236}">
                  <a16:creationId xmlns:a16="http://schemas.microsoft.com/office/drawing/2014/main" id="{78EA1BA0-E566-4FEA-9A41-AF6C2E31FEC3}"/>
                </a:ext>
              </a:extLst>
            </p:cNvPr>
            <p:cNvSpPr/>
            <p:nvPr/>
          </p:nvSpPr>
          <p:spPr>
            <a:xfrm>
              <a:off x="8841217" y="1661347"/>
              <a:ext cx="2171733" cy="2105685"/>
            </a:xfrm>
            <a:custGeom>
              <a:avLst/>
              <a:gdLst/>
              <a:ahLst/>
              <a:cxnLst/>
              <a:rect l="l" t="t" r="r" b="b"/>
              <a:pathLst>
                <a:path w="50900" h="49352" extrusionOk="0">
                  <a:moveTo>
                    <a:pt x="0" y="0"/>
                  </a:moveTo>
                  <a:lnTo>
                    <a:pt x="96" y="6775"/>
                  </a:lnTo>
                  <a:lnTo>
                    <a:pt x="2191" y="47149"/>
                  </a:lnTo>
                  <a:cubicBezTo>
                    <a:pt x="12450" y="49153"/>
                    <a:pt x="37556" y="49352"/>
                    <a:pt x="47117" y="49352"/>
                  </a:cubicBezTo>
                  <a:cubicBezTo>
                    <a:pt x="49485" y="49352"/>
                    <a:pt x="50900" y="49340"/>
                    <a:pt x="50900" y="49340"/>
                  </a:cubicBezTo>
                  <a:lnTo>
                    <a:pt x="50900" y="0"/>
                  </a:ln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11184;p67">
              <a:extLst>
                <a:ext uri="{FF2B5EF4-FFF2-40B4-BE49-F238E27FC236}">
                  <a16:creationId xmlns:a16="http://schemas.microsoft.com/office/drawing/2014/main" id="{8264CDC4-73A2-4AC6-A9CC-DD0B90A83A9C}"/>
                </a:ext>
              </a:extLst>
            </p:cNvPr>
            <p:cNvSpPr/>
            <p:nvPr/>
          </p:nvSpPr>
          <p:spPr>
            <a:xfrm>
              <a:off x="9591355" y="1460686"/>
              <a:ext cx="803768" cy="416554"/>
            </a:xfrm>
            <a:custGeom>
              <a:avLst/>
              <a:gdLst/>
              <a:ahLst/>
              <a:cxnLst/>
              <a:rect l="l" t="t" r="r" b="b"/>
              <a:pathLst>
                <a:path w="22885" h="8466" extrusionOk="0">
                  <a:moveTo>
                    <a:pt x="22753" y="0"/>
                  </a:moveTo>
                  <a:lnTo>
                    <a:pt x="0" y="1298"/>
                  </a:lnTo>
                  <a:lnTo>
                    <a:pt x="119" y="3477"/>
                  </a:lnTo>
                  <a:lnTo>
                    <a:pt x="405" y="8466"/>
                  </a:lnTo>
                  <a:lnTo>
                    <a:pt x="22884" y="7811"/>
                  </a:lnTo>
                  <a:lnTo>
                    <a:pt x="22753" y="0"/>
                  </a:ln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11218;p67">
              <a:extLst>
                <a:ext uri="{FF2B5EF4-FFF2-40B4-BE49-F238E27FC236}">
                  <a16:creationId xmlns:a16="http://schemas.microsoft.com/office/drawing/2014/main" id="{680ABE9F-5D1D-4D91-A667-0380F7BC95AD}"/>
                </a:ext>
              </a:extLst>
            </p:cNvPr>
            <p:cNvSpPr txBox="1"/>
            <p:nvPr/>
          </p:nvSpPr>
          <p:spPr>
            <a:xfrm>
              <a:off x="8968147" y="1693506"/>
              <a:ext cx="1905201" cy="492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21900" rIns="0" bIns="121900" anchor="t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ร้าน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C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Open Sans"/>
                  <a:cs typeface="CmPrasanmit" panose="02000000000000000000" pitchFamily="2" charset="-34"/>
                  <a:sym typeface="Open Sans"/>
                </a:rPr>
                <a:t>120.25 บาท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Open Sans"/>
                <a:cs typeface="CmPrasanmit" panose="02000000000000000000" pitchFamily="2" charset="-34"/>
                <a:sym typeface="Open Sans"/>
              </a:endParaRPr>
            </a:p>
          </p:txBody>
        </p:sp>
      </p:grp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FD5FACC5-1715-474B-A90A-C31E214E1E05}"/>
              </a:ext>
            </a:extLst>
          </p:cNvPr>
          <p:cNvSpPr/>
          <p:nvPr/>
        </p:nvSpPr>
        <p:spPr>
          <a:xfrm rot="5400000" flipH="1">
            <a:off x="6840995" y="2548399"/>
            <a:ext cx="1125602" cy="5198372"/>
          </a:xfrm>
          <a:custGeom>
            <a:avLst/>
            <a:gdLst>
              <a:gd name="connsiteX0" fmla="*/ 152902 w 1125602"/>
              <a:gd name="connsiteY0" fmla="*/ 0 h 5198372"/>
              <a:gd name="connsiteX1" fmla="*/ 570999 w 1125602"/>
              <a:gd name="connsiteY1" fmla="*/ 0 h 5198372"/>
              <a:gd name="connsiteX2" fmla="*/ 972700 w 1125602"/>
              <a:gd name="connsiteY2" fmla="*/ 0 h 5198372"/>
              <a:gd name="connsiteX3" fmla="*/ 1125602 w 1125602"/>
              <a:gd name="connsiteY3" fmla="*/ 152902 h 5198372"/>
              <a:gd name="connsiteX4" fmla="*/ 1125602 w 1125602"/>
              <a:gd name="connsiteY4" fmla="*/ 597502 h 5198372"/>
              <a:gd name="connsiteX5" fmla="*/ 1125602 w 1125602"/>
              <a:gd name="connsiteY5" fmla="*/ 1090900 h 5198372"/>
              <a:gd name="connsiteX6" fmla="*/ 1125602 w 1125602"/>
              <a:gd name="connsiteY6" fmla="*/ 1486703 h 5198372"/>
              <a:gd name="connsiteX7" fmla="*/ 1125602 w 1125602"/>
              <a:gd name="connsiteY7" fmla="*/ 2126493 h 5198372"/>
              <a:gd name="connsiteX8" fmla="*/ 1125602 w 1125602"/>
              <a:gd name="connsiteY8" fmla="*/ 2717486 h 5198372"/>
              <a:gd name="connsiteX9" fmla="*/ 1125602 w 1125602"/>
              <a:gd name="connsiteY9" fmla="*/ 3162087 h 5198372"/>
              <a:gd name="connsiteX10" fmla="*/ 1125602 w 1125602"/>
              <a:gd name="connsiteY10" fmla="*/ 3801877 h 5198372"/>
              <a:gd name="connsiteX11" fmla="*/ 1125602 w 1125602"/>
              <a:gd name="connsiteY11" fmla="*/ 4392870 h 5198372"/>
              <a:gd name="connsiteX12" fmla="*/ 1125602 w 1125602"/>
              <a:gd name="connsiteY12" fmla="*/ 5032661 h 5198372"/>
              <a:gd name="connsiteX13" fmla="*/ 959891 w 1125602"/>
              <a:gd name="connsiteY13" fmla="*/ 5198372 h 5198372"/>
              <a:gd name="connsiteX14" fmla="*/ 546917 w 1125602"/>
              <a:gd name="connsiteY14" fmla="*/ 5198372 h 5198372"/>
              <a:gd name="connsiteX15" fmla="*/ 165711 w 1125602"/>
              <a:gd name="connsiteY15" fmla="*/ 5198372 h 5198372"/>
              <a:gd name="connsiteX16" fmla="*/ 0 w 1125602"/>
              <a:gd name="connsiteY16" fmla="*/ 5032661 h 5198372"/>
              <a:gd name="connsiteX17" fmla="*/ 0 w 1125602"/>
              <a:gd name="connsiteY17" fmla="*/ 4539263 h 5198372"/>
              <a:gd name="connsiteX18" fmla="*/ 0 w 1125602"/>
              <a:gd name="connsiteY18" fmla="*/ 4143460 h 5198372"/>
              <a:gd name="connsiteX19" fmla="*/ 0 w 1125602"/>
              <a:gd name="connsiteY19" fmla="*/ 3698860 h 5198372"/>
              <a:gd name="connsiteX20" fmla="*/ 0 w 1125602"/>
              <a:gd name="connsiteY20" fmla="*/ 3205462 h 5198372"/>
              <a:gd name="connsiteX21" fmla="*/ 0 w 1125602"/>
              <a:gd name="connsiteY21" fmla="*/ 2614469 h 5198372"/>
              <a:gd name="connsiteX22" fmla="*/ 0 w 1125602"/>
              <a:gd name="connsiteY22" fmla="*/ 2023476 h 5198372"/>
              <a:gd name="connsiteX23" fmla="*/ 0 w 1125602"/>
              <a:gd name="connsiteY23" fmla="*/ 1627674 h 5198372"/>
              <a:gd name="connsiteX24" fmla="*/ 0 w 1125602"/>
              <a:gd name="connsiteY24" fmla="*/ 1183073 h 5198372"/>
              <a:gd name="connsiteX25" fmla="*/ 0 w 1125602"/>
              <a:gd name="connsiteY25" fmla="*/ 152902 h 5198372"/>
              <a:gd name="connsiteX26" fmla="*/ 152902 w 1125602"/>
              <a:gd name="connsiteY26" fmla="*/ 0 h 5198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25602" h="5198372" fill="none" extrusionOk="0">
                <a:moveTo>
                  <a:pt x="152902" y="0"/>
                </a:moveTo>
                <a:cubicBezTo>
                  <a:pt x="308867" y="-41305"/>
                  <a:pt x="426031" y="38382"/>
                  <a:pt x="570999" y="0"/>
                </a:cubicBezTo>
                <a:cubicBezTo>
                  <a:pt x="715967" y="-38382"/>
                  <a:pt x="891740" y="33783"/>
                  <a:pt x="972700" y="0"/>
                </a:cubicBezTo>
                <a:cubicBezTo>
                  <a:pt x="1074717" y="-18020"/>
                  <a:pt x="1109505" y="81133"/>
                  <a:pt x="1125602" y="152902"/>
                </a:cubicBezTo>
                <a:cubicBezTo>
                  <a:pt x="1147605" y="314506"/>
                  <a:pt x="1101171" y="505766"/>
                  <a:pt x="1125602" y="597502"/>
                </a:cubicBezTo>
                <a:cubicBezTo>
                  <a:pt x="1150033" y="689238"/>
                  <a:pt x="1077199" y="939336"/>
                  <a:pt x="1125602" y="1090900"/>
                </a:cubicBezTo>
                <a:cubicBezTo>
                  <a:pt x="1174005" y="1242464"/>
                  <a:pt x="1090004" y="1309837"/>
                  <a:pt x="1125602" y="1486703"/>
                </a:cubicBezTo>
                <a:cubicBezTo>
                  <a:pt x="1161200" y="1663569"/>
                  <a:pt x="1089103" y="1923820"/>
                  <a:pt x="1125602" y="2126493"/>
                </a:cubicBezTo>
                <a:cubicBezTo>
                  <a:pt x="1162101" y="2329166"/>
                  <a:pt x="1108937" y="2422217"/>
                  <a:pt x="1125602" y="2717486"/>
                </a:cubicBezTo>
                <a:cubicBezTo>
                  <a:pt x="1142267" y="3012755"/>
                  <a:pt x="1124234" y="2952483"/>
                  <a:pt x="1125602" y="3162087"/>
                </a:cubicBezTo>
                <a:cubicBezTo>
                  <a:pt x="1126970" y="3371691"/>
                  <a:pt x="1124737" y="3646538"/>
                  <a:pt x="1125602" y="3801877"/>
                </a:cubicBezTo>
                <a:cubicBezTo>
                  <a:pt x="1126467" y="3957216"/>
                  <a:pt x="1065445" y="4175422"/>
                  <a:pt x="1125602" y="4392870"/>
                </a:cubicBezTo>
                <a:cubicBezTo>
                  <a:pt x="1185759" y="4610318"/>
                  <a:pt x="1050669" y="4892934"/>
                  <a:pt x="1125602" y="5032661"/>
                </a:cubicBezTo>
                <a:cubicBezTo>
                  <a:pt x="1123422" y="5122975"/>
                  <a:pt x="1044826" y="5203996"/>
                  <a:pt x="959891" y="5198372"/>
                </a:cubicBezTo>
                <a:cubicBezTo>
                  <a:pt x="808161" y="5229132"/>
                  <a:pt x="716972" y="5155633"/>
                  <a:pt x="546917" y="5198372"/>
                </a:cubicBezTo>
                <a:cubicBezTo>
                  <a:pt x="376862" y="5241111"/>
                  <a:pt x="310824" y="5157926"/>
                  <a:pt x="165711" y="5198372"/>
                </a:cubicBezTo>
                <a:cubicBezTo>
                  <a:pt x="90809" y="5193195"/>
                  <a:pt x="-13887" y="5112367"/>
                  <a:pt x="0" y="5032661"/>
                </a:cubicBezTo>
                <a:cubicBezTo>
                  <a:pt x="-16849" y="4854037"/>
                  <a:pt x="219" y="4673040"/>
                  <a:pt x="0" y="4539263"/>
                </a:cubicBezTo>
                <a:cubicBezTo>
                  <a:pt x="-219" y="4405486"/>
                  <a:pt x="32877" y="4284138"/>
                  <a:pt x="0" y="4143460"/>
                </a:cubicBezTo>
                <a:cubicBezTo>
                  <a:pt x="-32877" y="4002782"/>
                  <a:pt x="18007" y="3897174"/>
                  <a:pt x="0" y="3698860"/>
                </a:cubicBezTo>
                <a:cubicBezTo>
                  <a:pt x="-18007" y="3500546"/>
                  <a:pt x="45360" y="3437709"/>
                  <a:pt x="0" y="3205462"/>
                </a:cubicBezTo>
                <a:cubicBezTo>
                  <a:pt x="-45360" y="2973215"/>
                  <a:pt x="43127" y="2896827"/>
                  <a:pt x="0" y="2614469"/>
                </a:cubicBezTo>
                <a:cubicBezTo>
                  <a:pt x="-43127" y="2332111"/>
                  <a:pt x="8224" y="2186421"/>
                  <a:pt x="0" y="2023476"/>
                </a:cubicBezTo>
                <a:cubicBezTo>
                  <a:pt x="-8224" y="1860531"/>
                  <a:pt x="29310" y="1792892"/>
                  <a:pt x="0" y="1627674"/>
                </a:cubicBezTo>
                <a:cubicBezTo>
                  <a:pt x="-29310" y="1462456"/>
                  <a:pt x="20496" y="1336033"/>
                  <a:pt x="0" y="1183073"/>
                </a:cubicBezTo>
                <a:cubicBezTo>
                  <a:pt x="-20496" y="1030113"/>
                  <a:pt x="41433" y="556741"/>
                  <a:pt x="0" y="152902"/>
                </a:cubicBezTo>
                <a:cubicBezTo>
                  <a:pt x="-4520" y="80644"/>
                  <a:pt x="71318" y="19281"/>
                  <a:pt x="152902" y="0"/>
                </a:cubicBezTo>
                <a:close/>
              </a:path>
              <a:path w="1125602" h="5198372" stroke="0" extrusionOk="0">
                <a:moveTo>
                  <a:pt x="152902" y="0"/>
                </a:moveTo>
                <a:cubicBezTo>
                  <a:pt x="262629" y="-45048"/>
                  <a:pt x="447418" y="44877"/>
                  <a:pt x="554603" y="0"/>
                </a:cubicBezTo>
                <a:cubicBezTo>
                  <a:pt x="661788" y="-44877"/>
                  <a:pt x="878420" y="12964"/>
                  <a:pt x="972700" y="0"/>
                </a:cubicBezTo>
                <a:cubicBezTo>
                  <a:pt x="1068555" y="-2139"/>
                  <a:pt x="1117423" y="56690"/>
                  <a:pt x="1125602" y="152902"/>
                </a:cubicBezTo>
                <a:cubicBezTo>
                  <a:pt x="1127922" y="256529"/>
                  <a:pt x="1106039" y="367153"/>
                  <a:pt x="1125602" y="548705"/>
                </a:cubicBezTo>
                <a:cubicBezTo>
                  <a:pt x="1145165" y="730257"/>
                  <a:pt x="1123730" y="987221"/>
                  <a:pt x="1125602" y="1188495"/>
                </a:cubicBezTo>
                <a:cubicBezTo>
                  <a:pt x="1127474" y="1389769"/>
                  <a:pt x="1065297" y="1584300"/>
                  <a:pt x="1125602" y="1730691"/>
                </a:cubicBezTo>
                <a:cubicBezTo>
                  <a:pt x="1185907" y="1877082"/>
                  <a:pt x="1097052" y="1960628"/>
                  <a:pt x="1125602" y="2126493"/>
                </a:cubicBezTo>
                <a:cubicBezTo>
                  <a:pt x="1154152" y="2292358"/>
                  <a:pt x="1114280" y="2502852"/>
                  <a:pt x="1125602" y="2619891"/>
                </a:cubicBezTo>
                <a:cubicBezTo>
                  <a:pt x="1136924" y="2736930"/>
                  <a:pt x="1103855" y="2931348"/>
                  <a:pt x="1125602" y="3015694"/>
                </a:cubicBezTo>
                <a:cubicBezTo>
                  <a:pt x="1147349" y="3100040"/>
                  <a:pt x="1066832" y="3480203"/>
                  <a:pt x="1125602" y="3606687"/>
                </a:cubicBezTo>
                <a:cubicBezTo>
                  <a:pt x="1184372" y="3733171"/>
                  <a:pt x="1090879" y="3902743"/>
                  <a:pt x="1125602" y="4051287"/>
                </a:cubicBezTo>
                <a:cubicBezTo>
                  <a:pt x="1160325" y="4199831"/>
                  <a:pt x="1093451" y="4801117"/>
                  <a:pt x="1125602" y="5032661"/>
                </a:cubicBezTo>
                <a:cubicBezTo>
                  <a:pt x="1131582" y="5126828"/>
                  <a:pt x="1052934" y="5207171"/>
                  <a:pt x="959891" y="5198372"/>
                </a:cubicBezTo>
                <a:cubicBezTo>
                  <a:pt x="770425" y="5240333"/>
                  <a:pt x="658000" y="5196019"/>
                  <a:pt x="570743" y="5198372"/>
                </a:cubicBezTo>
                <a:cubicBezTo>
                  <a:pt x="483486" y="5200725"/>
                  <a:pt x="328386" y="5170054"/>
                  <a:pt x="165711" y="5198372"/>
                </a:cubicBezTo>
                <a:cubicBezTo>
                  <a:pt x="91483" y="5201463"/>
                  <a:pt x="-5077" y="5109923"/>
                  <a:pt x="0" y="5032661"/>
                </a:cubicBezTo>
                <a:cubicBezTo>
                  <a:pt x="-26906" y="4797913"/>
                  <a:pt x="54081" y="4705437"/>
                  <a:pt x="0" y="4392870"/>
                </a:cubicBezTo>
                <a:cubicBezTo>
                  <a:pt x="-54081" y="4080303"/>
                  <a:pt x="20199" y="4092334"/>
                  <a:pt x="0" y="3899473"/>
                </a:cubicBezTo>
                <a:cubicBezTo>
                  <a:pt x="-20199" y="3706612"/>
                  <a:pt x="58859" y="3408727"/>
                  <a:pt x="0" y="3259682"/>
                </a:cubicBezTo>
                <a:cubicBezTo>
                  <a:pt x="-58859" y="3110637"/>
                  <a:pt x="11530" y="3006872"/>
                  <a:pt x="0" y="2766284"/>
                </a:cubicBezTo>
                <a:cubicBezTo>
                  <a:pt x="-11530" y="2525696"/>
                  <a:pt x="21914" y="2448309"/>
                  <a:pt x="0" y="2321684"/>
                </a:cubicBezTo>
                <a:cubicBezTo>
                  <a:pt x="-21914" y="2195059"/>
                  <a:pt x="38720" y="2018832"/>
                  <a:pt x="0" y="1925881"/>
                </a:cubicBezTo>
                <a:cubicBezTo>
                  <a:pt x="-38720" y="1832930"/>
                  <a:pt x="33119" y="1535772"/>
                  <a:pt x="0" y="1432483"/>
                </a:cubicBezTo>
                <a:cubicBezTo>
                  <a:pt x="-33119" y="1329194"/>
                  <a:pt x="46334" y="1156772"/>
                  <a:pt x="0" y="939085"/>
                </a:cubicBezTo>
                <a:cubicBezTo>
                  <a:pt x="-46334" y="721398"/>
                  <a:pt x="32232" y="428808"/>
                  <a:pt x="0" y="152902"/>
                </a:cubicBezTo>
                <a:cubicBezTo>
                  <a:pt x="-1433" y="82360"/>
                  <a:pt x="90263" y="5530"/>
                  <a:pt x="152902" y="0"/>
                </a:cubicBezTo>
                <a:close/>
              </a:path>
            </a:pathLst>
          </a:custGeom>
          <a:solidFill>
            <a:srgbClr val="E6FEF0"/>
          </a:solidFill>
          <a:ln w="19050">
            <a:solidFill>
              <a:srgbClr val="00B05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E5901D32-CEA8-466D-96F3-E761F83FA624}"/>
              </a:ext>
            </a:extLst>
          </p:cNvPr>
          <p:cNvSpPr txBox="1"/>
          <p:nvPr/>
        </p:nvSpPr>
        <p:spPr>
          <a:xfrm>
            <a:off x="5156065" y="4581396"/>
            <a:ext cx="468989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แต่ซื้อที่ร้าน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C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จ่ายเงินน้อยกว่าซื้อที่ร้าน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B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เพราะ 120.25 บาท น้อยกว่า 120.50 บาท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5680886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1450"/>
                            </p:stCondLst>
                            <p:childTnLst>
                              <p:par>
                                <p:cTn id="3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245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4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39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84" grpId="0"/>
      <p:bldP spid="85" grpId="0" animBg="1"/>
      <p:bldP spid="86" grpId="0"/>
      <p:bldP spid="93" grpId="0" animBg="1"/>
      <p:bldP spid="94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55" name="Google Shape;5680;p37">
            <a:extLst>
              <a:ext uri="{FF2B5EF4-FFF2-40B4-BE49-F238E27FC236}">
                <a16:creationId xmlns:a16="http://schemas.microsoft.com/office/drawing/2014/main" id="{44CD4998-CF84-43F7-84B2-6F3774183453}"/>
              </a:ext>
            </a:extLst>
          </p:cNvPr>
          <p:cNvSpPr/>
          <p:nvPr/>
        </p:nvSpPr>
        <p:spPr>
          <a:xfrm>
            <a:off x="2392684" y="1338660"/>
            <a:ext cx="7406632" cy="2521642"/>
          </a:xfrm>
          <a:custGeom>
            <a:avLst/>
            <a:gdLst/>
            <a:ahLst/>
            <a:cxnLst/>
            <a:rect l="l" t="t" r="r" b="b"/>
            <a:pathLst>
              <a:path w="70490" h="16353" extrusionOk="0">
                <a:moveTo>
                  <a:pt x="35416" y="0"/>
                </a:moveTo>
                <a:cubicBezTo>
                  <a:pt x="19347" y="0"/>
                  <a:pt x="3163" y="265"/>
                  <a:pt x="1803" y="909"/>
                </a:cubicBezTo>
                <a:cubicBezTo>
                  <a:pt x="487" y="1510"/>
                  <a:pt x="0" y="14646"/>
                  <a:pt x="2032" y="15476"/>
                </a:cubicBezTo>
                <a:cubicBezTo>
                  <a:pt x="3166" y="15914"/>
                  <a:pt x="21489" y="16353"/>
                  <a:pt x="38708" y="16353"/>
                </a:cubicBezTo>
                <a:cubicBezTo>
                  <a:pt x="54098" y="16353"/>
                  <a:pt x="68606" y="16003"/>
                  <a:pt x="69173" y="14990"/>
                </a:cubicBezTo>
                <a:cubicBezTo>
                  <a:pt x="70489" y="12958"/>
                  <a:pt x="70232" y="1510"/>
                  <a:pt x="68343" y="680"/>
                </a:cubicBezTo>
                <a:cubicBezTo>
                  <a:pt x="67441" y="265"/>
                  <a:pt x="51486" y="0"/>
                  <a:pt x="35416" y="0"/>
                </a:cubicBezTo>
                <a:close/>
              </a:path>
            </a:pathLst>
          </a:custGeom>
          <a:solidFill>
            <a:srgbClr val="68BC9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" name="Google Shape;5681;p37">
            <a:extLst>
              <a:ext uri="{FF2B5EF4-FFF2-40B4-BE49-F238E27FC236}">
                <a16:creationId xmlns:a16="http://schemas.microsoft.com/office/drawing/2014/main" id="{F2609AB2-DBF8-458E-A549-DC90F20B240D}"/>
              </a:ext>
            </a:extLst>
          </p:cNvPr>
          <p:cNvSpPr txBox="1">
            <a:spLocks/>
          </p:cNvSpPr>
          <p:nvPr/>
        </p:nvSpPr>
        <p:spPr>
          <a:xfrm>
            <a:off x="2724045" y="1611700"/>
            <a:ext cx="6796582" cy="1907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ontserrat Alternates"/>
              <a:buNone/>
              <a:defRPr sz="1400" b="0" i="0" u="none" strike="noStrike" cap="none">
                <a:solidFill>
                  <a:schemeClr val="dk2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Montserrat Alternates"/>
              <a:buNone/>
              <a:defRPr sz="1200" b="0" i="0" u="none" strike="noStrike" cap="none">
                <a:solidFill>
                  <a:schemeClr val="accent1"/>
                </a:solidFill>
                <a:latin typeface="Montserrat Alternates"/>
                <a:ea typeface="Montserrat Alternates"/>
                <a:cs typeface="Montserrat Alternates"/>
                <a:sym typeface="Montserrat Alternates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3492E"/>
              </a:buClr>
              <a:buSzPts val="1600"/>
              <a:buFont typeface="Montserrat Alternate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การเปรียบเทียบจำนวนเงินที่เขียนแบบใช้จุด ให้เปรียบเทียบจำนวนที่อยู่หน้าจุดก่อน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 จำนวนที่อยู่หน้าจุดมากกว่าจำนวนนั้นจะมากกว่า ถ้าจำนวนที่อยู่หน้าจุดเท่ากัน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EF7C2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Montserrat Alternates"/>
              </a:rPr>
              <a:t> ให้เปรียบเทียบจำนวนที่อยู่หลังจุด จำนวนที่อยู่หลังจุดมากกว่าจำนวนนั้นจะมากกว่า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EF7C2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Montserrat Alternates"/>
            </a:endParaRPr>
          </a:p>
        </p:txBody>
      </p:sp>
      <p:grpSp>
        <p:nvGrpSpPr>
          <p:cNvPr id="62" name="Google Shape;416;p36">
            <a:extLst>
              <a:ext uri="{FF2B5EF4-FFF2-40B4-BE49-F238E27FC236}">
                <a16:creationId xmlns:a16="http://schemas.microsoft.com/office/drawing/2014/main" id="{74534FDC-9400-4AC3-986C-B07FE3D2CEB2}"/>
              </a:ext>
            </a:extLst>
          </p:cNvPr>
          <p:cNvGrpSpPr/>
          <p:nvPr/>
        </p:nvGrpSpPr>
        <p:grpSpPr>
          <a:xfrm rot="-762978" flipH="1">
            <a:off x="9390227" y="1164873"/>
            <a:ext cx="568060" cy="591305"/>
            <a:chOff x="2079900" y="3077638"/>
            <a:chExt cx="367775" cy="382800"/>
          </a:xfrm>
        </p:grpSpPr>
        <p:sp>
          <p:nvSpPr>
            <p:cNvPr id="63" name="Google Shape;417;p36">
              <a:extLst>
                <a:ext uri="{FF2B5EF4-FFF2-40B4-BE49-F238E27FC236}">
                  <a16:creationId xmlns:a16="http://schemas.microsoft.com/office/drawing/2014/main" id="{84D0DD1E-4F38-4885-95AA-56F048C22E2D}"/>
                </a:ext>
              </a:extLst>
            </p:cNvPr>
            <p:cNvSpPr/>
            <p:nvPr/>
          </p:nvSpPr>
          <p:spPr>
            <a:xfrm>
              <a:off x="2079900" y="3077638"/>
              <a:ext cx="367775" cy="382800"/>
            </a:xfrm>
            <a:custGeom>
              <a:avLst/>
              <a:gdLst/>
              <a:ahLst/>
              <a:cxnLst/>
              <a:rect l="l" t="t" r="r" b="b"/>
              <a:pathLst>
                <a:path w="14711" h="15312" extrusionOk="0">
                  <a:moveTo>
                    <a:pt x="7739" y="1"/>
                  </a:moveTo>
                  <a:cubicBezTo>
                    <a:pt x="7305" y="34"/>
                    <a:pt x="6838" y="267"/>
                    <a:pt x="6505" y="534"/>
                  </a:cubicBezTo>
                  <a:cubicBezTo>
                    <a:pt x="5704" y="1101"/>
                    <a:pt x="5137" y="2035"/>
                    <a:pt x="4670" y="2869"/>
                  </a:cubicBezTo>
                  <a:cubicBezTo>
                    <a:pt x="4537" y="3069"/>
                    <a:pt x="4403" y="3336"/>
                    <a:pt x="4270" y="3570"/>
                  </a:cubicBezTo>
                  <a:cubicBezTo>
                    <a:pt x="4003" y="3536"/>
                    <a:pt x="3669" y="3536"/>
                    <a:pt x="3369" y="3536"/>
                  </a:cubicBezTo>
                  <a:cubicBezTo>
                    <a:pt x="3036" y="3536"/>
                    <a:pt x="2702" y="3536"/>
                    <a:pt x="2402" y="3570"/>
                  </a:cubicBezTo>
                  <a:cubicBezTo>
                    <a:pt x="1901" y="3603"/>
                    <a:pt x="1501" y="3737"/>
                    <a:pt x="1168" y="3903"/>
                  </a:cubicBezTo>
                  <a:cubicBezTo>
                    <a:pt x="934" y="4003"/>
                    <a:pt x="767" y="4104"/>
                    <a:pt x="601" y="4270"/>
                  </a:cubicBezTo>
                  <a:cubicBezTo>
                    <a:pt x="434" y="4437"/>
                    <a:pt x="300" y="4671"/>
                    <a:pt x="167" y="4904"/>
                  </a:cubicBezTo>
                  <a:cubicBezTo>
                    <a:pt x="67" y="5071"/>
                    <a:pt x="0" y="5338"/>
                    <a:pt x="0" y="5571"/>
                  </a:cubicBezTo>
                  <a:cubicBezTo>
                    <a:pt x="0" y="5771"/>
                    <a:pt x="0" y="6038"/>
                    <a:pt x="33" y="6238"/>
                  </a:cubicBezTo>
                  <a:cubicBezTo>
                    <a:pt x="167" y="6705"/>
                    <a:pt x="367" y="7139"/>
                    <a:pt x="734" y="7573"/>
                  </a:cubicBezTo>
                  <a:cubicBezTo>
                    <a:pt x="1001" y="7906"/>
                    <a:pt x="1334" y="8240"/>
                    <a:pt x="1768" y="8607"/>
                  </a:cubicBezTo>
                  <a:cubicBezTo>
                    <a:pt x="1868" y="8673"/>
                    <a:pt x="1901" y="8707"/>
                    <a:pt x="2002" y="8774"/>
                  </a:cubicBezTo>
                  <a:lnTo>
                    <a:pt x="1735" y="9674"/>
                  </a:lnTo>
                  <a:cubicBezTo>
                    <a:pt x="1635" y="10175"/>
                    <a:pt x="1501" y="10675"/>
                    <a:pt x="1401" y="11175"/>
                  </a:cubicBezTo>
                  <a:cubicBezTo>
                    <a:pt x="1301" y="12143"/>
                    <a:pt x="1301" y="13243"/>
                    <a:pt x="2068" y="13911"/>
                  </a:cubicBezTo>
                  <a:cubicBezTo>
                    <a:pt x="2235" y="14044"/>
                    <a:pt x="2402" y="14177"/>
                    <a:pt x="2602" y="14211"/>
                  </a:cubicBezTo>
                  <a:cubicBezTo>
                    <a:pt x="2791" y="14258"/>
                    <a:pt x="2946" y="14305"/>
                    <a:pt x="3127" y="14305"/>
                  </a:cubicBezTo>
                  <a:cubicBezTo>
                    <a:pt x="3202" y="14305"/>
                    <a:pt x="3281" y="14297"/>
                    <a:pt x="3369" y="14277"/>
                  </a:cubicBezTo>
                  <a:cubicBezTo>
                    <a:pt x="3569" y="14277"/>
                    <a:pt x="3769" y="14244"/>
                    <a:pt x="4003" y="14177"/>
                  </a:cubicBezTo>
                  <a:cubicBezTo>
                    <a:pt x="4203" y="14111"/>
                    <a:pt x="4403" y="14011"/>
                    <a:pt x="4603" y="13911"/>
                  </a:cubicBezTo>
                  <a:cubicBezTo>
                    <a:pt x="5437" y="13510"/>
                    <a:pt x="6205" y="12843"/>
                    <a:pt x="6872" y="12176"/>
                  </a:cubicBezTo>
                  <a:cubicBezTo>
                    <a:pt x="6905" y="12243"/>
                    <a:pt x="6972" y="12276"/>
                    <a:pt x="6972" y="12376"/>
                  </a:cubicBezTo>
                  <a:cubicBezTo>
                    <a:pt x="7205" y="12843"/>
                    <a:pt x="7472" y="13277"/>
                    <a:pt x="7806" y="13710"/>
                  </a:cubicBezTo>
                  <a:cubicBezTo>
                    <a:pt x="8073" y="14111"/>
                    <a:pt x="8439" y="14511"/>
                    <a:pt x="8873" y="14778"/>
                  </a:cubicBezTo>
                  <a:cubicBezTo>
                    <a:pt x="9073" y="14911"/>
                    <a:pt x="9240" y="15045"/>
                    <a:pt x="9507" y="15111"/>
                  </a:cubicBezTo>
                  <a:lnTo>
                    <a:pt x="9874" y="15245"/>
                  </a:lnTo>
                  <a:cubicBezTo>
                    <a:pt x="10007" y="15312"/>
                    <a:pt x="10174" y="15312"/>
                    <a:pt x="10307" y="15312"/>
                  </a:cubicBezTo>
                  <a:cubicBezTo>
                    <a:pt x="10508" y="15312"/>
                    <a:pt x="10708" y="15245"/>
                    <a:pt x="10908" y="15178"/>
                  </a:cubicBezTo>
                  <a:cubicBezTo>
                    <a:pt x="11141" y="15078"/>
                    <a:pt x="11342" y="14911"/>
                    <a:pt x="11508" y="14744"/>
                  </a:cubicBezTo>
                  <a:cubicBezTo>
                    <a:pt x="11809" y="14478"/>
                    <a:pt x="12009" y="14077"/>
                    <a:pt x="12142" y="13710"/>
                  </a:cubicBezTo>
                  <a:cubicBezTo>
                    <a:pt x="12476" y="12810"/>
                    <a:pt x="12509" y="11776"/>
                    <a:pt x="12509" y="10842"/>
                  </a:cubicBezTo>
                  <a:cubicBezTo>
                    <a:pt x="12509" y="10508"/>
                    <a:pt x="12509" y="10175"/>
                    <a:pt x="12476" y="9841"/>
                  </a:cubicBezTo>
                  <a:cubicBezTo>
                    <a:pt x="12909" y="9574"/>
                    <a:pt x="13343" y="9307"/>
                    <a:pt x="13710" y="8974"/>
                  </a:cubicBezTo>
                  <a:cubicBezTo>
                    <a:pt x="13877" y="8840"/>
                    <a:pt x="14010" y="8673"/>
                    <a:pt x="14177" y="8507"/>
                  </a:cubicBezTo>
                  <a:cubicBezTo>
                    <a:pt x="14310" y="8340"/>
                    <a:pt x="14410" y="8140"/>
                    <a:pt x="14510" y="7973"/>
                  </a:cubicBezTo>
                  <a:cubicBezTo>
                    <a:pt x="14644" y="7706"/>
                    <a:pt x="14711" y="7239"/>
                    <a:pt x="14644" y="6839"/>
                  </a:cubicBezTo>
                  <a:cubicBezTo>
                    <a:pt x="14510" y="6138"/>
                    <a:pt x="13977" y="5571"/>
                    <a:pt x="12976" y="5171"/>
                  </a:cubicBezTo>
                  <a:cubicBezTo>
                    <a:pt x="12376" y="4904"/>
                    <a:pt x="11708" y="4737"/>
                    <a:pt x="11041" y="4637"/>
                  </a:cubicBezTo>
                  <a:cubicBezTo>
                    <a:pt x="11041" y="4537"/>
                    <a:pt x="11041" y="4404"/>
                    <a:pt x="11008" y="4337"/>
                  </a:cubicBezTo>
                  <a:cubicBezTo>
                    <a:pt x="10908" y="3803"/>
                    <a:pt x="10841" y="3303"/>
                    <a:pt x="10708" y="2736"/>
                  </a:cubicBezTo>
                  <a:cubicBezTo>
                    <a:pt x="10574" y="2236"/>
                    <a:pt x="10408" y="1735"/>
                    <a:pt x="10174" y="1335"/>
                  </a:cubicBezTo>
                  <a:cubicBezTo>
                    <a:pt x="10041" y="1135"/>
                    <a:pt x="9907" y="968"/>
                    <a:pt x="9807" y="801"/>
                  </a:cubicBezTo>
                  <a:cubicBezTo>
                    <a:pt x="9707" y="701"/>
                    <a:pt x="9640" y="634"/>
                    <a:pt x="9507" y="534"/>
                  </a:cubicBezTo>
                  <a:lnTo>
                    <a:pt x="9140" y="267"/>
                  </a:lnTo>
                  <a:cubicBezTo>
                    <a:pt x="8906" y="167"/>
                    <a:pt x="8673" y="67"/>
                    <a:pt x="8473" y="34"/>
                  </a:cubicBezTo>
                  <a:cubicBezTo>
                    <a:pt x="8339" y="1"/>
                    <a:pt x="8173" y="1"/>
                    <a:pt x="8039" y="1"/>
                  </a:cubicBezTo>
                  <a:close/>
                </a:path>
              </a:pathLst>
            </a:custGeom>
            <a:solidFill>
              <a:srgbClr val="FFB4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8;p36">
              <a:extLst>
                <a:ext uri="{FF2B5EF4-FFF2-40B4-BE49-F238E27FC236}">
                  <a16:creationId xmlns:a16="http://schemas.microsoft.com/office/drawing/2014/main" id="{88C07974-2A76-429B-99AF-C28E7DA94550}"/>
                </a:ext>
              </a:extLst>
            </p:cNvPr>
            <p:cNvSpPr/>
            <p:nvPr/>
          </p:nvSpPr>
          <p:spPr>
            <a:xfrm>
              <a:off x="2219150" y="3095988"/>
              <a:ext cx="65900" cy="75075"/>
            </a:xfrm>
            <a:custGeom>
              <a:avLst/>
              <a:gdLst/>
              <a:ahLst/>
              <a:cxnLst/>
              <a:rect l="l" t="t" r="r" b="b"/>
              <a:pathLst>
                <a:path w="2636" h="3003" extrusionOk="0">
                  <a:moveTo>
                    <a:pt x="2402" y="0"/>
                  </a:moveTo>
                  <a:cubicBezTo>
                    <a:pt x="2336" y="0"/>
                    <a:pt x="2302" y="0"/>
                    <a:pt x="2269" y="67"/>
                  </a:cubicBezTo>
                  <a:cubicBezTo>
                    <a:pt x="1802" y="334"/>
                    <a:pt x="1335" y="668"/>
                    <a:pt x="1001" y="1068"/>
                  </a:cubicBezTo>
                  <a:cubicBezTo>
                    <a:pt x="635" y="1468"/>
                    <a:pt x="334" y="1935"/>
                    <a:pt x="101" y="2436"/>
                  </a:cubicBezTo>
                  <a:cubicBezTo>
                    <a:pt x="1" y="2636"/>
                    <a:pt x="67" y="2903"/>
                    <a:pt x="268" y="2969"/>
                  </a:cubicBezTo>
                  <a:cubicBezTo>
                    <a:pt x="334" y="3003"/>
                    <a:pt x="468" y="3003"/>
                    <a:pt x="568" y="3003"/>
                  </a:cubicBezTo>
                  <a:cubicBezTo>
                    <a:pt x="635" y="2969"/>
                    <a:pt x="768" y="2903"/>
                    <a:pt x="801" y="2802"/>
                  </a:cubicBezTo>
                  <a:cubicBezTo>
                    <a:pt x="1001" y="2269"/>
                    <a:pt x="1268" y="1768"/>
                    <a:pt x="1602" y="1301"/>
                  </a:cubicBezTo>
                  <a:cubicBezTo>
                    <a:pt x="1769" y="1068"/>
                    <a:pt x="1969" y="801"/>
                    <a:pt x="2236" y="601"/>
                  </a:cubicBezTo>
                  <a:cubicBezTo>
                    <a:pt x="2302" y="501"/>
                    <a:pt x="2436" y="467"/>
                    <a:pt x="2503" y="401"/>
                  </a:cubicBezTo>
                  <a:cubicBezTo>
                    <a:pt x="2603" y="334"/>
                    <a:pt x="2636" y="167"/>
                    <a:pt x="2569" y="101"/>
                  </a:cubicBezTo>
                  <a:cubicBezTo>
                    <a:pt x="2503" y="0"/>
                    <a:pt x="2436" y="0"/>
                    <a:pt x="24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9;p36">
              <a:extLst>
                <a:ext uri="{FF2B5EF4-FFF2-40B4-BE49-F238E27FC236}">
                  <a16:creationId xmlns:a16="http://schemas.microsoft.com/office/drawing/2014/main" id="{5849626D-B5FA-4017-B940-5988F33ABDE7}"/>
                </a:ext>
              </a:extLst>
            </p:cNvPr>
            <p:cNvSpPr/>
            <p:nvPr/>
          </p:nvSpPr>
          <p:spPr>
            <a:xfrm>
              <a:off x="2105750" y="3184388"/>
              <a:ext cx="65900" cy="39225"/>
            </a:xfrm>
            <a:custGeom>
              <a:avLst/>
              <a:gdLst/>
              <a:ahLst/>
              <a:cxnLst/>
              <a:rect l="l" t="t" r="r" b="b"/>
              <a:pathLst>
                <a:path w="2636" h="1569" extrusionOk="0">
                  <a:moveTo>
                    <a:pt x="2002" y="0"/>
                  </a:moveTo>
                  <a:cubicBezTo>
                    <a:pt x="1701" y="0"/>
                    <a:pt x="1435" y="67"/>
                    <a:pt x="1134" y="167"/>
                  </a:cubicBezTo>
                  <a:cubicBezTo>
                    <a:pt x="701" y="334"/>
                    <a:pt x="334" y="634"/>
                    <a:pt x="100" y="968"/>
                  </a:cubicBezTo>
                  <a:cubicBezTo>
                    <a:pt x="34" y="1068"/>
                    <a:pt x="0" y="1134"/>
                    <a:pt x="0" y="1235"/>
                  </a:cubicBezTo>
                  <a:cubicBezTo>
                    <a:pt x="0" y="1301"/>
                    <a:pt x="34" y="1401"/>
                    <a:pt x="134" y="1468"/>
                  </a:cubicBezTo>
                  <a:cubicBezTo>
                    <a:pt x="200" y="1568"/>
                    <a:pt x="300" y="1568"/>
                    <a:pt x="367" y="1568"/>
                  </a:cubicBezTo>
                  <a:cubicBezTo>
                    <a:pt x="501" y="1568"/>
                    <a:pt x="634" y="1468"/>
                    <a:pt x="667" y="1335"/>
                  </a:cubicBezTo>
                  <a:cubicBezTo>
                    <a:pt x="701" y="1301"/>
                    <a:pt x="701" y="1268"/>
                    <a:pt x="767" y="1235"/>
                  </a:cubicBezTo>
                  <a:cubicBezTo>
                    <a:pt x="834" y="1101"/>
                    <a:pt x="968" y="1001"/>
                    <a:pt x="1034" y="901"/>
                  </a:cubicBezTo>
                  <a:cubicBezTo>
                    <a:pt x="1168" y="801"/>
                    <a:pt x="1301" y="667"/>
                    <a:pt x="1468" y="634"/>
                  </a:cubicBezTo>
                  <a:cubicBezTo>
                    <a:pt x="1601" y="601"/>
                    <a:pt x="1668" y="567"/>
                    <a:pt x="1801" y="501"/>
                  </a:cubicBezTo>
                  <a:cubicBezTo>
                    <a:pt x="1890" y="501"/>
                    <a:pt x="1965" y="486"/>
                    <a:pt x="2044" y="486"/>
                  </a:cubicBezTo>
                  <a:cubicBezTo>
                    <a:pt x="2083" y="486"/>
                    <a:pt x="2124" y="490"/>
                    <a:pt x="2168" y="501"/>
                  </a:cubicBezTo>
                  <a:lnTo>
                    <a:pt x="2268" y="501"/>
                  </a:lnTo>
                  <a:cubicBezTo>
                    <a:pt x="2369" y="501"/>
                    <a:pt x="2535" y="467"/>
                    <a:pt x="2535" y="301"/>
                  </a:cubicBezTo>
                  <a:cubicBezTo>
                    <a:pt x="2635" y="234"/>
                    <a:pt x="2535" y="67"/>
                    <a:pt x="2369" y="67"/>
                  </a:cubicBezTo>
                  <a:cubicBezTo>
                    <a:pt x="2268" y="67"/>
                    <a:pt x="2135" y="0"/>
                    <a:pt x="20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20;p36">
              <a:extLst>
                <a:ext uri="{FF2B5EF4-FFF2-40B4-BE49-F238E27FC236}">
                  <a16:creationId xmlns:a16="http://schemas.microsoft.com/office/drawing/2014/main" id="{FFBDEE64-EC0B-4067-98B9-FE7CA5DF57BB}"/>
                </a:ext>
              </a:extLst>
            </p:cNvPr>
            <p:cNvSpPr/>
            <p:nvPr/>
          </p:nvSpPr>
          <p:spPr>
            <a:xfrm>
              <a:off x="2130750" y="3327813"/>
              <a:ext cx="28400" cy="75925"/>
            </a:xfrm>
            <a:custGeom>
              <a:avLst/>
              <a:gdLst/>
              <a:ahLst/>
              <a:cxnLst/>
              <a:rect l="l" t="t" r="r" b="b"/>
              <a:pathLst>
                <a:path w="1136" h="3037" extrusionOk="0">
                  <a:moveTo>
                    <a:pt x="935" y="1"/>
                  </a:moveTo>
                  <a:cubicBezTo>
                    <a:pt x="835" y="1"/>
                    <a:pt x="768" y="34"/>
                    <a:pt x="701" y="101"/>
                  </a:cubicBezTo>
                  <a:cubicBezTo>
                    <a:pt x="468" y="501"/>
                    <a:pt x="301" y="901"/>
                    <a:pt x="134" y="1368"/>
                  </a:cubicBezTo>
                  <a:cubicBezTo>
                    <a:pt x="1" y="1835"/>
                    <a:pt x="1" y="2269"/>
                    <a:pt x="168" y="2736"/>
                  </a:cubicBezTo>
                  <a:cubicBezTo>
                    <a:pt x="201" y="2869"/>
                    <a:pt x="234" y="2970"/>
                    <a:pt x="368" y="3003"/>
                  </a:cubicBezTo>
                  <a:cubicBezTo>
                    <a:pt x="468" y="3036"/>
                    <a:pt x="568" y="3036"/>
                    <a:pt x="701" y="3036"/>
                  </a:cubicBezTo>
                  <a:cubicBezTo>
                    <a:pt x="968" y="2970"/>
                    <a:pt x="1068" y="2669"/>
                    <a:pt x="902" y="2402"/>
                  </a:cubicBezTo>
                  <a:cubicBezTo>
                    <a:pt x="868" y="2369"/>
                    <a:pt x="835" y="2302"/>
                    <a:pt x="835" y="2236"/>
                  </a:cubicBezTo>
                  <a:cubicBezTo>
                    <a:pt x="801" y="2136"/>
                    <a:pt x="735" y="2036"/>
                    <a:pt x="735" y="1902"/>
                  </a:cubicBezTo>
                  <a:cubicBezTo>
                    <a:pt x="701" y="1735"/>
                    <a:pt x="701" y="1569"/>
                    <a:pt x="701" y="1402"/>
                  </a:cubicBezTo>
                  <a:cubicBezTo>
                    <a:pt x="735" y="1202"/>
                    <a:pt x="801" y="1035"/>
                    <a:pt x="835" y="868"/>
                  </a:cubicBezTo>
                  <a:lnTo>
                    <a:pt x="1068" y="368"/>
                  </a:lnTo>
                  <a:cubicBezTo>
                    <a:pt x="1135" y="234"/>
                    <a:pt x="1102" y="101"/>
                    <a:pt x="1002" y="34"/>
                  </a:cubicBezTo>
                  <a:cubicBezTo>
                    <a:pt x="968" y="34"/>
                    <a:pt x="968" y="1"/>
                    <a:pt x="9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2" name="Google Shape;322;p31">
            <a:extLst>
              <a:ext uri="{FF2B5EF4-FFF2-40B4-BE49-F238E27FC236}">
                <a16:creationId xmlns:a16="http://schemas.microsoft.com/office/drawing/2014/main" id="{53870D26-A4D3-4CAC-B5E1-5E8E82C912DB}"/>
              </a:ext>
            </a:extLst>
          </p:cNvPr>
          <p:cNvGrpSpPr/>
          <p:nvPr/>
        </p:nvGrpSpPr>
        <p:grpSpPr>
          <a:xfrm>
            <a:off x="887728" y="4934953"/>
            <a:ext cx="1723616" cy="1176001"/>
            <a:chOff x="7654122" y="2687046"/>
            <a:chExt cx="1909835" cy="1374569"/>
          </a:xfrm>
        </p:grpSpPr>
        <p:sp>
          <p:nvSpPr>
            <p:cNvPr id="57" name="Google Shape;323;p31">
              <a:extLst>
                <a:ext uri="{FF2B5EF4-FFF2-40B4-BE49-F238E27FC236}">
                  <a16:creationId xmlns:a16="http://schemas.microsoft.com/office/drawing/2014/main" id="{7327DBF0-0178-4B94-9725-57C0F5615F83}"/>
                </a:ext>
              </a:extLst>
            </p:cNvPr>
            <p:cNvSpPr/>
            <p:nvPr/>
          </p:nvSpPr>
          <p:spPr>
            <a:xfrm>
              <a:off x="7654122" y="3315465"/>
              <a:ext cx="1026136" cy="287323"/>
            </a:xfrm>
            <a:custGeom>
              <a:avLst/>
              <a:gdLst/>
              <a:ahLst/>
              <a:cxnLst/>
              <a:rect l="l" t="t" r="r" b="b"/>
              <a:pathLst>
                <a:path w="79995" h="22399" extrusionOk="0">
                  <a:moveTo>
                    <a:pt x="10506" y="0"/>
                  </a:moveTo>
                  <a:cubicBezTo>
                    <a:pt x="9429" y="0"/>
                    <a:pt x="8356" y="137"/>
                    <a:pt x="7307" y="438"/>
                  </a:cubicBezTo>
                  <a:cubicBezTo>
                    <a:pt x="3298" y="1584"/>
                    <a:pt x="0" y="5658"/>
                    <a:pt x="737" y="9761"/>
                  </a:cubicBezTo>
                  <a:cubicBezTo>
                    <a:pt x="1427" y="5952"/>
                    <a:pt x="5463" y="3422"/>
                    <a:pt x="9337" y="3422"/>
                  </a:cubicBezTo>
                  <a:cubicBezTo>
                    <a:pt x="9423" y="3422"/>
                    <a:pt x="9509" y="3423"/>
                    <a:pt x="9594" y="3426"/>
                  </a:cubicBezTo>
                  <a:cubicBezTo>
                    <a:pt x="13550" y="3541"/>
                    <a:pt x="17160" y="5765"/>
                    <a:pt x="20045" y="8469"/>
                  </a:cubicBezTo>
                  <a:cubicBezTo>
                    <a:pt x="23637" y="11831"/>
                    <a:pt x="26824" y="16252"/>
                    <a:pt x="31650" y="17207"/>
                  </a:cubicBezTo>
                  <a:cubicBezTo>
                    <a:pt x="32295" y="17334"/>
                    <a:pt x="32938" y="17393"/>
                    <a:pt x="33578" y="17393"/>
                  </a:cubicBezTo>
                  <a:cubicBezTo>
                    <a:pt x="37448" y="17393"/>
                    <a:pt x="41204" y="15255"/>
                    <a:pt x="44637" y="13251"/>
                  </a:cubicBezTo>
                  <a:cubicBezTo>
                    <a:pt x="47859" y="11366"/>
                    <a:pt x="51475" y="9485"/>
                    <a:pt x="55089" y="9485"/>
                  </a:cubicBezTo>
                  <a:cubicBezTo>
                    <a:pt x="55962" y="9485"/>
                    <a:pt x="56835" y="9595"/>
                    <a:pt x="57702" y="9841"/>
                  </a:cubicBezTo>
                  <a:cubicBezTo>
                    <a:pt x="59248" y="10281"/>
                    <a:pt x="60673" y="11151"/>
                    <a:pt x="61765" y="12328"/>
                  </a:cubicBezTo>
                  <a:cubicBezTo>
                    <a:pt x="63887" y="14614"/>
                    <a:pt x="64709" y="17899"/>
                    <a:pt x="66933" y="20088"/>
                  </a:cubicBezTo>
                  <a:cubicBezTo>
                    <a:pt x="68459" y="21588"/>
                    <a:pt x="70604" y="22399"/>
                    <a:pt x="72739" y="22399"/>
                  </a:cubicBezTo>
                  <a:cubicBezTo>
                    <a:pt x="73772" y="22399"/>
                    <a:pt x="74803" y="22209"/>
                    <a:pt x="75759" y="21815"/>
                  </a:cubicBezTo>
                  <a:lnTo>
                    <a:pt x="79994" y="19741"/>
                  </a:lnTo>
                  <a:cubicBezTo>
                    <a:pt x="76274" y="19576"/>
                    <a:pt x="72948" y="17401"/>
                    <a:pt x="70139" y="14959"/>
                  </a:cubicBezTo>
                  <a:cubicBezTo>
                    <a:pt x="67328" y="12518"/>
                    <a:pt x="64779" y="9712"/>
                    <a:pt x="61565" y="7838"/>
                  </a:cubicBezTo>
                  <a:cubicBezTo>
                    <a:pt x="58806" y="6232"/>
                    <a:pt x="55612" y="5395"/>
                    <a:pt x="52420" y="5395"/>
                  </a:cubicBezTo>
                  <a:cubicBezTo>
                    <a:pt x="51051" y="5395"/>
                    <a:pt x="49682" y="5549"/>
                    <a:pt x="48348" y="5862"/>
                  </a:cubicBezTo>
                  <a:cubicBezTo>
                    <a:pt x="43505" y="6995"/>
                    <a:pt x="39020" y="10132"/>
                    <a:pt x="34126" y="10132"/>
                  </a:cubicBezTo>
                  <a:cubicBezTo>
                    <a:pt x="33803" y="10132"/>
                    <a:pt x="33478" y="10119"/>
                    <a:pt x="33151" y="10090"/>
                  </a:cubicBezTo>
                  <a:cubicBezTo>
                    <a:pt x="27859" y="9623"/>
                    <a:pt x="23828" y="5375"/>
                    <a:pt x="19259" y="2662"/>
                  </a:cubicBezTo>
                  <a:cubicBezTo>
                    <a:pt x="16615" y="1089"/>
                    <a:pt x="13544" y="0"/>
                    <a:pt x="1050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324;p31">
              <a:extLst>
                <a:ext uri="{FF2B5EF4-FFF2-40B4-BE49-F238E27FC236}">
                  <a16:creationId xmlns:a16="http://schemas.microsoft.com/office/drawing/2014/main" id="{B512DA5B-7254-4010-8147-0506A452C785}"/>
                </a:ext>
              </a:extLst>
            </p:cNvPr>
            <p:cNvSpPr/>
            <p:nvPr/>
          </p:nvSpPr>
          <p:spPr>
            <a:xfrm>
              <a:off x="8565118" y="2745372"/>
              <a:ext cx="406375" cy="356797"/>
            </a:xfrm>
            <a:custGeom>
              <a:avLst/>
              <a:gdLst/>
              <a:ahLst/>
              <a:cxnLst/>
              <a:rect l="l" t="t" r="r" b="b"/>
              <a:pathLst>
                <a:path w="31680" h="27815" extrusionOk="0">
                  <a:moveTo>
                    <a:pt x="18007" y="0"/>
                  </a:moveTo>
                  <a:cubicBezTo>
                    <a:pt x="10004" y="0"/>
                    <a:pt x="1" y="5642"/>
                    <a:pt x="1947" y="16683"/>
                  </a:cubicBezTo>
                  <a:cubicBezTo>
                    <a:pt x="3593" y="26021"/>
                    <a:pt x="9510" y="27815"/>
                    <a:pt x="13813" y="27815"/>
                  </a:cubicBezTo>
                  <a:cubicBezTo>
                    <a:pt x="16497" y="27815"/>
                    <a:pt x="18552" y="27117"/>
                    <a:pt x="18552" y="27117"/>
                  </a:cubicBezTo>
                  <a:lnTo>
                    <a:pt x="24026" y="21252"/>
                  </a:lnTo>
                  <a:cubicBezTo>
                    <a:pt x="24026" y="21252"/>
                    <a:pt x="31680" y="8200"/>
                    <a:pt x="25406" y="2370"/>
                  </a:cubicBezTo>
                  <a:cubicBezTo>
                    <a:pt x="23702" y="786"/>
                    <a:pt x="20994" y="0"/>
                    <a:pt x="1800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325;p31">
              <a:extLst>
                <a:ext uri="{FF2B5EF4-FFF2-40B4-BE49-F238E27FC236}">
                  <a16:creationId xmlns:a16="http://schemas.microsoft.com/office/drawing/2014/main" id="{F0F71778-37DC-40A9-AD8F-816789035D2E}"/>
                </a:ext>
              </a:extLst>
            </p:cNvPr>
            <p:cNvSpPr/>
            <p:nvPr/>
          </p:nvSpPr>
          <p:spPr>
            <a:xfrm>
              <a:off x="8627678" y="2940440"/>
              <a:ext cx="378616" cy="344931"/>
            </a:xfrm>
            <a:custGeom>
              <a:avLst/>
              <a:gdLst/>
              <a:ahLst/>
              <a:cxnLst/>
              <a:rect l="l" t="t" r="r" b="b"/>
              <a:pathLst>
                <a:path w="29516" h="26890" extrusionOk="0">
                  <a:moveTo>
                    <a:pt x="15250" y="0"/>
                  </a:moveTo>
                  <a:cubicBezTo>
                    <a:pt x="9595" y="0"/>
                    <a:pt x="3436" y="3635"/>
                    <a:pt x="1213" y="10925"/>
                  </a:cubicBezTo>
                  <a:cubicBezTo>
                    <a:pt x="0" y="14897"/>
                    <a:pt x="4909" y="26890"/>
                    <a:pt x="13774" y="26890"/>
                  </a:cubicBezTo>
                  <a:cubicBezTo>
                    <a:pt x="15102" y="26890"/>
                    <a:pt x="16519" y="26620"/>
                    <a:pt x="18017" y="26015"/>
                  </a:cubicBezTo>
                  <a:cubicBezTo>
                    <a:pt x="29515" y="21366"/>
                    <a:pt x="29284" y="9859"/>
                    <a:pt x="23535" y="3461"/>
                  </a:cubicBezTo>
                  <a:cubicBezTo>
                    <a:pt x="21463" y="1155"/>
                    <a:pt x="18437" y="0"/>
                    <a:pt x="1525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326;p31">
              <a:extLst>
                <a:ext uri="{FF2B5EF4-FFF2-40B4-BE49-F238E27FC236}">
                  <a16:creationId xmlns:a16="http://schemas.microsoft.com/office/drawing/2014/main" id="{E268537E-37E8-40FC-83D4-9C9764B85B99}"/>
                </a:ext>
              </a:extLst>
            </p:cNvPr>
            <p:cNvSpPr/>
            <p:nvPr/>
          </p:nvSpPr>
          <p:spPr>
            <a:xfrm>
              <a:off x="8412548" y="2768500"/>
              <a:ext cx="408376" cy="355386"/>
            </a:xfrm>
            <a:custGeom>
              <a:avLst/>
              <a:gdLst/>
              <a:ahLst/>
              <a:cxnLst/>
              <a:rect l="l" t="t" r="r" b="b"/>
              <a:pathLst>
                <a:path w="31836" h="27705" extrusionOk="0">
                  <a:moveTo>
                    <a:pt x="20848" y="0"/>
                  </a:moveTo>
                  <a:cubicBezTo>
                    <a:pt x="12344" y="0"/>
                    <a:pt x="0" y="9755"/>
                    <a:pt x="7626" y="21167"/>
                  </a:cubicBezTo>
                  <a:cubicBezTo>
                    <a:pt x="10976" y="26180"/>
                    <a:pt x="14678" y="27705"/>
                    <a:pt x="17943" y="27705"/>
                  </a:cubicBezTo>
                  <a:cubicBezTo>
                    <a:pt x="23013" y="27705"/>
                    <a:pt x="27027" y="24026"/>
                    <a:pt x="27027" y="24026"/>
                  </a:cubicBezTo>
                  <a:lnTo>
                    <a:pt x="29673" y="16452"/>
                  </a:lnTo>
                  <a:cubicBezTo>
                    <a:pt x="29673" y="16452"/>
                    <a:pt x="31835" y="3261"/>
                    <a:pt x="23746" y="451"/>
                  </a:cubicBezTo>
                  <a:cubicBezTo>
                    <a:pt x="22866" y="145"/>
                    <a:pt x="21886" y="0"/>
                    <a:pt x="20848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327;p31">
              <a:extLst>
                <a:ext uri="{FF2B5EF4-FFF2-40B4-BE49-F238E27FC236}">
                  <a16:creationId xmlns:a16="http://schemas.microsoft.com/office/drawing/2014/main" id="{018CE661-47CC-4912-B099-E7FE337141E4}"/>
                </a:ext>
              </a:extLst>
            </p:cNvPr>
            <p:cNvSpPr/>
            <p:nvPr/>
          </p:nvSpPr>
          <p:spPr>
            <a:xfrm>
              <a:off x="8443218" y="3184150"/>
              <a:ext cx="529134" cy="389571"/>
            </a:xfrm>
            <a:custGeom>
              <a:avLst/>
              <a:gdLst/>
              <a:ahLst/>
              <a:cxnLst/>
              <a:rect l="l" t="t" r="r" b="b"/>
              <a:pathLst>
                <a:path w="41250" h="30370" extrusionOk="0">
                  <a:moveTo>
                    <a:pt x="20156" y="1"/>
                  </a:moveTo>
                  <a:cubicBezTo>
                    <a:pt x="20156" y="1"/>
                    <a:pt x="0" y="12996"/>
                    <a:pt x="9284" y="30098"/>
                  </a:cubicBezTo>
                  <a:cubicBezTo>
                    <a:pt x="12179" y="30287"/>
                    <a:pt x="14840" y="30370"/>
                    <a:pt x="17281" y="30370"/>
                  </a:cubicBezTo>
                  <a:cubicBezTo>
                    <a:pt x="35159" y="30370"/>
                    <a:pt x="41250" y="25915"/>
                    <a:pt x="41250" y="25915"/>
                  </a:cubicBezTo>
                  <a:lnTo>
                    <a:pt x="32952" y="4472"/>
                  </a:lnTo>
                  <a:lnTo>
                    <a:pt x="201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28;p31">
              <a:extLst>
                <a:ext uri="{FF2B5EF4-FFF2-40B4-BE49-F238E27FC236}">
                  <a16:creationId xmlns:a16="http://schemas.microsoft.com/office/drawing/2014/main" id="{E5460CB7-3710-4FEE-80A9-9838E4C0C67B}"/>
                </a:ext>
              </a:extLst>
            </p:cNvPr>
            <p:cNvSpPr/>
            <p:nvPr/>
          </p:nvSpPr>
          <p:spPr>
            <a:xfrm>
              <a:off x="8864768" y="3197798"/>
              <a:ext cx="278716" cy="232383"/>
            </a:xfrm>
            <a:custGeom>
              <a:avLst/>
              <a:gdLst/>
              <a:ahLst/>
              <a:cxnLst/>
              <a:rect l="l" t="t" r="r" b="b"/>
              <a:pathLst>
                <a:path w="21728" h="18116" extrusionOk="0">
                  <a:moveTo>
                    <a:pt x="16009" y="0"/>
                  </a:moveTo>
                  <a:cubicBezTo>
                    <a:pt x="15916" y="0"/>
                    <a:pt x="15821" y="6"/>
                    <a:pt x="15725" y="16"/>
                  </a:cubicBezTo>
                  <a:cubicBezTo>
                    <a:pt x="11388" y="504"/>
                    <a:pt x="14468" y="7110"/>
                    <a:pt x="10891" y="9188"/>
                  </a:cubicBezTo>
                  <a:cubicBezTo>
                    <a:pt x="7312" y="11266"/>
                    <a:pt x="27" y="11764"/>
                    <a:pt x="27" y="11764"/>
                  </a:cubicBezTo>
                  <a:lnTo>
                    <a:pt x="0" y="17419"/>
                  </a:lnTo>
                  <a:cubicBezTo>
                    <a:pt x="0" y="17419"/>
                    <a:pt x="2085" y="18115"/>
                    <a:pt x="5071" y="18115"/>
                  </a:cubicBezTo>
                  <a:cubicBezTo>
                    <a:pt x="7864" y="18115"/>
                    <a:pt x="11446" y="17507"/>
                    <a:pt x="14846" y="15150"/>
                  </a:cubicBezTo>
                  <a:cubicBezTo>
                    <a:pt x="21728" y="10384"/>
                    <a:pt x="20139" y="0"/>
                    <a:pt x="16009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329;p31">
              <a:extLst>
                <a:ext uri="{FF2B5EF4-FFF2-40B4-BE49-F238E27FC236}">
                  <a16:creationId xmlns:a16="http://schemas.microsoft.com/office/drawing/2014/main" id="{D7E2F64B-EB3E-4763-9E47-08CCD06E8F1F}"/>
                </a:ext>
              </a:extLst>
            </p:cNvPr>
            <p:cNvSpPr/>
            <p:nvPr/>
          </p:nvSpPr>
          <p:spPr>
            <a:xfrm>
              <a:off x="8997341" y="2687046"/>
              <a:ext cx="181625" cy="828400"/>
            </a:xfrm>
            <a:custGeom>
              <a:avLst/>
              <a:gdLst/>
              <a:ahLst/>
              <a:cxnLst/>
              <a:rect l="l" t="t" r="r" b="b"/>
              <a:pathLst>
                <a:path w="14159" h="64580" extrusionOk="0">
                  <a:moveTo>
                    <a:pt x="9949" y="0"/>
                  </a:moveTo>
                  <a:lnTo>
                    <a:pt x="5435" y="9607"/>
                  </a:lnTo>
                  <a:lnTo>
                    <a:pt x="1" y="64580"/>
                  </a:lnTo>
                  <a:lnTo>
                    <a:pt x="7047" y="64122"/>
                  </a:lnTo>
                  <a:lnTo>
                    <a:pt x="14159" y="10344"/>
                  </a:lnTo>
                  <a:lnTo>
                    <a:pt x="9949" y="0"/>
                  </a:lnTo>
                  <a:close/>
                </a:path>
              </a:pathLst>
            </a:custGeom>
            <a:solidFill>
              <a:srgbClr val="FC7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330;p31">
              <a:extLst>
                <a:ext uri="{FF2B5EF4-FFF2-40B4-BE49-F238E27FC236}">
                  <a16:creationId xmlns:a16="http://schemas.microsoft.com/office/drawing/2014/main" id="{97033FEF-3A2A-43BB-ABCC-E2E637B5E481}"/>
                </a:ext>
              </a:extLst>
            </p:cNvPr>
            <p:cNvSpPr/>
            <p:nvPr/>
          </p:nvSpPr>
          <p:spPr>
            <a:xfrm>
              <a:off x="9025587" y="2797863"/>
              <a:ext cx="124735" cy="772652"/>
            </a:xfrm>
            <a:custGeom>
              <a:avLst/>
              <a:gdLst/>
              <a:ahLst/>
              <a:cxnLst/>
              <a:rect l="l" t="t" r="r" b="b"/>
              <a:pathLst>
                <a:path w="9724" h="60234" extrusionOk="0">
                  <a:moveTo>
                    <a:pt x="7495" y="1"/>
                  </a:moveTo>
                  <a:lnTo>
                    <a:pt x="1" y="60234"/>
                  </a:lnTo>
                  <a:lnTo>
                    <a:pt x="2904" y="58516"/>
                  </a:lnTo>
                  <a:lnTo>
                    <a:pt x="9724" y="116"/>
                  </a:lnTo>
                  <a:lnTo>
                    <a:pt x="7495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331;p31">
              <a:extLst>
                <a:ext uri="{FF2B5EF4-FFF2-40B4-BE49-F238E27FC236}">
                  <a16:creationId xmlns:a16="http://schemas.microsoft.com/office/drawing/2014/main" id="{88FD2852-9157-426E-9392-B7A463B06812}"/>
                </a:ext>
              </a:extLst>
            </p:cNvPr>
            <p:cNvSpPr/>
            <p:nvPr/>
          </p:nvSpPr>
          <p:spPr>
            <a:xfrm>
              <a:off x="8189849" y="3417546"/>
              <a:ext cx="1374107" cy="644069"/>
            </a:xfrm>
            <a:custGeom>
              <a:avLst/>
              <a:gdLst/>
              <a:ahLst/>
              <a:cxnLst/>
              <a:rect l="l" t="t" r="r" b="b"/>
              <a:pathLst>
                <a:path w="107122" h="50210" extrusionOk="0">
                  <a:moveTo>
                    <a:pt x="107122" y="0"/>
                  </a:moveTo>
                  <a:lnTo>
                    <a:pt x="0" y="30221"/>
                  </a:lnTo>
                  <a:lnTo>
                    <a:pt x="9430" y="50209"/>
                  </a:lnTo>
                  <a:lnTo>
                    <a:pt x="107122" y="0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332;p31">
              <a:extLst>
                <a:ext uri="{FF2B5EF4-FFF2-40B4-BE49-F238E27FC236}">
                  <a16:creationId xmlns:a16="http://schemas.microsoft.com/office/drawing/2014/main" id="{AB39E78C-00C9-409C-B0DE-82A266C110C1}"/>
                </a:ext>
              </a:extLst>
            </p:cNvPr>
            <p:cNvSpPr/>
            <p:nvPr/>
          </p:nvSpPr>
          <p:spPr>
            <a:xfrm>
              <a:off x="7966715" y="3417546"/>
              <a:ext cx="1597242" cy="537113"/>
            </a:xfrm>
            <a:custGeom>
              <a:avLst/>
              <a:gdLst/>
              <a:ahLst/>
              <a:cxnLst/>
              <a:rect l="l" t="t" r="r" b="b"/>
              <a:pathLst>
                <a:path w="124517" h="41872" extrusionOk="0">
                  <a:moveTo>
                    <a:pt x="124517" y="0"/>
                  </a:moveTo>
                  <a:lnTo>
                    <a:pt x="1" y="14171"/>
                  </a:lnTo>
                  <a:lnTo>
                    <a:pt x="4693" y="41871"/>
                  </a:lnTo>
                  <a:lnTo>
                    <a:pt x="124517" y="0"/>
                  </a:lnTo>
                  <a:close/>
                </a:path>
              </a:pathLst>
            </a:custGeom>
            <a:solidFill>
              <a:srgbClr val="FFAC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333;p31">
              <a:extLst>
                <a:ext uri="{FF2B5EF4-FFF2-40B4-BE49-F238E27FC236}">
                  <a16:creationId xmlns:a16="http://schemas.microsoft.com/office/drawing/2014/main" id="{A7D3F862-20FB-4B64-9FE4-CF7BA361912F}"/>
                </a:ext>
              </a:extLst>
            </p:cNvPr>
            <p:cNvSpPr/>
            <p:nvPr/>
          </p:nvSpPr>
          <p:spPr>
            <a:xfrm>
              <a:off x="8859573" y="3082466"/>
              <a:ext cx="80659" cy="43652"/>
            </a:xfrm>
            <a:custGeom>
              <a:avLst/>
              <a:gdLst/>
              <a:ahLst/>
              <a:cxnLst/>
              <a:rect l="l" t="t" r="r" b="b"/>
              <a:pathLst>
                <a:path w="6288" h="3403" extrusionOk="0">
                  <a:moveTo>
                    <a:pt x="4195" y="0"/>
                  </a:moveTo>
                  <a:cubicBezTo>
                    <a:pt x="2485" y="0"/>
                    <a:pt x="1" y="1492"/>
                    <a:pt x="280" y="2978"/>
                  </a:cubicBezTo>
                  <a:cubicBezTo>
                    <a:pt x="336" y="3274"/>
                    <a:pt x="704" y="3402"/>
                    <a:pt x="1224" y="3402"/>
                  </a:cubicBezTo>
                  <a:cubicBezTo>
                    <a:pt x="2934" y="3402"/>
                    <a:pt x="6287" y="2017"/>
                    <a:pt x="5586" y="669"/>
                  </a:cubicBezTo>
                  <a:cubicBezTo>
                    <a:pt x="5341" y="199"/>
                    <a:pt x="4820" y="0"/>
                    <a:pt x="4195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334;p31">
              <a:extLst>
                <a:ext uri="{FF2B5EF4-FFF2-40B4-BE49-F238E27FC236}">
                  <a16:creationId xmlns:a16="http://schemas.microsoft.com/office/drawing/2014/main" id="{6841F5D2-3778-4BC5-8675-90969CC73463}"/>
                </a:ext>
              </a:extLst>
            </p:cNvPr>
            <p:cNvSpPr/>
            <p:nvPr/>
          </p:nvSpPr>
          <p:spPr>
            <a:xfrm>
              <a:off x="8531253" y="2830342"/>
              <a:ext cx="247122" cy="245634"/>
            </a:xfrm>
            <a:custGeom>
              <a:avLst/>
              <a:gdLst/>
              <a:ahLst/>
              <a:cxnLst/>
              <a:rect l="l" t="t" r="r" b="b"/>
              <a:pathLst>
                <a:path w="19265" h="19149" extrusionOk="0">
                  <a:moveTo>
                    <a:pt x="9871" y="1"/>
                  </a:moveTo>
                  <a:cubicBezTo>
                    <a:pt x="9692" y="1"/>
                    <a:pt x="9513" y="7"/>
                    <a:pt x="9333" y="21"/>
                  </a:cubicBezTo>
                  <a:cubicBezTo>
                    <a:pt x="2629" y="541"/>
                    <a:pt x="0" y="7520"/>
                    <a:pt x="605" y="12323"/>
                  </a:cubicBezTo>
                  <a:cubicBezTo>
                    <a:pt x="906" y="14721"/>
                    <a:pt x="2403" y="16448"/>
                    <a:pt x="2976" y="17097"/>
                  </a:cubicBezTo>
                  <a:cubicBezTo>
                    <a:pt x="3437" y="17616"/>
                    <a:pt x="4064" y="17953"/>
                    <a:pt x="4698" y="18237"/>
                  </a:cubicBezTo>
                  <a:cubicBezTo>
                    <a:pt x="5926" y="18786"/>
                    <a:pt x="7290" y="19149"/>
                    <a:pt x="8624" y="19149"/>
                  </a:cubicBezTo>
                  <a:cubicBezTo>
                    <a:pt x="9503" y="19149"/>
                    <a:pt x="10370" y="18991"/>
                    <a:pt x="11176" y="18624"/>
                  </a:cubicBezTo>
                  <a:cubicBezTo>
                    <a:pt x="13853" y="17403"/>
                    <a:pt x="15074" y="14326"/>
                    <a:pt x="17152" y="12240"/>
                  </a:cubicBezTo>
                  <a:cubicBezTo>
                    <a:pt x="17663" y="11729"/>
                    <a:pt x="18240" y="11258"/>
                    <a:pt x="18568" y="10620"/>
                  </a:cubicBezTo>
                  <a:cubicBezTo>
                    <a:pt x="19265" y="9265"/>
                    <a:pt x="18661" y="7632"/>
                    <a:pt x="18000" y="6264"/>
                  </a:cubicBezTo>
                  <a:cubicBezTo>
                    <a:pt x="17409" y="5048"/>
                    <a:pt x="16765" y="3840"/>
                    <a:pt x="15877" y="2818"/>
                  </a:cubicBezTo>
                  <a:cubicBezTo>
                    <a:pt x="14375" y="1103"/>
                    <a:pt x="12141" y="1"/>
                    <a:pt x="987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335;p31">
              <a:extLst>
                <a:ext uri="{FF2B5EF4-FFF2-40B4-BE49-F238E27FC236}">
                  <a16:creationId xmlns:a16="http://schemas.microsoft.com/office/drawing/2014/main" id="{109E98C8-B91E-4D43-BC65-DE8E2E8A8B73}"/>
                </a:ext>
              </a:extLst>
            </p:cNvPr>
            <p:cNvSpPr/>
            <p:nvPr/>
          </p:nvSpPr>
          <p:spPr>
            <a:xfrm>
              <a:off x="8769652" y="3047268"/>
              <a:ext cx="70513" cy="56775"/>
            </a:xfrm>
            <a:custGeom>
              <a:avLst/>
              <a:gdLst/>
              <a:ahLst/>
              <a:cxnLst/>
              <a:rect l="l" t="t" r="r" b="b"/>
              <a:pathLst>
                <a:path w="5497" h="4426" extrusionOk="0">
                  <a:moveTo>
                    <a:pt x="3121" y="1"/>
                  </a:moveTo>
                  <a:cubicBezTo>
                    <a:pt x="2478" y="1"/>
                    <a:pt x="1915" y="170"/>
                    <a:pt x="1435" y="509"/>
                  </a:cubicBezTo>
                  <a:cubicBezTo>
                    <a:pt x="0" y="1521"/>
                    <a:pt x="14" y="3648"/>
                    <a:pt x="14" y="3737"/>
                  </a:cubicBezTo>
                  <a:cubicBezTo>
                    <a:pt x="18" y="4117"/>
                    <a:pt x="328" y="4421"/>
                    <a:pt x="707" y="4421"/>
                  </a:cubicBezTo>
                  <a:cubicBezTo>
                    <a:pt x="708" y="4421"/>
                    <a:pt x="709" y="4421"/>
                    <a:pt x="711" y="4421"/>
                  </a:cubicBezTo>
                  <a:cubicBezTo>
                    <a:pt x="713" y="4421"/>
                    <a:pt x="715" y="4423"/>
                    <a:pt x="715" y="4425"/>
                  </a:cubicBezTo>
                  <a:cubicBezTo>
                    <a:pt x="1097" y="4421"/>
                    <a:pt x="1407" y="4105"/>
                    <a:pt x="1403" y="3724"/>
                  </a:cubicBezTo>
                  <a:cubicBezTo>
                    <a:pt x="1399" y="3311"/>
                    <a:pt x="1545" y="2129"/>
                    <a:pt x="2237" y="1646"/>
                  </a:cubicBezTo>
                  <a:cubicBezTo>
                    <a:pt x="2474" y="1480"/>
                    <a:pt x="2772" y="1397"/>
                    <a:pt x="3129" y="1397"/>
                  </a:cubicBezTo>
                  <a:cubicBezTo>
                    <a:pt x="3509" y="1397"/>
                    <a:pt x="3956" y="1492"/>
                    <a:pt x="4467" y="1681"/>
                  </a:cubicBezTo>
                  <a:cubicBezTo>
                    <a:pt x="4548" y="1712"/>
                    <a:pt x="4631" y="1727"/>
                    <a:pt x="4712" y="1727"/>
                  </a:cubicBezTo>
                  <a:cubicBezTo>
                    <a:pt x="4994" y="1727"/>
                    <a:pt x="5259" y="1553"/>
                    <a:pt x="5363" y="1273"/>
                  </a:cubicBezTo>
                  <a:cubicBezTo>
                    <a:pt x="5496" y="913"/>
                    <a:pt x="5315" y="509"/>
                    <a:pt x="4955" y="376"/>
                  </a:cubicBezTo>
                  <a:cubicBezTo>
                    <a:pt x="4286" y="126"/>
                    <a:pt x="3674" y="1"/>
                    <a:pt x="312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36;p31">
              <a:extLst>
                <a:ext uri="{FF2B5EF4-FFF2-40B4-BE49-F238E27FC236}">
                  <a16:creationId xmlns:a16="http://schemas.microsoft.com/office/drawing/2014/main" id="{C7CBADAC-B6C4-4852-B5A5-A83FE04D3FAB}"/>
                </a:ext>
              </a:extLst>
            </p:cNvPr>
            <p:cNvSpPr/>
            <p:nvPr/>
          </p:nvSpPr>
          <p:spPr>
            <a:xfrm>
              <a:off x="8893322" y="3009221"/>
              <a:ext cx="71719" cy="38611"/>
            </a:xfrm>
            <a:custGeom>
              <a:avLst/>
              <a:gdLst/>
              <a:ahLst/>
              <a:cxnLst/>
              <a:rect l="l" t="t" r="r" b="b"/>
              <a:pathLst>
                <a:path w="5591" h="3010" extrusionOk="0">
                  <a:moveTo>
                    <a:pt x="2941" y="1"/>
                  </a:moveTo>
                  <a:cubicBezTo>
                    <a:pt x="2826" y="1"/>
                    <a:pt x="2711" y="9"/>
                    <a:pt x="2596" y="26"/>
                  </a:cubicBezTo>
                  <a:cubicBezTo>
                    <a:pt x="1099" y="248"/>
                    <a:pt x="305" y="1838"/>
                    <a:pt x="220" y="2019"/>
                  </a:cubicBezTo>
                  <a:cubicBezTo>
                    <a:pt x="1" y="2478"/>
                    <a:pt x="336" y="3010"/>
                    <a:pt x="845" y="3010"/>
                  </a:cubicBezTo>
                  <a:cubicBezTo>
                    <a:pt x="845" y="3010"/>
                    <a:pt x="846" y="3010"/>
                    <a:pt x="846" y="3010"/>
                  </a:cubicBezTo>
                  <a:cubicBezTo>
                    <a:pt x="1112" y="3010"/>
                    <a:pt x="1356" y="2861"/>
                    <a:pt x="1477" y="2623"/>
                  </a:cubicBezTo>
                  <a:cubicBezTo>
                    <a:pt x="1627" y="2317"/>
                    <a:pt x="2152" y="1500"/>
                    <a:pt x="2804" y="1407"/>
                  </a:cubicBezTo>
                  <a:cubicBezTo>
                    <a:pt x="2847" y="1400"/>
                    <a:pt x="2891" y="1397"/>
                    <a:pt x="2935" y="1397"/>
                  </a:cubicBezTo>
                  <a:cubicBezTo>
                    <a:pt x="3346" y="1397"/>
                    <a:pt x="3800" y="1674"/>
                    <a:pt x="4301" y="2219"/>
                  </a:cubicBezTo>
                  <a:cubicBezTo>
                    <a:pt x="4438" y="2370"/>
                    <a:pt x="4627" y="2446"/>
                    <a:pt x="4816" y="2446"/>
                  </a:cubicBezTo>
                  <a:cubicBezTo>
                    <a:pt x="4984" y="2446"/>
                    <a:pt x="5152" y="2386"/>
                    <a:pt x="5286" y="2263"/>
                  </a:cubicBezTo>
                  <a:cubicBezTo>
                    <a:pt x="5571" y="2004"/>
                    <a:pt x="5590" y="1562"/>
                    <a:pt x="5331" y="1278"/>
                  </a:cubicBezTo>
                  <a:cubicBezTo>
                    <a:pt x="4553" y="426"/>
                    <a:pt x="3751" y="1"/>
                    <a:pt x="294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37;p31">
              <a:extLst>
                <a:ext uri="{FF2B5EF4-FFF2-40B4-BE49-F238E27FC236}">
                  <a16:creationId xmlns:a16="http://schemas.microsoft.com/office/drawing/2014/main" id="{5BE85832-AB96-493D-87CE-4EA198535E46}"/>
                </a:ext>
              </a:extLst>
            </p:cNvPr>
            <p:cNvSpPr/>
            <p:nvPr/>
          </p:nvSpPr>
          <p:spPr>
            <a:xfrm>
              <a:off x="8893399" y="3101220"/>
              <a:ext cx="33582" cy="51233"/>
            </a:xfrm>
            <a:custGeom>
              <a:avLst/>
              <a:gdLst/>
              <a:ahLst/>
              <a:cxnLst/>
              <a:rect l="l" t="t" r="r" b="b"/>
              <a:pathLst>
                <a:path w="2618" h="3994" extrusionOk="0">
                  <a:moveTo>
                    <a:pt x="792" y="1"/>
                  </a:moveTo>
                  <a:cubicBezTo>
                    <a:pt x="706" y="1"/>
                    <a:pt x="619" y="17"/>
                    <a:pt x="534" y="51"/>
                  </a:cubicBezTo>
                  <a:cubicBezTo>
                    <a:pt x="176" y="192"/>
                    <a:pt x="1" y="598"/>
                    <a:pt x="143" y="956"/>
                  </a:cubicBezTo>
                  <a:lnTo>
                    <a:pt x="1178" y="3553"/>
                  </a:lnTo>
                  <a:cubicBezTo>
                    <a:pt x="1283" y="3818"/>
                    <a:pt x="1540" y="3993"/>
                    <a:pt x="1826" y="3993"/>
                  </a:cubicBezTo>
                  <a:cubicBezTo>
                    <a:pt x="1829" y="3993"/>
                    <a:pt x="1831" y="3993"/>
                    <a:pt x="1834" y="3993"/>
                  </a:cubicBezTo>
                  <a:cubicBezTo>
                    <a:pt x="1919" y="3993"/>
                    <a:pt x="2004" y="3976"/>
                    <a:pt x="2083" y="3944"/>
                  </a:cubicBezTo>
                  <a:cubicBezTo>
                    <a:pt x="2442" y="3802"/>
                    <a:pt x="2618" y="3396"/>
                    <a:pt x="2474" y="3038"/>
                  </a:cubicBezTo>
                  <a:lnTo>
                    <a:pt x="1440" y="441"/>
                  </a:lnTo>
                  <a:cubicBezTo>
                    <a:pt x="1331" y="167"/>
                    <a:pt x="1069" y="1"/>
                    <a:pt x="79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0007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0599 0.00649 C -0.1526 0.00324 -0.12161 0.02269 -0.0612 0.01806 C -0.00091 0.0132 0.08216 -0.01851 0.15612 -0.02129 C 0.17747 -0.0162 0.21784 -0.00578 0.23919 0.00093 C 0.26393 -0.00509 0.28841 -0.00926 0.31354 -0.01527 C 0.33568 -0.00879 0.3582 -0.00393 0.38008 0.00255 C 0.39818 0.00579 0.41602 0.00996 0.43385 0.01412 C 0.45443 0.00625 0.475 0.00024 0.4957 -0.00671 L 0.59154 -0.00879 C 0.60482 0.00093 0.61745 0.01019 0.63073 0.01945 L 0.67461 0.02408 C 0.69062 0.01598 0.70716 0.01158 0.72357 0.00417 L 0.77031 0.00417 C 0.78268 -4.07407E-6 0.79362 -0.00578 0.80547 -0.00879 L 0.85 -0.00879 L 0.89062 -0.00648 L 0.92891 -0.00578 L 0.93464 -0.00578 " pathEditMode="relative" rAng="0" ptsTypes="AAAAAAAAAAAAAAAAAA">
                                      <p:cBhvr>
                                        <p:cTn id="8" dur="1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031" y="-50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74895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เติมคำว่า มากกว่า หรือ น้อยกว่า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705960"/>
            <a:ext cx="14750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54.50 บาท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598974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555975"/>
            <a:ext cx="14847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86.50 บาท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463503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420504"/>
            <a:ext cx="14734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36.50 บาท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439053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4347537"/>
            <a:ext cx="14077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2,100 บาท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50E59FDA-B45E-465B-ABA4-41A7F4DA7FAE}"/>
              </a:ext>
            </a:extLst>
          </p:cNvPr>
          <p:cNvGrpSpPr/>
          <p:nvPr/>
        </p:nvGrpSpPr>
        <p:grpSpPr>
          <a:xfrm>
            <a:off x="2996980" y="5225622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9EC7143E-61F9-40A5-89A6-A3D07E64F3E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5B322B45-1ECF-45EC-BA2B-C2B79D31283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TextBox 191">
            <a:extLst>
              <a:ext uri="{FF2B5EF4-FFF2-40B4-BE49-F238E27FC236}">
                <a16:creationId xmlns:a16="http://schemas.microsoft.com/office/drawing/2014/main" id="{D40AF1F0-ECC3-4F75-AAE0-F2303248273A}"/>
              </a:ext>
            </a:extLst>
          </p:cNvPr>
          <p:cNvSpPr txBox="1"/>
          <p:nvPr/>
        </p:nvSpPr>
        <p:spPr>
          <a:xfrm>
            <a:off x="3618870" y="5182623"/>
            <a:ext cx="15664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100.00 บาท</a:t>
            </a:r>
          </a:p>
        </p:txBody>
      </p:sp>
      <p:sp>
        <p:nvSpPr>
          <p:cNvPr id="49" name="TextBox 3">
            <a:extLst>
              <a:ext uri="{FF2B5EF4-FFF2-40B4-BE49-F238E27FC236}">
                <a16:creationId xmlns:a16="http://schemas.microsoft.com/office/drawing/2014/main" id="{C88C9F55-7810-4FA9-9FD9-5EC4A0EF3CDF}"/>
              </a:ext>
            </a:extLst>
          </p:cNvPr>
          <p:cNvSpPr txBox="1"/>
          <p:nvPr/>
        </p:nvSpPr>
        <p:spPr>
          <a:xfrm>
            <a:off x="7023187" y="1691536"/>
            <a:ext cx="14750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65.00 บาท</a:t>
            </a:r>
          </a:p>
        </p:txBody>
      </p:sp>
      <p:sp>
        <p:nvSpPr>
          <p:cNvPr id="50" name="TextBox 183">
            <a:extLst>
              <a:ext uri="{FF2B5EF4-FFF2-40B4-BE49-F238E27FC236}">
                <a16:creationId xmlns:a16="http://schemas.microsoft.com/office/drawing/2014/main" id="{6B2FD553-8A27-439F-8F6E-3BAE6D2F9BA2}"/>
              </a:ext>
            </a:extLst>
          </p:cNvPr>
          <p:cNvSpPr txBox="1"/>
          <p:nvPr/>
        </p:nvSpPr>
        <p:spPr>
          <a:xfrm>
            <a:off x="7023187" y="2541551"/>
            <a:ext cx="14830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86.25 บาท</a:t>
            </a:r>
          </a:p>
        </p:txBody>
      </p:sp>
      <p:sp>
        <p:nvSpPr>
          <p:cNvPr id="51" name="TextBox 187">
            <a:extLst>
              <a:ext uri="{FF2B5EF4-FFF2-40B4-BE49-F238E27FC236}">
                <a16:creationId xmlns:a16="http://schemas.microsoft.com/office/drawing/2014/main" id="{ECCA6922-B780-4576-A2FD-8CC41DDCE6C3}"/>
              </a:ext>
            </a:extLst>
          </p:cNvPr>
          <p:cNvSpPr txBox="1"/>
          <p:nvPr/>
        </p:nvSpPr>
        <p:spPr>
          <a:xfrm>
            <a:off x="7023187" y="3406080"/>
            <a:ext cx="14446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72.50 บาท</a:t>
            </a:r>
          </a:p>
        </p:txBody>
      </p:sp>
      <p:sp>
        <p:nvSpPr>
          <p:cNvPr id="52" name="TextBox 191">
            <a:extLst>
              <a:ext uri="{FF2B5EF4-FFF2-40B4-BE49-F238E27FC236}">
                <a16:creationId xmlns:a16="http://schemas.microsoft.com/office/drawing/2014/main" id="{C04CD65D-3532-4DC4-8BB2-C9C281C80DF9}"/>
              </a:ext>
            </a:extLst>
          </p:cNvPr>
          <p:cNvSpPr txBox="1"/>
          <p:nvPr/>
        </p:nvSpPr>
        <p:spPr>
          <a:xfrm>
            <a:off x="7023187" y="4333113"/>
            <a:ext cx="16369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960.50 บาท</a:t>
            </a:r>
          </a:p>
        </p:txBody>
      </p:sp>
      <p:sp>
        <p:nvSpPr>
          <p:cNvPr id="53" name="TextBox 191">
            <a:extLst>
              <a:ext uri="{FF2B5EF4-FFF2-40B4-BE49-F238E27FC236}">
                <a16:creationId xmlns:a16="http://schemas.microsoft.com/office/drawing/2014/main" id="{82E13D34-A630-4D4E-AF0F-40A51F03A161}"/>
              </a:ext>
            </a:extLst>
          </p:cNvPr>
          <p:cNvSpPr txBox="1"/>
          <p:nvPr/>
        </p:nvSpPr>
        <p:spPr>
          <a:xfrm>
            <a:off x="7023187" y="5168199"/>
            <a:ext cx="14542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90.75 บาท</a:t>
            </a:r>
          </a:p>
        </p:txBody>
      </p:sp>
      <p:sp>
        <p:nvSpPr>
          <p:cNvPr id="54" name="Rounded Rectangle 62">
            <a:extLst>
              <a:ext uri="{FF2B5EF4-FFF2-40B4-BE49-F238E27FC236}">
                <a16:creationId xmlns:a16="http://schemas.microsoft.com/office/drawing/2014/main" id="{789F4B1B-0158-498E-A7D5-BA3BD11B6E6D}"/>
              </a:ext>
            </a:extLst>
          </p:cNvPr>
          <p:cNvSpPr/>
          <p:nvPr/>
        </p:nvSpPr>
        <p:spPr>
          <a:xfrm>
            <a:off x="5396154" y="1750219"/>
            <a:ext cx="136733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5" name="TextBox 76">
            <a:extLst>
              <a:ext uri="{FF2B5EF4-FFF2-40B4-BE49-F238E27FC236}">
                <a16:creationId xmlns:a16="http://schemas.microsoft.com/office/drawing/2014/main" id="{046955ED-79E7-400E-8CC1-AEEAF16A7190}"/>
              </a:ext>
            </a:extLst>
          </p:cNvPr>
          <p:cNvSpPr txBox="1"/>
          <p:nvPr/>
        </p:nvSpPr>
        <p:spPr>
          <a:xfrm>
            <a:off x="5432312" y="1690035"/>
            <a:ext cx="131217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57" name="Rounded Rectangle 62">
            <a:extLst>
              <a:ext uri="{FF2B5EF4-FFF2-40B4-BE49-F238E27FC236}">
                <a16:creationId xmlns:a16="http://schemas.microsoft.com/office/drawing/2014/main" id="{52BF55B8-F0FF-44D7-8C6F-1A1225FEA2F4}"/>
              </a:ext>
            </a:extLst>
          </p:cNvPr>
          <p:cNvSpPr/>
          <p:nvPr/>
        </p:nvSpPr>
        <p:spPr>
          <a:xfrm>
            <a:off x="5396154" y="2637335"/>
            <a:ext cx="136733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8" name="TextBox 76">
            <a:extLst>
              <a:ext uri="{FF2B5EF4-FFF2-40B4-BE49-F238E27FC236}">
                <a16:creationId xmlns:a16="http://schemas.microsoft.com/office/drawing/2014/main" id="{807289A1-B832-47A9-88E2-C270F905A576}"/>
              </a:ext>
            </a:extLst>
          </p:cNvPr>
          <p:cNvSpPr txBox="1"/>
          <p:nvPr/>
        </p:nvSpPr>
        <p:spPr>
          <a:xfrm>
            <a:off x="5432312" y="2577151"/>
            <a:ext cx="131217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59" name="Rounded Rectangle 62">
            <a:extLst>
              <a:ext uri="{FF2B5EF4-FFF2-40B4-BE49-F238E27FC236}">
                <a16:creationId xmlns:a16="http://schemas.microsoft.com/office/drawing/2014/main" id="{F856D7D8-88E7-430A-8821-41F8D26F32AF}"/>
              </a:ext>
            </a:extLst>
          </p:cNvPr>
          <p:cNvSpPr/>
          <p:nvPr/>
        </p:nvSpPr>
        <p:spPr>
          <a:xfrm>
            <a:off x="5396154" y="3481996"/>
            <a:ext cx="136733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0" name="TextBox 76">
            <a:extLst>
              <a:ext uri="{FF2B5EF4-FFF2-40B4-BE49-F238E27FC236}">
                <a16:creationId xmlns:a16="http://schemas.microsoft.com/office/drawing/2014/main" id="{C65A9968-47B2-4624-BBF6-B65CC313A176}"/>
              </a:ext>
            </a:extLst>
          </p:cNvPr>
          <p:cNvSpPr txBox="1"/>
          <p:nvPr/>
        </p:nvSpPr>
        <p:spPr>
          <a:xfrm>
            <a:off x="5432312" y="3421812"/>
            <a:ext cx="131217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61" name="Rounded Rectangle 62">
            <a:extLst>
              <a:ext uri="{FF2B5EF4-FFF2-40B4-BE49-F238E27FC236}">
                <a16:creationId xmlns:a16="http://schemas.microsoft.com/office/drawing/2014/main" id="{C5B37193-E594-42E4-9DFE-214F5AB5C935}"/>
              </a:ext>
            </a:extLst>
          </p:cNvPr>
          <p:cNvSpPr/>
          <p:nvPr/>
        </p:nvSpPr>
        <p:spPr>
          <a:xfrm>
            <a:off x="5396154" y="4419266"/>
            <a:ext cx="136733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2" name="TextBox 76">
            <a:extLst>
              <a:ext uri="{FF2B5EF4-FFF2-40B4-BE49-F238E27FC236}">
                <a16:creationId xmlns:a16="http://schemas.microsoft.com/office/drawing/2014/main" id="{E55E7DBD-C2CD-49D1-810D-7FA41FA7EB93}"/>
              </a:ext>
            </a:extLst>
          </p:cNvPr>
          <p:cNvSpPr txBox="1"/>
          <p:nvPr/>
        </p:nvSpPr>
        <p:spPr>
          <a:xfrm>
            <a:off x="5432312" y="4359082"/>
            <a:ext cx="131217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60E39F6F-8CF8-4E58-BA50-B42A84E9E138}"/>
              </a:ext>
            </a:extLst>
          </p:cNvPr>
          <p:cNvSpPr/>
          <p:nvPr/>
        </p:nvSpPr>
        <p:spPr>
          <a:xfrm>
            <a:off x="5401540" y="5264499"/>
            <a:ext cx="136733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4" name="TextBox 76">
            <a:extLst>
              <a:ext uri="{FF2B5EF4-FFF2-40B4-BE49-F238E27FC236}">
                <a16:creationId xmlns:a16="http://schemas.microsoft.com/office/drawing/2014/main" id="{81D5AB7B-1CDE-46FB-9988-4EEA45FA2771}"/>
              </a:ext>
            </a:extLst>
          </p:cNvPr>
          <p:cNvSpPr txBox="1"/>
          <p:nvPr/>
        </p:nvSpPr>
        <p:spPr>
          <a:xfrm>
            <a:off x="5437698" y="5204315"/>
            <a:ext cx="131217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</a:t>
            </a:r>
          </a:p>
        </p:txBody>
      </p:sp>
    </p:spTree>
    <p:extLst>
      <p:ext uri="{BB962C8B-B14F-4D97-AF65-F5344CB8AC3E}">
        <p14:creationId xmlns:p14="http://schemas.microsoft.com/office/powerpoint/2010/main" val="16613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8" grpId="0"/>
      <p:bldP spid="60" grpId="0"/>
      <p:bldP spid="62" grpId="0"/>
      <p:bldP spid="64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174895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37337" y="639251"/>
            <a:ext cx="475186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เติมคำว่า มากกว่า น้อยกว่า หรือ เท่ากับ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91700" y="64134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484726" y="1067573"/>
            <a:ext cx="4680000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704470" y="1705960"/>
            <a:ext cx="24833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891 บาท 75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2598974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704470" y="2555975"/>
            <a:ext cx="27093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1,250 บาท 50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3463503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704470" y="3420504"/>
            <a:ext cx="15696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213.25 บาท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439053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704470" y="4347537"/>
            <a:ext cx="17972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1,450.00 บาท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50E59FDA-B45E-465B-ABA4-41A7F4DA7FAE}"/>
              </a:ext>
            </a:extLst>
          </p:cNvPr>
          <p:cNvGrpSpPr/>
          <p:nvPr/>
        </p:nvGrpSpPr>
        <p:grpSpPr>
          <a:xfrm>
            <a:off x="2082580" y="5225622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9EC7143E-61F9-40A5-89A6-A3D07E64F3E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5B322B45-1ECF-45EC-BA2B-C2B79D31283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TextBox 191">
            <a:extLst>
              <a:ext uri="{FF2B5EF4-FFF2-40B4-BE49-F238E27FC236}">
                <a16:creationId xmlns:a16="http://schemas.microsoft.com/office/drawing/2014/main" id="{D40AF1F0-ECC3-4F75-AAE0-F2303248273A}"/>
              </a:ext>
            </a:extLst>
          </p:cNvPr>
          <p:cNvSpPr txBox="1"/>
          <p:nvPr/>
        </p:nvSpPr>
        <p:spPr>
          <a:xfrm>
            <a:off x="2704470" y="5182623"/>
            <a:ext cx="18229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2,375.25 บาท</a:t>
            </a:r>
          </a:p>
        </p:txBody>
      </p:sp>
      <p:sp>
        <p:nvSpPr>
          <p:cNvPr id="49" name="TextBox 3">
            <a:extLst>
              <a:ext uri="{FF2B5EF4-FFF2-40B4-BE49-F238E27FC236}">
                <a16:creationId xmlns:a16="http://schemas.microsoft.com/office/drawing/2014/main" id="{C88C9F55-7810-4FA9-9FD9-5EC4A0EF3CDF}"/>
              </a:ext>
            </a:extLst>
          </p:cNvPr>
          <p:cNvSpPr txBox="1"/>
          <p:nvPr/>
        </p:nvSpPr>
        <p:spPr>
          <a:xfrm>
            <a:off x="7204162" y="1691536"/>
            <a:ext cx="24833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981 บาท 75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0" name="TextBox 183">
            <a:extLst>
              <a:ext uri="{FF2B5EF4-FFF2-40B4-BE49-F238E27FC236}">
                <a16:creationId xmlns:a16="http://schemas.microsoft.com/office/drawing/2014/main" id="{6B2FD553-8A27-439F-8F6E-3BAE6D2F9BA2}"/>
              </a:ext>
            </a:extLst>
          </p:cNvPr>
          <p:cNvSpPr txBox="1"/>
          <p:nvPr/>
        </p:nvSpPr>
        <p:spPr>
          <a:xfrm>
            <a:off x="7204162" y="2541551"/>
            <a:ext cx="27077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1,250 บาท 25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1" name="TextBox 187">
            <a:extLst>
              <a:ext uri="{FF2B5EF4-FFF2-40B4-BE49-F238E27FC236}">
                <a16:creationId xmlns:a16="http://schemas.microsoft.com/office/drawing/2014/main" id="{ECCA6922-B780-4576-A2FD-8CC41DDCE6C3}"/>
              </a:ext>
            </a:extLst>
          </p:cNvPr>
          <p:cNvSpPr txBox="1"/>
          <p:nvPr/>
        </p:nvSpPr>
        <p:spPr>
          <a:xfrm>
            <a:off x="7204162" y="3406080"/>
            <a:ext cx="16145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203.50 บาท</a:t>
            </a:r>
          </a:p>
        </p:txBody>
      </p:sp>
      <p:sp>
        <p:nvSpPr>
          <p:cNvPr id="52" name="TextBox 191">
            <a:extLst>
              <a:ext uri="{FF2B5EF4-FFF2-40B4-BE49-F238E27FC236}">
                <a16:creationId xmlns:a16="http://schemas.microsoft.com/office/drawing/2014/main" id="{C04CD65D-3532-4DC4-8BB2-C9C281C80DF9}"/>
              </a:ext>
            </a:extLst>
          </p:cNvPr>
          <p:cNvSpPr txBox="1"/>
          <p:nvPr/>
        </p:nvSpPr>
        <p:spPr>
          <a:xfrm>
            <a:off x="7204162" y="4333113"/>
            <a:ext cx="17876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1,045.75 บาท</a:t>
            </a:r>
          </a:p>
        </p:txBody>
      </p:sp>
      <p:sp>
        <p:nvSpPr>
          <p:cNvPr id="53" name="TextBox 191">
            <a:extLst>
              <a:ext uri="{FF2B5EF4-FFF2-40B4-BE49-F238E27FC236}">
                <a16:creationId xmlns:a16="http://schemas.microsoft.com/office/drawing/2014/main" id="{82E13D34-A630-4D4E-AF0F-40A51F03A161}"/>
              </a:ext>
            </a:extLst>
          </p:cNvPr>
          <p:cNvSpPr txBox="1"/>
          <p:nvPr/>
        </p:nvSpPr>
        <p:spPr>
          <a:xfrm>
            <a:off x="7204162" y="5168199"/>
            <a:ext cx="18277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3,000.00 บาท</a:t>
            </a:r>
          </a:p>
        </p:txBody>
      </p:sp>
      <p:sp>
        <p:nvSpPr>
          <p:cNvPr id="54" name="Rounded Rectangle 62">
            <a:extLst>
              <a:ext uri="{FF2B5EF4-FFF2-40B4-BE49-F238E27FC236}">
                <a16:creationId xmlns:a16="http://schemas.microsoft.com/office/drawing/2014/main" id="{789F4B1B-0158-498E-A7D5-BA3BD11B6E6D}"/>
              </a:ext>
            </a:extLst>
          </p:cNvPr>
          <p:cNvSpPr/>
          <p:nvPr/>
        </p:nvSpPr>
        <p:spPr>
          <a:xfrm>
            <a:off x="5677199" y="1750219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TextBox 76">
            <a:extLst>
              <a:ext uri="{FF2B5EF4-FFF2-40B4-BE49-F238E27FC236}">
                <a16:creationId xmlns:a16="http://schemas.microsoft.com/office/drawing/2014/main" id="{046955ED-79E7-400E-8CC1-AEEAF16A7190}"/>
              </a:ext>
            </a:extLst>
          </p:cNvPr>
          <p:cNvSpPr txBox="1"/>
          <p:nvPr/>
        </p:nvSpPr>
        <p:spPr>
          <a:xfrm>
            <a:off x="5709321" y="1690035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57" name="Rounded Rectangle 62">
            <a:extLst>
              <a:ext uri="{FF2B5EF4-FFF2-40B4-BE49-F238E27FC236}">
                <a16:creationId xmlns:a16="http://schemas.microsoft.com/office/drawing/2014/main" id="{52BF55B8-F0FF-44D7-8C6F-1A1225FEA2F4}"/>
              </a:ext>
            </a:extLst>
          </p:cNvPr>
          <p:cNvSpPr/>
          <p:nvPr/>
        </p:nvSpPr>
        <p:spPr>
          <a:xfrm>
            <a:off x="5677200" y="2637335"/>
            <a:ext cx="1167188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TextBox 76">
            <a:extLst>
              <a:ext uri="{FF2B5EF4-FFF2-40B4-BE49-F238E27FC236}">
                <a16:creationId xmlns:a16="http://schemas.microsoft.com/office/drawing/2014/main" id="{807289A1-B832-47A9-88E2-C270F905A576}"/>
              </a:ext>
            </a:extLst>
          </p:cNvPr>
          <p:cNvSpPr txBox="1"/>
          <p:nvPr/>
        </p:nvSpPr>
        <p:spPr>
          <a:xfrm>
            <a:off x="5709321" y="2577151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59" name="Rounded Rectangle 62">
            <a:extLst>
              <a:ext uri="{FF2B5EF4-FFF2-40B4-BE49-F238E27FC236}">
                <a16:creationId xmlns:a16="http://schemas.microsoft.com/office/drawing/2014/main" id="{F856D7D8-88E7-430A-8821-41F8D26F32AF}"/>
              </a:ext>
            </a:extLst>
          </p:cNvPr>
          <p:cNvSpPr/>
          <p:nvPr/>
        </p:nvSpPr>
        <p:spPr>
          <a:xfrm>
            <a:off x="5677199" y="348199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0" name="TextBox 76">
            <a:extLst>
              <a:ext uri="{FF2B5EF4-FFF2-40B4-BE49-F238E27FC236}">
                <a16:creationId xmlns:a16="http://schemas.microsoft.com/office/drawing/2014/main" id="{C65A9968-47B2-4624-BBF6-B65CC313A176}"/>
              </a:ext>
            </a:extLst>
          </p:cNvPr>
          <p:cNvSpPr txBox="1"/>
          <p:nvPr/>
        </p:nvSpPr>
        <p:spPr>
          <a:xfrm>
            <a:off x="5709320" y="342181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61" name="Rounded Rectangle 62">
            <a:extLst>
              <a:ext uri="{FF2B5EF4-FFF2-40B4-BE49-F238E27FC236}">
                <a16:creationId xmlns:a16="http://schemas.microsoft.com/office/drawing/2014/main" id="{C5B37193-E594-42E4-9DFE-214F5AB5C935}"/>
              </a:ext>
            </a:extLst>
          </p:cNvPr>
          <p:cNvSpPr/>
          <p:nvPr/>
        </p:nvSpPr>
        <p:spPr>
          <a:xfrm>
            <a:off x="5677199" y="441926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TextBox 76">
            <a:extLst>
              <a:ext uri="{FF2B5EF4-FFF2-40B4-BE49-F238E27FC236}">
                <a16:creationId xmlns:a16="http://schemas.microsoft.com/office/drawing/2014/main" id="{E55E7DBD-C2CD-49D1-810D-7FA41FA7EB93}"/>
              </a:ext>
            </a:extLst>
          </p:cNvPr>
          <p:cNvSpPr txBox="1"/>
          <p:nvPr/>
        </p:nvSpPr>
        <p:spPr>
          <a:xfrm>
            <a:off x="5709320" y="435908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60E39F6F-8CF8-4E58-BA50-B42A84E9E138}"/>
              </a:ext>
            </a:extLst>
          </p:cNvPr>
          <p:cNvSpPr/>
          <p:nvPr/>
        </p:nvSpPr>
        <p:spPr>
          <a:xfrm>
            <a:off x="5688197" y="5264499"/>
            <a:ext cx="116640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TextBox 76">
            <a:extLst>
              <a:ext uri="{FF2B5EF4-FFF2-40B4-BE49-F238E27FC236}">
                <a16:creationId xmlns:a16="http://schemas.microsoft.com/office/drawing/2014/main" id="{81D5AB7B-1CDE-46FB-9988-4EEA45FA2771}"/>
              </a:ext>
            </a:extLst>
          </p:cNvPr>
          <p:cNvSpPr txBox="1"/>
          <p:nvPr/>
        </p:nvSpPr>
        <p:spPr>
          <a:xfrm>
            <a:off x="5720092" y="5204315"/>
            <a:ext cx="110933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น้อยกว่า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274736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8" grpId="0"/>
      <p:bldP spid="60" grpId="0"/>
      <p:bldP spid="62" grpId="0"/>
      <p:bldP spid="6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311180" y="174895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37337" y="639251"/>
            <a:ext cx="475186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เติมคำว่า มากกว่า น้อยกว่า หรือ เท่ากับ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91700" y="64134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484726" y="1067573"/>
            <a:ext cx="4680000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933070" y="1705960"/>
            <a:ext cx="15888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775.25 บาท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311180" y="2598974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933070" y="2555975"/>
            <a:ext cx="17443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4,112.00 บาท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311180" y="3463503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933070" y="3420504"/>
            <a:ext cx="23791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38 บาท 25 สตางค์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311180" y="439053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933070" y="4347537"/>
            <a:ext cx="27270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1,998 บาท 25 สตางค์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50E59FDA-B45E-465B-ABA4-41A7F4DA7FAE}"/>
              </a:ext>
            </a:extLst>
          </p:cNvPr>
          <p:cNvGrpSpPr/>
          <p:nvPr/>
        </p:nvGrpSpPr>
        <p:grpSpPr>
          <a:xfrm>
            <a:off x="2198955" y="5225622"/>
            <a:ext cx="704100" cy="468000"/>
            <a:chOff x="1127259" y="1722687"/>
            <a:chExt cx="7041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9EC7143E-61F9-40A5-89A6-A3D07E64F3E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5B322B45-1ECF-45EC-BA2B-C2B79D312831}"/>
                </a:ext>
              </a:extLst>
            </p:cNvPr>
            <p:cNvSpPr txBox="1"/>
            <p:nvPr/>
          </p:nvSpPr>
          <p:spPr>
            <a:xfrm>
              <a:off x="1127259" y="1770669"/>
              <a:ext cx="704100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TextBox 191">
            <a:extLst>
              <a:ext uri="{FF2B5EF4-FFF2-40B4-BE49-F238E27FC236}">
                <a16:creationId xmlns:a16="http://schemas.microsoft.com/office/drawing/2014/main" id="{D40AF1F0-ECC3-4F75-AAE0-F2303248273A}"/>
              </a:ext>
            </a:extLst>
          </p:cNvPr>
          <p:cNvSpPr txBox="1"/>
          <p:nvPr/>
        </p:nvSpPr>
        <p:spPr>
          <a:xfrm>
            <a:off x="2933070" y="5182623"/>
            <a:ext cx="11464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110 บาท</a:t>
            </a:r>
          </a:p>
        </p:txBody>
      </p:sp>
      <p:sp>
        <p:nvSpPr>
          <p:cNvPr id="49" name="TextBox 3">
            <a:extLst>
              <a:ext uri="{FF2B5EF4-FFF2-40B4-BE49-F238E27FC236}">
                <a16:creationId xmlns:a16="http://schemas.microsoft.com/office/drawing/2014/main" id="{C88C9F55-7810-4FA9-9FD9-5EC4A0EF3CDF}"/>
              </a:ext>
            </a:extLst>
          </p:cNvPr>
          <p:cNvSpPr txBox="1"/>
          <p:nvPr/>
        </p:nvSpPr>
        <p:spPr>
          <a:xfrm>
            <a:off x="7432762" y="1691536"/>
            <a:ext cx="16161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879.25 บาท</a:t>
            </a:r>
          </a:p>
        </p:txBody>
      </p:sp>
      <p:sp>
        <p:nvSpPr>
          <p:cNvPr id="50" name="TextBox 183">
            <a:extLst>
              <a:ext uri="{FF2B5EF4-FFF2-40B4-BE49-F238E27FC236}">
                <a16:creationId xmlns:a16="http://schemas.microsoft.com/office/drawing/2014/main" id="{6B2FD553-8A27-439F-8F6E-3BAE6D2F9BA2}"/>
              </a:ext>
            </a:extLst>
          </p:cNvPr>
          <p:cNvSpPr txBox="1"/>
          <p:nvPr/>
        </p:nvSpPr>
        <p:spPr>
          <a:xfrm>
            <a:off x="7432762" y="2541551"/>
            <a:ext cx="13676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4,112 บาท</a:t>
            </a:r>
          </a:p>
        </p:txBody>
      </p:sp>
      <p:sp>
        <p:nvSpPr>
          <p:cNvPr id="51" name="TextBox 187">
            <a:extLst>
              <a:ext uri="{FF2B5EF4-FFF2-40B4-BE49-F238E27FC236}">
                <a16:creationId xmlns:a16="http://schemas.microsoft.com/office/drawing/2014/main" id="{ECCA6922-B780-4576-A2FD-8CC41DDCE6C3}"/>
              </a:ext>
            </a:extLst>
          </p:cNvPr>
          <p:cNvSpPr txBox="1"/>
          <p:nvPr/>
        </p:nvSpPr>
        <p:spPr>
          <a:xfrm>
            <a:off x="7432762" y="3406080"/>
            <a:ext cx="1470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38.25 บาท</a:t>
            </a:r>
          </a:p>
        </p:txBody>
      </p:sp>
      <p:sp>
        <p:nvSpPr>
          <p:cNvPr id="52" name="TextBox 191">
            <a:extLst>
              <a:ext uri="{FF2B5EF4-FFF2-40B4-BE49-F238E27FC236}">
                <a16:creationId xmlns:a16="http://schemas.microsoft.com/office/drawing/2014/main" id="{C04CD65D-3532-4DC4-8BB2-C9C281C80DF9}"/>
              </a:ext>
            </a:extLst>
          </p:cNvPr>
          <p:cNvSpPr txBox="1"/>
          <p:nvPr/>
        </p:nvSpPr>
        <p:spPr>
          <a:xfrm>
            <a:off x="7432762" y="4333113"/>
            <a:ext cx="17956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1,960.75 บาท</a:t>
            </a:r>
          </a:p>
        </p:txBody>
      </p:sp>
      <p:sp>
        <p:nvSpPr>
          <p:cNvPr id="53" name="TextBox 191">
            <a:extLst>
              <a:ext uri="{FF2B5EF4-FFF2-40B4-BE49-F238E27FC236}">
                <a16:creationId xmlns:a16="http://schemas.microsoft.com/office/drawing/2014/main" id="{82E13D34-A630-4D4E-AF0F-40A51F03A161}"/>
              </a:ext>
            </a:extLst>
          </p:cNvPr>
          <p:cNvSpPr txBox="1"/>
          <p:nvPr/>
        </p:nvSpPr>
        <p:spPr>
          <a:xfrm>
            <a:off x="7432762" y="5168199"/>
            <a:ext cx="15231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101.00 บาท</a:t>
            </a:r>
          </a:p>
        </p:txBody>
      </p:sp>
      <p:sp>
        <p:nvSpPr>
          <p:cNvPr id="54" name="Rounded Rectangle 62">
            <a:extLst>
              <a:ext uri="{FF2B5EF4-FFF2-40B4-BE49-F238E27FC236}">
                <a16:creationId xmlns:a16="http://schemas.microsoft.com/office/drawing/2014/main" id="{789F4B1B-0158-498E-A7D5-BA3BD11B6E6D}"/>
              </a:ext>
            </a:extLst>
          </p:cNvPr>
          <p:cNvSpPr/>
          <p:nvPr/>
        </p:nvSpPr>
        <p:spPr>
          <a:xfrm>
            <a:off x="5905799" y="1750219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TextBox 76">
            <a:extLst>
              <a:ext uri="{FF2B5EF4-FFF2-40B4-BE49-F238E27FC236}">
                <a16:creationId xmlns:a16="http://schemas.microsoft.com/office/drawing/2014/main" id="{046955ED-79E7-400E-8CC1-AEEAF16A7190}"/>
              </a:ext>
            </a:extLst>
          </p:cNvPr>
          <p:cNvSpPr txBox="1"/>
          <p:nvPr/>
        </p:nvSpPr>
        <p:spPr>
          <a:xfrm>
            <a:off x="5937921" y="1690035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57" name="Rounded Rectangle 62">
            <a:extLst>
              <a:ext uri="{FF2B5EF4-FFF2-40B4-BE49-F238E27FC236}">
                <a16:creationId xmlns:a16="http://schemas.microsoft.com/office/drawing/2014/main" id="{52BF55B8-F0FF-44D7-8C6F-1A1225FEA2F4}"/>
              </a:ext>
            </a:extLst>
          </p:cNvPr>
          <p:cNvSpPr/>
          <p:nvPr/>
        </p:nvSpPr>
        <p:spPr>
          <a:xfrm>
            <a:off x="5905800" y="2637335"/>
            <a:ext cx="1167188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TextBox 76">
            <a:extLst>
              <a:ext uri="{FF2B5EF4-FFF2-40B4-BE49-F238E27FC236}">
                <a16:creationId xmlns:a16="http://schemas.microsoft.com/office/drawing/2014/main" id="{807289A1-B832-47A9-88E2-C270F905A576}"/>
              </a:ext>
            </a:extLst>
          </p:cNvPr>
          <p:cNvSpPr txBox="1"/>
          <p:nvPr/>
        </p:nvSpPr>
        <p:spPr>
          <a:xfrm>
            <a:off x="5937921" y="2577151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Rounded Rectangle 62">
            <a:extLst>
              <a:ext uri="{FF2B5EF4-FFF2-40B4-BE49-F238E27FC236}">
                <a16:creationId xmlns:a16="http://schemas.microsoft.com/office/drawing/2014/main" id="{F856D7D8-88E7-430A-8821-41F8D26F32AF}"/>
              </a:ext>
            </a:extLst>
          </p:cNvPr>
          <p:cNvSpPr/>
          <p:nvPr/>
        </p:nvSpPr>
        <p:spPr>
          <a:xfrm>
            <a:off x="5905799" y="348199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0" name="TextBox 76">
            <a:extLst>
              <a:ext uri="{FF2B5EF4-FFF2-40B4-BE49-F238E27FC236}">
                <a16:creationId xmlns:a16="http://schemas.microsoft.com/office/drawing/2014/main" id="{C65A9968-47B2-4624-BBF6-B65CC313A176}"/>
              </a:ext>
            </a:extLst>
          </p:cNvPr>
          <p:cNvSpPr txBox="1"/>
          <p:nvPr/>
        </p:nvSpPr>
        <p:spPr>
          <a:xfrm>
            <a:off x="5937920" y="342181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Rounded Rectangle 62">
            <a:extLst>
              <a:ext uri="{FF2B5EF4-FFF2-40B4-BE49-F238E27FC236}">
                <a16:creationId xmlns:a16="http://schemas.microsoft.com/office/drawing/2014/main" id="{C5B37193-E594-42E4-9DFE-214F5AB5C935}"/>
              </a:ext>
            </a:extLst>
          </p:cNvPr>
          <p:cNvSpPr/>
          <p:nvPr/>
        </p:nvSpPr>
        <p:spPr>
          <a:xfrm>
            <a:off x="5905799" y="441926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TextBox 76">
            <a:extLst>
              <a:ext uri="{FF2B5EF4-FFF2-40B4-BE49-F238E27FC236}">
                <a16:creationId xmlns:a16="http://schemas.microsoft.com/office/drawing/2014/main" id="{E55E7DBD-C2CD-49D1-810D-7FA41FA7EB93}"/>
              </a:ext>
            </a:extLst>
          </p:cNvPr>
          <p:cNvSpPr txBox="1"/>
          <p:nvPr/>
        </p:nvSpPr>
        <p:spPr>
          <a:xfrm>
            <a:off x="5937920" y="435908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60E39F6F-8CF8-4E58-BA50-B42A84E9E138}"/>
              </a:ext>
            </a:extLst>
          </p:cNvPr>
          <p:cNvSpPr/>
          <p:nvPr/>
        </p:nvSpPr>
        <p:spPr>
          <a:xfrm>
            <a:off x="5916797" y="5264499"/>
            <a:ext cx="116640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TextBox 76">
            <a:extLst>
              <a:ext uri="{FF2B5EF4-FFF2-40B4-BE49-F238E27FC236}">
                <a16:creationId xmlns:a16="http://schemas.microsoft.com/office/drawing/2014/main" id="{81D5AB7B-1CDE-46FB-9988-4EEA45FA2771}"/>
              </a:ext>
            </a:extLst>
          </p:cNvPr>
          <p:cNvSpPr txBox="1"/>
          <p:nvPr/>
        </p:nvSpPr>
        <p:spPr>
          <a:xfrm>
            <a:off x="5948692" y="5204315"/>
            <a:ext cx="110933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</p:spTree>
    <p:extLst>
      <p:ext uri="{BB962C8B-B14F-4D97-AF65-F5344CB8AC3E}">
        <p14:creationId xmlns:p14="http://schemas.microsoft.com/office/powerpoint/2010/main" val="4024044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8" grpId="0"/>
      <p:bldP spid="60" grpId="0"/>
      <p:bldP spid="62" grpId="0"/>
      <p:bldP spid="6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174895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37337" y="639251"/>
            <a:ext cx="475186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เติมคำว่า มากกว่า น้อยกว่า หรือ เท่ากับ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91700" y="64134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484726" y="1067573"/>
            <a:ext cx="4680000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704470" y="1705960"/>
            <a:ext cx="251383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275 บาท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สตางค์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2598974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704470" y="2555975"/>
            <a:ext cx="24833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134 บาท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สตางค์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3463503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704470" y="3420504"/>
            <a:ext cx="14814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89.50 บาท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82580" y="439053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704470" y="4347537"/>
            <a:ext cx="16241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500.25 บาท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50E59FDA-B45E-465B-ABA4-41A7F4DA7FAE}"/>
              </a:ext>
            </a:extLst>
          </p:cNvPr>
          <p:cNvGrpSpPr/>
          <p:nvPr/>
        </p:nvGrpSpPr>
        <p:grpSpPr>
          <a:xfrm>
            <a:off x="2082580" y="5225622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9EC7143E-61F9-40A5-89A6-A3D07E64F3E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5B322B45-1ECF-45EC-BA2B-C2B79D31283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TextBox 191">
            <a:extLst>
              <a:ext uri="{FF2B5EF4-FFF2-40B4-BE49-F238E27FC236}">
                <a16:creationId xmlns:a16="http://schemas.microsoft.com/office/drawing/2014/main" id="{D40AF1F0-ECC3-4F75-AAE0-F2303248273A}"/>
              </a:ext>
            </a:extLst>
          </p:cNvPr>
          <p:cNvSpPr txBox="1"/>
          <p:nvPr/>
        </p:nvSpPr>
        <p:spPr>
          <a:xfrm>
            <a:off x="2704470" y="5182623"/>
            <a:ext cx="18004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1,290.50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</a:p>
        </p:txBody>
      </p:sp>
      <p:sp>
        <p:nvSpPr>
          <p:cNvPr id="49" name="TextBox 3">
            <a:extLst>
              <a:ext uri="{FF2B5EF4-FFF2-40B4-BE49-F238E27FC236}">
                <a16:creationId xmlns:a16="http://schemas.microsoft.com/office/drawing/2014/main" id="{C88C9F55-7810-4FA9-9FD9-5EC4A0EF3CDF}"/>
              </a:ext>
            </a:extLst>
          </p:cNvPr>
          <p:cNvSpPr txBox="1"/>
          <p:nvPr/>
        </p:nvSpPr>
        <p:spPr>
          <a:xfrm>
            <a:off x="7204162" y="1691536"/>
            <a:ext cx="23455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75 สตางค์</a:t>
            </a:r>
          </a:p>
        </p:txBody>
      </p:sp>
      <p:sp>
        <p:nvSpPr>
          <p:cNvPr id="50" name="TextBox 183">
            <a:extLst>
              <a:ext uri="{FF2B5EF4-FFF2-40B4-BE49-F238E27FC236}">
                <a16:creationId xmlns:a16="http://schemas.microsoft.com/office/drawing/2014/main" id="{6B2FD553-8A27-439F-8F6E-3BAE6D2F9BA2}"/>
              </a:ext>
            </a:extLst>
          </p:cNvPr>
          <p:cNvSpPr txBox="1"/>
          <p:nvPr/>
        </p:nvSpPr>
        <p:spPr>
          <a:xfrm>
            <a:off x="7204162" y="2541551"/>
            <a:ext cx="15584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143.75 บาท</a:t>
            </a:r>
          </a:p>
        </p:txBody>
      </p:sp>
      <p:sp>
        <p:nvSpPr>
          <p:cNvPr id="51" name="TextBox 187">
            <a:extLst>
              <a:ext uri="{FF2B5EF4-FFF2-40B4-BE49-F238E27FC236}">
                <a16:creationId xmlns:a16="http://schemas.microsoft.com/office/drawing/2014/main" id="{ECCA6922-B780-4576-A2FD-8CC41DDCE6C3}"/>
              </a:ext>
            </a:extLst>
          </p:cNvPr>
          <p:cNvSpPr txBox="1"/>
          <p:nvPr/>
        </p:nvSpPr>
        <p:spPr>
          <a:xfrm>
            <a:off x="7204162" y="3406080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98 บาท</a:t>
            </a:r>
          </a:p>
        </p:txBody>
      </p:sp>
      <p:sp>
        <p:nvSpPr>
          <p:cNvPr id="52" name="TextBox 191">
            <a:extLst>
              <a:ext uri="{FF2B5EF4-FFF2-40B4-BE49-F238E27FC236}">
                <a16:creationId xmlns:a16="http://schemas.microsoft.com/office/drawing/2014/main" id="{C04CD65D-3532-4DC4-8BB2-C9C281C80DF9}"/>
              </a:ext>
            </a:extLst>
          </p:cNvPr>
          <p:cNvSpPr txBox="1"/>
          <p:nvPr/>
        </p:nvSpPr>
        <p:spPr>
          <a:xfrm>
            <a:off x="7204162" y="4333113"/>
            <a:ext cx="12410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500 บาท</a:t>
            </a:r>
          </a:p>
        </p:txBody>
      </p:sp>
      <p:sp>
        <p:nvSpPr>
          <p:cNvPr id="53" name="TextBox 191">
            <a:extLst>
              <a:ext uri="{FF2B5EF4-FFF2-40B4-BE49-F238E27FC236}">
                <a16:creationId xmlns:a16="http://schemas.microsoft.com/office/drawing/2014/main" id="{82E13D34-A630-4D4E-AF0F-40A51F03A161}"/>
              </a:ext>
            </a:extLst>
          </p:cNvPr>
          <p:cNvSpPr txBox="1"/>
          <p:nvPr/>
        </p:nvSpPr>
        <p:spPr>
          <a:xfrm>
            <a:off x="7204162" y="5168199"/>
            <a:ext cx="27093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1,290 บาท 50 สตางค์</a:t>
            </a:r>
          </a:p>
        </p:txBody>
      </p:sp>
      <p:sp>
        <p:nvSpPr>
          <p:cNvPr id="54" name="Rounded Rectangle 62">
            <a:extLst>
              <a:ext uri="{FF2B5EF4-FFF2-40B4-BE49-F238E27FC236}">
                <a16:creationId xmlns:a16="http://schemas.microsoft.com/office/drawing/2014/main" id="{789F4B1B-0158-498E-A7D5-BA3BD11B6E6D}"/>
              </a:ext>
            </a:extLst>
          </p:cNvPr>
          <p:cNvSpPr/>
          <p:nvPr/>
        </p:nvSpPr>
        <p:spPr>
          <a:xfrm>
            <a:off x="5677199" y="1750219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TextBox 76">
            <a:extLst>
              <a:ext uri="{FF2B5EF4-FFF2-40B4-BE49-F238E27FC236}">
                <a16:creationId xmlns:a16="http://schemas.microsoft.com/office/drawing/2014/main" id="{046955ED-79E7-400E-8CC1-AEEAF16A7190}"/>
              </a:ext>
            </a:extLst>
          </p:cNvPr>
          <p:cNvSpPr txBox="1"/>
          <p:nvPr/>
        </p:nvSpPr>
        <p:spPr>
          <a:xfrm>
            <a:off x="5709321" y="1690035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57" name="Rounded Rectangle 62">
            <a:extLst>
              <a:ext uri="{FF2B5EF4-FFF2-40B4-BE49-F238E27FC236}">
                <a16:creationId xmlns:a16="http://schemas.microsoft.com/office/drawing/2014/main" id="{52BF55B8-F0FF-44D7-8C6F-1A1225FEA2F4}"/>
              </a:ext>
            </a:extLst>
          </p:cNvPr>
          <p:cNvSpPr/>
          <p:nvPr/>
        </p:nvSpPr>
        <p:spPr>
          <a:xfrm>
            <a:off x="5677200" y="2637335"/>
            <a:ext cx="1167188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TextBox 76">
            <a:extLst>
              <a:ext uri="{FF2B5EF4-FFF2-40B4-BE49-F238E27FC236}">
                <a16:creationId xmlns:a16="http://schemas.microsoft.com/office/drawing/2014/main" id="{807289A1-B832-47A9-88E2-C270F905A576}"/>
              </a:ext>
            </a:extLst>
          </p:cNvPr>
          <p:cNvSpPr txBox="1"/>
          <p:nvPr/>
        </p:nvSpPr>
        <p:spPr>
          <a:xfrm>
            <a:off x="5709321" y="2577151"/>
            <a:ext cx="112010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59" name="Rounded Rectangle 62">
            <a:extLst>
              <a:ext uri="{FF2B5EF4-FFF2-40B4-BE49-F238E27FC236}">
                <a16:creationId xmlns:a16="http://schemas.microsoft.com/office/drawing/2014/main" id="{F856D7D8-88E7-430A-8821-41F8D26F32AF}"/>
              </a:ext>
            </a:extLst>
          </p:cNvPr>
          <p:cNvSpPr/>
          <p:nvPr/>
        </p:nvSpPr>
        <p:spPr>
          <a:xfrm>
            <a:off x="5677199" y="348199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0" name="TextBox 76">
            <a:extLst>
              <a:ext uri="{FF2B5EF4-FFF2-40B4-BE49-F238E27FC236}">
                <a16:creationId xmlns:a16="http://schemas.microsoft.com/office/drawing/2014/main" id="{C65A9968-47B2-4624-BBF6-B65CC313A176}"/>
              </a:ext>
            </a:extLst>
          </p:cNvPr>
          <p:cNvSpPr txBox="1"/>
          <p:nvPr/>
        </p:nvSpPr>
        <p:spPr>
          <a:xfrm>
            <a:off x="5709320" y="342181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61" name="Rounded Rectangle 62">
            <a:extLst>
              <a:ext uri="{FF2B5EF4-FFF2-40B4-BE49-F238E27FC236}">
                <a16:creationId xmlns:a16="http://schemas.microsoft.com/office/drawing/2014/main" id="{C5B37193-E594-42E4-9DFE-214F5AB5C935}"/>
              </a:ext>
            </a:extLst>
          </p:cNvPr>
          <p:cNvSpPr/>
          <p:nvPr/>
        </p:nvSpPr>
        <p:spPr>
          <a:xfrm>
            <a:off x="5677199" y="4419266"/>
            <a:ext cx="116719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TextBox 76">
            <a:extLst>
              <a:ext uri="{FF2B5EF4-FFF2-40B4-BE49-F238E27FC236}">
                <a16:creationId xmlns:a16="http://schemas.microsoft.com/office/drawing/2014/main" id="{E55E7DBD-C2CD-49D1-810D-7FA41FA7EB93}"/>
              </a:ext>
            </a:extLst>
          </p:cNvPr>
          <p:cNvSpPr txBox="1"/>
          <p:nvPr/>
        </p:nvSpPr>
        <p:spPr>
          <a:xfrm>
            <a:off x="5709320" y="4359082"/>
            <a:ext cx="11201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60E39F6F-8CF8-4E58-BA50-B42A84E9E138}"/>
              </a:ext>
            </a:extLst>
          </p:cNvPr>
          <p:cNvSpPr/>
          <p:nvPr/>
        </p:nvSpPr>
        <p:spPr>
          <a:xfrm>
            <a:off x="5688197" y="5264499"/>
            <a:ext cx="1166400" cy="529788"/>
          </a:xfrm>
          <a:prstGeom prst="roundRect">
            <a:avLst/>
          </a:prstGeom>
          <a:solidFill>
            <a:srgbClr val="FCF4DD"/>
          </a:solidFill>
          <a:ln>
            <a:solidFill>
              <a:srgbClr val="FFC000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TextBox 76">
            <a:extLst>
              <a:ext uri="{FF2B5EF4-FFF2-40B4-BE49-F238E27FC236}">
                <a16:creationId xmlns:a16="http://schemas.microsoft.com/office/drawing/2014/main" id="{81D5AB7B-1CDE-46FB-9988-4EEA45FA2771}"/>
              </a:ext>
            </a:extLst>
          </p:cNvPr>
          <p:cNvSpPr txBox="1"/>
          <p:nvPr/>
        </p:nvSpPr>
        <p:spPr>
          <a:xfrm>
            <a:off x="5720092" y="5204315"/>
            <a:ext cx="110933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เท่ากับ</a:t>
            </a:r>
          </a:p>
        </p:txBody>
      </p:sp>
      <p:sp>
        <p:nvSpPr>
          <p:cNvPr id="65" name="Google Shape;698;p49">
            <a:extLst>
              <a:ext uri="{FF2B5EF4-FFF2-40B4-BE49-F238E27FC236}">
                <a16:creationId xmlns:a16="http://schemas.microsoft.com/office/drawing/2014/main" id="{0BB9D74F-E5C5-4511-A0B0-E125CE73AF29}"/>
              </a:ext>
            </a:extLst>
          </p:cNvPr>
          <p:cNvSpPr/>
          <p:nvPr/>
        </p:nvSpPr>
        <p:spPr>
          <a:xfrm>
            <a:off x="949894" y="7387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Google Shape;701;p49">
            <a:extLst>
              <a:ext uri="{FF2B5EF4-FFF2-40B4-BE49-F238E27FC236}">
                <a16:creationId xmlns:a16="http://schemas.microsoft.com/office/drawing/2014/main" id="{F197EB91-5BAA-42C8-8E05-8379A6472F7D}"/>
              </a:ext>
            </a:extLst>
          </p:cNvPr>
          <p:cNvSpPr txBox="1">
            <a:spLocks/>
          </p:cNvSpPr>
          <p:nvPr/>
        </p:nvSpPr>
        <p:spPr>
          <a:xfrm>
            <a:off x="941238" y="65227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31543549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3.125E-6 0.00208 L 3.125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58" grpId="0"/>
      <p:bldP spid="60" grpId="0"/>
      <p:bldP spid="62" grpId="0"/>
      <p:bldP spid="64" grpId="0"/>
      <p:bldP spid="6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78875"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การเปรียบเทียบจำนวนเงินสองจำนวน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ให้เปรียบเทียบจำนวนเงินเป็นบาทก่อน ถ้าจำนวนเงินเป็นบาทเท่ากันให้เปรียบเทียบจำนวนเงินเป็นสตางค์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164078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แลกเงิน 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4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992BBC51-35E6-47C1-88D4-AD70E69F6E41}"/>
              </a:ext>
            </a:extLst>
          </p:cNvPr>
          <p:cNvGrpSpPr/>
          <p:nvPr/>
        </p:nvGrpSpPr>
        <p:grpSpPr>
          <a:xfrm>
            <a:off x="2144089" y="1049171"/>
            <a:ext cx="1323450" cy="684000"/>
            <a:chOff x="6172200" y="966870"/>
            <a:chExt cx="1323450" cy="684000"/>
          </a:xfrm>
        </p:grpSpPr>
        <p:pic>
          <p:nvPicPr>
            <p:cNvPr id="8" name="รูปภาพ 7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8ECD9908-3569-4EB1-8870-87A129858E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72200" y="966870"/>
              <a:ext cx="669750" cy="684000"/>
            </a:xfrm>
            <a:prstGeom prst="rect">
              <a:avLst/>
            </a:prstGeom>
          </p:spPr>
        </p:pic>
        <p:pic>
          <p:nvPicPr>
            <p:cNvPr id="54" name="รูปภาพ 53" descr="รูปภาพประกอบด้วย วัตถุ, เหรียญ&#10;&#10;คำอธิบายที่สร้างโดยอัตโนมัติ">
              <a:extLst>
                <a:ext uri="{FF2B5EF4-FFF2-40B4-BE49-F238E27FC236}">
                  <a16:creationId xmlns:a16="http://schemas.microsoft.com/office/drawing/2014/main" id="{B18302D8-3F9A-46D5-B290-C0CD356675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25900" y="966870"/>
              <a:ext cx="669750" cy="684000"/>
            </a:xfrm>
            <a:prstGeom prst="rect">
              <a:avLst/>
            </a:prstGeom>
          </p:spPr>
        </p:pic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4AF0FF6C-A24A-4A7C-B028-FE38C9C8A1E7}"/>
              </a:ext>
            </a:extLst>
          </p:cNvPr>
          <p:cNvGrpSpPr/>
          <p:nvPr/>
        </p:nvGrpSpPr>
        <p:grpSpPr>
          <a:xfrm>
            <a:off x="3567062" y="1239142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7" name="Google Shape;1570;p76">
              <a:extLst>
                <a:ext uri="{FF2B5EF4-FFF2-40B4-BE49-F238E27FC236}">
                  <a16:creationId xmlns:a16="http://schemas.microsoft.com/office/drawing/2014/main" id="{1CACE426-6E73-4183-8D24-76AB58B18141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1570;p76">
              <a:extLst>
                <a:ext uri="{FF2B5EF4-FFF2-40B4-BE49-F238E27FC236}">
                  <a16:creationId xmlns:a16="http://schemas.microsoft.com/office/drawing/2014/main" id="{0145BE3B-9840-4523-AA42-6AF75FA0323D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61" name="รูปภาพ 60">
            <a:extLst>
              <a:ext uri="{FF2B5EF4-FFF2-40B4-BE49-F238E27FC236}">
                <a16:creationId xmlns:a16="http://schemas.microsoft.com/office/drawing/2014/main" id="{67CDD6BD-59E5-44BF-988E-9B3DDC36D12F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930591" y="1037558"/>
            <a:ext cx="695283" cy="702000"/>
          </a:xfrm>
          <a:prstGeom prst="rect">
            <a:avLst/>
          </a:prstGeom>
        </p:spPr>
      </p:pic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0135FA42-2708-43D2-AEF5-D478A9183FAB}"/>
              </a:ext>
            </a:extLst>
          </p:cNvPr>
          <p:cNvSpPr txBox="1"/>
          <p:nvPr/>
        </p:nvSpPr>
        <p:spPr>
          <a:xfrm>
            <a:off x="3810977" y="945256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400" dirty="0">
                <a:latin typeface="CmPrasanmit" panose="02000000000000000000" pitchFamily="2" charset="-34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5202996" y="-1273156"/>
            <a:ext cx="1031780" cy="7686256"/>
          </a:xfrm>
          <a:custGeom>
            <a:avLst/>
            <a:gdLst>
              <a:gd name="connsiteX0" fmla="*/ 140157 w 1031780"/>
              <a:gd name="connsiteY0" fmla="*/ 0 h 7686256"/>
              <a:gd name="connsiteX1" fmla="*/ 493346 w 1031780"/>
              <a:gd name="connsiteY1" fmla="*/ 0 h 7686256"/>
              <a:gd name="connsiteX2" fmla="*/ 891623 w 1031780"/>
              <a:gd name="connsiteY2" fmla="*/ 0 h 7686256"/>
              <a:gd name="connsiteX3" fmla="*/ 1031780 w 1031780"/>
              <a:gd name="connsiteY3" fmla="*/ 140157 h 7686256"/>
              <a:gd name="connsiteX4" fmla="*/ 1031780 w 1031780"/>
              <a:gd name="connsiteY4" fmla="*/ 635000 h 7686256"/>
              <a:gd name="connsiteX5" fmla="*/ 1031780 w 1031780"/>
              <a:gd name="connsiteY5" fmla="*/ 981958 h 7686256"/>
              <a:gd name="connsiteX6" fmla="*/ 1031780 w 1031780"/>
              <a:gd name="connsiteY6" fmla="*/ 1476801 h 7686256"/>
              <a:gd name="connsiteX7" fmla="*/ 1031780 w 1031780"/>
              <a:gd name="connsiteY7" fmla="*/ 2193469 h 7686256"/>
              <a:gd name="connsiteX8" fmla="*/ 1031780 w 1031780"/>
              <a:gd name="connsiteY8" fmla="*/ 2688312 h 7686256"/>
              <a:gd name="connsiteX9" fmla="*/ 1031780 w 1031780"/>
              <a:gd name="connsiteY9" fmla="*/ 3109213 h 7686256"/>
              <a:gd name="connsiteX10" fmla="*/ 1031780 w 1031780"/>
              <a:gd name="connsiteY10" fmla="*/ 3456171 h 7686256"/>
              <a:gd name="connsiteX11" fmla="*/ 1031780 w 1031780"/>
              <a:gd name="connsiteY11" fmla="*/ 3877072 h 7686256"/>
              <a:gd name="connsiteX12" fmla="*/ 1031780 w 1031780"/>
              <a:gd name="connsiteY12" fmla="*/ 4371915 h 7686256"/>
              <a:gd name="connsiteX13" fmla="*/ 1031780 w 1031780"/>
              <a:gd name="connsiteY13" fmla="*/ 5014641 h 7686256"/>
              <a:gd name="connsiteX14" fmla="*/ 1031780 w 1031780"/>
              <a:gd name="connsiteY14" fmla="*/ 5657368 h 7686256"/>
              <a:gd name="connsiteX15" fmla="*/ 1031780 w 1031780"/>
              <a:gd name="connsiteY15" fmla="*/ 6004326 h 7686256"/>
              <a:gd name="connsiteX16" fmla="*/ 1031780 w 1031780"/>
              <a:gd name="connsiteY16" fmla="*/ 6425227 h 7686256"/>
              <a:gd name="connsiteX17" fmla="*/ 1031780 w 1031780"/>
              <a:gd name="connsiteY17" fmla="*/ 7534357 h 7686256"/>
              <a:gd name="connsiteX18" fmla="*/ 879881 w 1031780"/>
              <a:gd name="connsiteY18" fmla="*/ 7686256 h 7686256"/>
              <a:gd name="connsiteX19" fmla="*/ 508610 w 1031780"/>
              <a:gd name="connsiteY19" fmla="*/ 7686256 h 7686256"/>
              <a:gd name="connsiteX20" fmla="*/ 151899 w 1031780"/>
              <a:gd name="connsiteY20" fmla="*/ 7686256 h 7686256"/>
              <a:gd name="connsiteX21" fmla="*/ 0 w 1031780"/>
              <a:gd name="connsiteY21" fmla="*/ 7534357 h 7686256"/>
              <a:gd name="connsiteX22" fmla="*/ 0 w 1031780"/>
              <a:gd name="connsiteY22" fmla="*/ 6965572 h 7686256"/>
              <a:gd name="connsiteX23" fmla="*/ 0 w 1031780"/>
              <a:gd name="connsiteY23" fmla="*/ 6248904 h 7686256"/>
              <a:gd name="connsiteX24" fmla="*/ 0 w 1031780"/>
              <a:gd name="connsiteY24" fmla="*/ 5828003 h 7686256"/>
              <a:gd name="connsiteX25" fmla="*/ 0 w 1031780"/>
              <a:gd name="connsiteY25" fmla="*/ 5481045 h 7686256"/>
              <a:gd name="connsiteX26" fmla="*/ 0 w 1031780"/>
              <a:gd name="connsiteY26" fmla="*/ 4838318 h 7686256"/>
              <a:gd name="connsiteX27" fmla="*/ 0 w 1031780"/>
              <a:gd name="connsiteY27" fmla="*/ 4343475 h 7686256"/>
              <a:gd name="connsiteX28" fmla="*/ 0 w 1031780"/>
              <a:gd name="connsiteY28" fmla="*/ 3700749 h 7686256"/>
              <a:gd name="connsiteX29" fmla="*/ 0 w 1031780"/>
              <a:gd name="connsiteY29" fmla="*/ 3058022 h 7686256"/>
              <a:gd name="connsiteX30" fmla="*/ 0 w 1031780"/>
              <a:gd name="connsiteY30" fmla="*/ 2489237 h 7686256"/>
              <a:gd name="connsiteX31" fmla="*/ 0 w 1031780"/>
              <a:gd name="connsiteY31" fmla="*/ 2068337 h 7686256"/>
              <a:gd name="connsiteX32" fmla="*/ 0 w 1031780"/>
              <a:gd name="connsiteY32" fmla="*/ 1425610 h 7686256"/>
              <a:gd name="connsiteX33" fmla="*/ 0 w 1031780"/>
              <a:gd name="connsiteY33" fmla="*/ 782884 h 7686256"/>
              <a:gd name="connsiteX34" fmla="*/ 0 w 1031780"/>
              <a:gd name="connsiteY34" fmla="*/ 140157 h 7686256"/>
              <a:gd name="connsiteX35" fmla="*/ 140157 w 1031780"/>
              <a:gd name="connsiteY35" fmla="*/ 0 h 7686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1780" h="7686256" fill="none" extrusionOk="0">
                <a:moveTo>
                  <a:pt x="140157" y="0"/>
                </a:moveTo>
                <a:cubicBezTo>
                  <a:pt x="217387" y="-2211"/>
                  <a:pt x="328110" y="35181"/>
                  <a:pt x="493346" y="0"/>
                </a:cubicBezTo>
                <a:cubicBezTo>
                  <a:pt x="658582" y="-35181"/>
                  <a:pt x="712410" y="8289"/>
                  <a:pt x="891623" y="0"/>
                </a:cubicBezTo>
                <a:cubicBezTo>
                  <a:pt x="955803" y="7496"/>
                  <a:pt x="1011906" y="65525"/>
                  <a:pt x="1031780" y="140157"/>
                </a:cubicBezTo>
                <a:cubicBezTo>
                  <a:pt x="1037051" y="332904"/>
                  <a:pt x="1002236" y="473898"/>
                  <a:pt x="1031780" y="635000"/>
                </a:cubicBezTo>
                <a:cubicBezTo>
                  <a:pt x="1061324" y="796102"/>
                  <a:pt x="1030178" y="839589"/>
                  <a:pt x="1031780" y="981958"/>
                </a:cubicBezTo>
                <a:cubicBezTo>
                  <a:pt x="1033382" y="1124327"/>
                  <a:pt x="978354" y="1267155"/>
                  <a:pt x="1031780" y="1476801"/>
                </a:cubicBezTo>
                <a:cubicBezTo>
                  <a:pt x="1085206" y="1686447"/>
                  <a:pt x="951726" y="1980100"/>
                  <a:pt x="1031780" y="2193469"/>
                </a:cubicBezTo>
                <a:cubicBezTo>
                  <a:pt x="1111834" y="2406838"/>
                  <a:pt x="1020345" y="2478576"/>
                  <a:pt x="1031780" y="2688312"/>
                </a:cubicBezTo>
                <a:cubicBezTo>
                  <a:pt x="1043215" y="2898048"/>
                  <a:pt x="1004121" y="2989635"/>
                  <a:pt x="1031780" y="3109213"/>
                </a:cubicBezTo>
                <a:cubicBezTo>
                  <a:pt x="1059439" y="3228791"/>
                  <a:pt x="1023577" y="3344096"/>
                  <a:pt x="1031780" y="3456171"/>
                </a:cubicBezTo>
                <a:cubicBezTo>
                  <a:pt x="1039983" y="3568246"/>
                  <a:pt x="1024319" y="3725765"/>
                  <a:pt x="1031780" y="3877072"/>
                </a:cubicBezTo>
                <a:cubicBezTo>
                  <a:pt x="1039241" y="4028379"/>
                  <a:pt x="1019016" y="4194151"/>
                  <a:pt x="1031780" y="4371915"/>
                </a:cubicBezTo>
                <a:cubicBezTo>
                  <a:pt x="1044544" y="4549679"/>
                  <a:pt x="974025" y="4842740"/>
                  <a:pt x="1031780" y="5014641"/>
                </a:cubicBezTo>
                <a:cubicBezTo>
                  <a:pt x="1089535" y="5186542"/>
                  <a:pt x="1026643" y="5442582"/>
                  <a:pt x="1031780" y="5657368"/>
                </a:cubicBezTo>
                <a:cubicBezTo>
                  <a:pt x="1036917" y="5872154"/>
                  <a:pt x="1020551" y="5933069"/>
                  <a:pt x="1031780" y="6004326"/>
                </a:cubicBezTo>
                <a:cubicBezTo>
                  <a:pt x="1043009" y="6075583"/>
                  <a:pt x="1023877" y="6224378"/>
                  <a:pt x="1031780" y="6425227"/>
                </a:cubicBezTo>
                <a:cubicBezTo>
                  <a:pt x="1039683" y="6626076"/>
                  <a:pt x="986990" y="7001774"/>
                  <a:pt x="1031780" y="7534357"/>
                </a:cubicBezTo>
                <a:cubicBezTo>
                  <a:pt x="1023621" y="7640248"/>
                  <a:pt x="964624" y="7691990"/>
                  <a:pt x="879881" y="7686256"/>
                </a:cubicBezTo>
                <a:cubicBezTo>
                  <a:pt x="712917" y="7717842"/>
                  <a:pt x="676123" y="7648097"/>
                  <a:pt x="508610" y="7686256"/>
                </a:cubicBezTo>
                <a:cubicBezTo>
                  <a:pt x="341097" y="7724415"/>
                  <a:pt x="307747" y="7647817"/>
                  <a:pt x="151899" y="7686256"/>
                </a:cubicBezTo>
                <a:cubicBezTo>
                  <a:pt x="75278" y="7664292"/>
                  <a:pt x="-301" y="7616188"/>
                  <a:pt x="0" y="7534357"/>
                </a:cubicBezTo>
                <a:cubicBezTo>
                  <a:pt x="-37804" y="7342693"/>
                  <a:pt x="24091" y="7091917"/>
                  <a:pt x="0" y="6965572"/>
                </a:cubicBezTo>
                <a:cubicBezTo>
                  <a:pt x="-24091" y="6839227"/>
                  <a:pt x="68378" y="6524837"/>
                  <a:pt x="0" y="6248904"/>
                </a:cubicBezTo>
                <a:cubicBezTo>
                  <a:pt x="-68378" y="5972971"/>
                  <a:pt x="37153" y="5915826"/>
                  <a:pt x="0" y="5828003"/>
                </a:cubicBezTo>
                <a:cubicBezTo>
                  <a:pt x="-37153" y="5740180"/>
                  <a:pt x="21322" y="5583687"/>
                  <a:pt x="0" y="5481045"/>
                </a:cubicBezTo>
                <a:cubicBezTo>
                  <a:pt x="-21322" y="5378403"/>
                  <a:pt x="57542" y="5091030"/>
                  <a:pt x="0" y="4838318"/>
                </a:cubicBezTo>
                <a:cubicBezTo>
                  <a:pt x="-57542" y="4585606"/>
                  <a:pt x="9272" y="4446298"/>
                  <a:pt x="0" y="4343475"/>
                </a:cubicBezTo>
                <a:cubicBezTo>
                  <a:pt x="-9272" y="4240652"/>
                  <a:pt x="23439" y="4013215"/>
                  <a:pt x="0" y="3700749"/>
                </a:cubicBezTo>
                <a:cubicBezTo>
                  <a:pt x="-23439" y="3388283"/>
                  <a:pt x="32142" y="3308407"/>
                  <a:pt x="0" y="3058022"/>
                </a:cubicBezTo>
                <a:cubicBezTo>
                  <a:pt x="-32142" y="2807637"/>
                  <a:pt x="55339" y="2649838"/>
                  <a:pt x="0" y="2489237"/>
                </a:cubicBezTo>
                <a:cubicBezTo>
                  <a:pt x="-55339" y="2328637"/>
                  <a:pt x="37781" y="2192656"/>
                  <a:pt x="0" y="2068337"/>
                </a:cubicBezTo>
                <a:cubicBezTo>
                  <a:pt x="-37781" y="1944018"/>
                  <a:pt x="47845" y="1742447"/>
                  <a:pt x="0" y="1425610"/>
                </a:cubicBezTo>
                <a:cubicBezTo>
                  <a:pt x="-47845" y="1108773"/>
                  <a:pt x="17669" y="949839"/>
                  <a:pt x="0" y="782884"/>
                </a:cubicBezTo>
                <a:cubicBezTo>
                  <a:pt x="-17669" y="615929"/>
                  <a:pt x="21612" y="283732"/>
                  <a:pt x="0" y="140157"/>
                </a:cubicBezTo>
                <a:cubicBezTo>
                  <a:pt x="2660" y="59136"/>
                  <a:pt x="69583" y="-6949"/>
                  <a:pt x="140157" y="0"/>
                </a:cubicBezTo>
                <a:close/>
              </a:path>
              <a:path w="1031780" h="768625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70606" y="308454"/>
                  <a:pt x="1000505" y="349528"/>
                  <a:pt x="1031780" y="487116"/>
                </a:cubicBezTo>
                <a:cubicBezTo>
                  <a:pt x="1063055" y="624704"/>
                  <a:pt x="1003731" y="854561"/>
                  <a:pt x="1031780" y="1203784"/>
                </a:cubicBezTo>
                <a:cubicBezTo>
                  <a:pt x="1059829" y="1553007"/>
                  <a:pt x="996591" y="1583924"/>
                  <a:pt x="1031780" y="1772569"/>
                </a:cubicBezTo>
                <a:cubicBezTo>
                  <a:pt x="1066969" y="1961215"/>
                  <a:pt x="993783" y="1953030"/>
                  <a:pt x="1031780" y="2119527"/>
                </a:cubicBezTo>
                <a:cubicBezTo>
                  <a:pt x="1069777" y="2286024"/>
                  <a:pt x="1013445" y="2393312"/>
                  <a:pt x="1031780" y="2614370"/>
                </a:cubicBezTo>
                <a:cubicBezTo>
                  <a:pt x="1050115" y="2835428"/>
                  <a:pt x="1031393" y="2882175"/>
                  <a:pt x="1031780" y="2961329"/>
                </a:cubicBezTo>
                <a:cubicBezTo>
                  <a:pt x="1032167" y="3040483"/>
                  <a:pt x="1017503" y="3446026"/>
                  <a:pt x="1031780" y="3604055"/>
                </a:cubicBezTo>
                <a:cubicBezTo>
                  <a:pt x="1046057" y="3762084"/>
                  <a:pt x="1008264" y="3827782"/>
                  <a:pt x="1031780" y="4024956"/>
                </a:cubicBezTo>
                <a:cubicBezTo>
                  <a:pt x="1055296" y="4222130"/>
                  <a:pt x="952555" y="4495224"/>
                  <a:pt x="1031780" y="4741625"/>
                </a:cubicBezTo>
                <a:cubicBezTo>
                  <a:pt x="1111005" y="4988026"/>
                  <a:pt x="997112" y="5015404"/>
                  <a:pt x="1031780" y="5236467"/>
                </a:cubicBezTo>
                <a:cubicBezTo>
                  <a:pt x="1066448" y="5457530"/>
                  <a:pt x="975571" y="5777161"/>
                  <a:pt x="1031780" y="5953136"/>
                </a:cubicBezTo>
                <a:cubicBezTo>
                  <a:pt x="1087989" y="6129111"/>
                  <a:pt x="1014166" y="6200384"/>
                  <a:pt x="1031780" y="6374036"/>
                </a:cubicBezTo>
                <a:cubicBezTo>
                  <a:pt x="1049394" y="6547688"/>
                  <a:pt x="985772" y="6711661"/>
                  <a:pt x="1031780" y="6942821"/>
                </a:cubicBezTo>
                <a:cubicBezTo>
                  <a:pt x="1077788" y="7173981"/>
                  <a:pt x="1010282" y="7328902"/>
                  <a:pt x="1031780" y="7534357"/>
                </a:cubicBezTo>
                <a:cubicBezTo>
                  <a:pt x="1021655" y="7614488"/>
                  <a:pt x="953524" y="7667924"/>
                  <a:pt x="879881" y="7686256"/>
                </a:cubicBezTo>
                <a:cubicBezTo>
                  <a:pt x="783156" y="7725407"/>
                  <a:pt x="687626" y="7677681"/>
                  <a:pt x="537729" y="7686256"/>
                </a:cubicBezTo>
                <a:cubicBezTo>
                  <a:pt x="387832" y="7694831"/>
                  <a:pt x="320406" y="7655734"/>
                  <a:pt x="151899" y="7686256"/>
                </a:cubicBezTo>
                <a:cubicBezTo>
                  <a:pt x="68337" y="7683166"/>
                  <a:pt x="-5931" y="7617682"/>
                  <a:pt x="0" y="7534357"/>
                </a:cubicBezTo>
                <a:cubicBezTo>
                  <a:pt x="-28097" y="7384801"/>
                  <a:pt x="33378" y="7280240"/>
                  <a:pt x="0" y="7187398"/>
                </a:cubicBezTo>
                <a:cubicBezTo>
                  <a:pt x="-33378" y="7094556"/>
                  <a:pt x="55470" y="6856367"/>
                  <a:pt x="0" y="6692556"/>
                </a:cubicBezTo>
                <a:cubicBezTo>
                  <a:pt x="-55470" y="6528745"/>
                  <a:pt x="55455" y="6402098"/>
                  <a:pt x="0" y="6197713"/>
                </a:cubicBezTo>
                <a:cubicBezTo>
                  <a:pt x="-55455" y="5993328"/>
                  <a:pt x="20879" y="5927466"/>
                  <a:pt x="0" y="5850755"/>
                </a:cubicBezTo>
                <a:cubicBezTo>
                  <a:pt x="-20879" y="5774044"/>
                  <a:pt x="45780" y="5526559"/>
                  <a:pt x="0" y="5281970"/>
                </a:cubicBezTo>
                <a:cubicBezTo>
                  <a:pt x="-45780" y="5037382"/>
                  <a:pt x="3208" y="5031765"/>
                  <a:pt x="0" y="4861069"/>
                </a:cubicBezTo>
                <a:cubicBezTo>
                  <a:pt x="-3208" y="4690373"/>
                  <a:pt x="9456" y="4377489"/>
                  <a:pt x="0" y="4144401"/>
                </a:cubicBezTo>
                <a:cubicBezTo>
                  <a:pt x="-9456" y="3911313"/>
                  <a:pt x="82185" y="3604450"/>
                  <a:pt x="0" y="3427732"/>
                </a:cubicBezTo>
                <a:cubicBezTo>
                  <a:pt x="-82185" y="3251014"/>
                  <a:pt x="65848" y="3039152"/>
                  <a:pt x="0" y="2858947"/>
                </a:cubicBezTo>
                <a:cubicBezTo>
                  <a:pt x="-65848" y="2678742"/>
                  <a:pt x="22858" y="2672322"/>
                  <a:pt x="0" y="2511989"/>
                </a:cubicBezTo>
                <a:cubicBezTo>
                  <a:pt x="-22858" y="2351656"/>
                  <a:pt x="10090" y="2070516"/>
                  <a:pt x="0" y="1795320"/>
                </a:cubicBezTo>
                <a:cubicBezTo>
                  <a:pt x="-10090" y="1520124"/>
                  <a:pt x="929" y="1469119"/>
                  <a:pt x="0" y="1300478"/>
                </a:cubicBezTo>
                <a:cubicBezTo>
                  <a:pt x="-929" y="1131837"/>
                  <a:pt x="1764" y="1126865"/>
                  <a:pt x="0" y="953519"/>
                </a:cubicBezTo>
                <a:cubicBezTo>
                  <a:pt x="-1764" y="780173"/>
                  <a:pt x="82093" y="503748"/>
                  <a:pt x="0" y="140157"/>
                </a:cubicBezTo>
                <a:cubicBezTo>
                  <a:pt x="13407" y="77657"/>
                  <a:pt x="56930" y="21648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030875" y="1996332"/>
            <a:ext cx="7513717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25 สตางค์ 2 เหรียญแลกเหรียญ 50 สตางค์ได้ 1 เหรียญ</a:t>
            </a:r>
          </a:p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 เหรียญ 50 สตางค์ 1 เหรียญ แลกเหรียญ 25 สตางค์ได้ 2 เหรียญ</a:t>
            </a:r>
          </a:p>
        </p:txBody>
      </p: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3650FC11-4C9F-49AC-83F7-E637B9A3856C}"/>
              </a:ext>
            </a:extLst>
          </p:cNvPr>
          <p:cNvGrpSpPr/>
          <p:nvPr/>
        </p:nvGrpSpPr>
        <p:grpSpPr>
          <a:xfrm>
            <a:off x="3411404" y="3540323"/>
            <a:ext cx="1400023" cy="702000"/>
            <a:chOff x="6091900" y="1866330"/>
            <a:chExt cx="1400023" cy="702000"/>
          </a:xfrm>
        </p:grpSpPr>
        <p:pic>
          <p:nvPicPr>
            <p:cNvPr id="99" name="รูปภาพ 98">
              <a:extLst>
                <a:ext uri="{FF2B5EF4-FFF2-40B4-BE49-F238E27FC236}">
                  <a16:creationId xmlns:a16="http://schemas.microsoft.com/office/drawing/2014/main" id="{E6D179F9-1518-4AEA-B3FB-32188A298A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91900" y="1866330"/>
              <a:ext cx="695283" cy="702000"/>
            </a:xfrm>
            <a:prstGeom prst="rect">
              <a:avLst/>
            </a:prstGeom>
          </p:spPr>
        </p:pic>
        <p:pic>
          <p:nvPicPr>
            <p:cNvPr id="100" name="รูปภาพ 99">
              <a:extLst>
                <a:ext uri="{FF2B5EF4-FFF2-40B4-BE49-F238E27FC236}">
                  <a16:creationId xmlns:a16="http://schemas.microsoft.com/office/drawing/2014/main" id="{56A9687F-D548-4FDF-901D-A44A9AC673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796640" y="1866330"/>
              <a:ext cx="695283" cy="702000"/>
            </a:xfrm>
            <a:prstGeom prst="rect">
              <a:avLst/>
            </a:prstGeom>
          </p:spPr>
        </p:pic>
      </p:grpSp>
      <p:pic>
        <p:nvPicPr>
          <p:cNvPr id="101" name="รูปภาพ 100">
            <a:extLst>
              <a:ext uri="{FF2B5EF4-FFF2-40B4-BE49-F238E27FC236}">
                <a16:creationId xmlns:a16="http://schemas.microsoft.com/office/drawing/2014/main" id="{90C2AA94-B259-42DD-9F0A-8BA7AC0B6E4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52077" y="3429000"/>
            <a:ext cx="824462" cy="828000"/>
          </a:xfrm>
          <a:prstGeom prst="rect">
            <a:avLst/>
          </a:prstGeom>
        </p:spPr>
      </p:pic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DC289242-DA77-4BE5-8EB3-7C2DC894D2AD}"/>
              </a:ext>
            </a:extLst>
          </p:cNvPr>
          <p:cNvGrpSpPr/>
          <p:nvPr/>
        </p:nvGrpSpPr>
        <p:grpSpPr>
          <a:xfrm>
            <a:off x="4914677" y="3759260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3" name="Google Shape;1570;p76">
              <a:extLst>
                <a:ext uri="{FF2B5EF4-FFF2-40B4-BE49-F238E27FC236}">
                  <a16:creationId xmlns:a16="http://schemas.microsoft.com/office/drawing/2014/main" id="{40C3D659-B073-43A2-846B-342DDAF39199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1570;p76">
              <a:extLst>
                <a:ext uri="{FF2B5EF4-FFF2-40B4-BE49-F238E27FC236}">
                  <a16:creationId xmlns:a16="http://schemas.microsoft.com/office/drawing/2014/main" id="{D256BFEE-0E65-4738-99E7-BB24C47C692E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5" name="กล่องข้อความ 104">
            <a:extLst>
              <a:ext uri="{FF2B5EF4-FFF2-40B4-BE49-F238E27FC236}">
                <a16:creationId xmlns:a16="http://schemas.microsoft.com/office/drawing/2014/main" id="{601681C5-E86D-4FBA-94D2-775FB547D4E9}"/>
              </a:ext>
            </a:extLst>
          </p:cNvPr>
          <p:cNvSpPr txBox="1"/>
          <p:nvPr/>
        </p:nvSpPr>
        <p:spPr>
          <a:xfrm>
            <a:off x="5161078" y="3443137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106" name="Google Shape;3832;p61">
            <a:extLst>
              <a:ext uri="{FF2B5EF4-FFF2-40B4-BE49-F238E27FC236}">
                <a16:creationId xmlns:a16="http://schemas.microsoft.com/office/drawing/2014/main" id="{05DFA753-B57E-4DB4-923C-37983C110FEE}"/>
              </a:ext>
            </a:extLst>
          </p:cNvPr>
          <p:cNvSpPr/>
          <p:nvPr/>
        </p:nvSpPr>
        <p:spPr>
          <a:xfrm rot="5400000" flipH="1">
            <a:off x="6500573" y="1304132"/>
            <a:ext cx="1031780" cy="7686256"/>
          </a:xfrm>
          <a:custGeom>
            <a:avLst/>
            <a:gdLst>
              <a:gd name="connsiteX0" fmla="*/ 140157 w 1031780"/>
              <a:gd name="connsiteY0" fmla="*/ 0 h 7686256"/>
              <a:gd name="connsiteX1" fmla="*/ 493346 w 1031780"/>
              <a:gd name="connsiteY1" fmla="*/ 0 h 7686256"/>
              <a:gd name="connsiteX2" fmla="*/ 891623 w 1031780"/>
              <a:gd name="connsiteY2" fmla="*/ 0 h 7686256"/>
              <a:gd name="connsiteX3" fmla="*/ 1031780 w 1031780"/>
              <a:gd name="connsiteY3" fmla="*/ 140157 h 7686256"/>
              <a:gd name="connsiteX4" fmla="*/ 1031780 w 1031780"/>
              <a:gd name="connsiteY4" fmla="*/ 635000 h 7686256"/>
              <a:gd name="connsiteX5" fmla="*/ 1031780 w 1031780"/>
              <a:gd name="connsiteY5" fmla="*/ 981958 h 7686256"/>
              <a:gd name="connsiteX6" fmla="*/ 1031780 w 1031780"/>
              <a:gd name="connsiteY6" fmla="*/ 1476801 h 7686256"/>
              <a:gd name="connsiteX7" fmla="*/ 1031780 w 1031780"/>
              <a:gd name="connsiteY7" fmla="*/ 2193469 h 7686256"/>
              <a:gd name="connsiteX8" fmla="*/ 1031780 w 1031780"/>
              <a:gd name="connsiteY8" fmla="*/ 2688312 h 7686256"/>
              <a:gd name="connsiteX9" fmla="*/ 1031780 w 1031780"/>
              <a:gd name="connsiteY9" fmla="*/ 3109213 h 7686256"/>
              <a:gd name="connsiteX10" fmla="*/ 1031780 w 1031780"/>
              <a:gd name="connsiteY10" fmla="*/ 3456171 h 7686256"/>
              <a:gd name="connsiteX11" fmla="*/ 1031780 w 1031780"/>
              <a:gd name="connsiteY11" fmla="*/ 3877072 h 7686256"/>
              <a:gd name="connsiteX12" fmla="*/ 1031780 w 1031780"/>
              <a:gd name="connsiteY12" fmla="*/ 4371915 h 7686256"/>
              <a:gd name="connsiteX13" fmla="*/ 1031780 w 1031780"/>
              <a:gd name="connsiteY13" fmla="*/ 5014641 h 7686256"/>
              <a:gd name="connsiteX14" fmla="*/ 1031780 w 1031780"/>
              <a:gd name="connsiteY14" fmla="*/ 5657368 h 7686256"/>
              <a:gd name="connsiteX15" fmla="*/ 1031780 w 1031780"/>
              <a:gd name="connsiteY15" fmla="*/ 6004326 h 7686256"/>
              <a:gd name="connsiteX16" fmla="*/ 1031780 w 1031780"/>
              <a:gd name="connsiteY16" fmla="*/ 6425227 h 7686256"/>
              <a:gd name="connsiteX17" fmla="*/ 1031780 w 1031780"/>
              <a:gd name="connsiteY17" fmla="*/ 7534357 h 7686256"/>
              <a:gd name="connsiteX18" fmla="*/ 879881 w 1031780"/>
              <a:gd name="connsiteY18" fmla="*/ 7686256 h 7686256"/>
              <a:gd name="connsiteX19" fmla="*/ 508610 w 1031780"/>
              <a:gd name="connsiteY19" fmla="*/ 7686256 h 7686256"/>
              <a:gd name="connsiteX20" fmla="*/ 151899 w 1031780"/>
              <a:gd name="connsiteY20" fmla="*/ 7686256 h 7686256"/>
              <a:gd name="connsiteX21" fmla="*/ 0 w 1031780"/>
              <a:gd name="connsiteY21" fmla="*/ 7534357 h 7686256"/>
              <a:gd name="connsiteX22" fmla="*/ 0 w 1031780"/>
              <a:gd name="connsiteY22" fmla="*/ 6965572 h 7686256"/>
              <a:gd name="connsiteX23" fmla="*/ 0 w 1031780"/>
              <a:gd name="connsiteY23" fmla="*/ 6248904 h 7686256"/>
              <a:gd name="connsiteX24" fmla="*/ 0 w 1031780"/>
              <a:gd name="connsiteY24" fmla="*/ 5828003 h 7686256"/>
              <a:gd name="connsiteX25" fmla="*/ 0 w 1031780"/>
              <a:gd name="connsiteY25" fmla="*/ 5481045 h 7686256"/>
              <a:gd name="connsiteX26" fmla="*/ 0 w 1031780"/>
              <a:gd name="connsiteY26" fmla="*/ 4838318 h 7686256"/>
              <a:gd name="connsiteX27" fmla="*/ 0 w 1031780"/>
              <a:gd name="connsiteY27" fmla="*/ 4343475 h 7686256"/>
              <a:gd name="connsiteX28" fmla="*/ 0 w 1031780"/>
              <a:gd name="connsiteY28" fmla="*/ 3700749 h 7686256"/>
              <a:gd name="connsiteX29" fmla="*/ 0 w 1031780"/>
              <a:gd name="connsiteY29" fmla="*/ 3058022 h 7686256"/>
              <a:gd name="connsiteX30" fmla="*/ 0 w 1031780"/>
              <a:gd name="connsiteY30" fmla="*/ 2489237 h 7686256"/>
              <a:gd name="connsiteX31" fmla="*/ 0 w 1031780"/>
              <a:gd name="connsiteY31" fmla="*/ 2068337 h 7686256"/>
              <a:gd name="connsiteX32" fmla="*/ 0 w 1031780"/>
              <a:gd name="connsiteY32" fmla="*/ 1425610 h 7686256"/>
              <a:gd name="connsiteX33" fmla="*/ 0 w 1031780"/>
              <a:gd name="connsiteY33" fmla="*/ 782884 h 7686256"/>
              <a:gd name="connsiteX34" fmla="*/ 0 w 1031780"/>
              <a:gd name="connsiteY34" fmla="*/ 140157 h 7686256"/>
              <a:gd name="connsiteX35" fmla="*/ 140157 w 1031780"/>
              <a:gd name="connsiteY35" fmla="*/ 0 h 7686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1780" h="7686256" fill="none" extrusionOk="0">
                <a:moveTo>
                  <a:pt x="140157" y="0"/>
                </a:moveTo>
                <a:cubicBezTo>
                  <a:pt x="217387" y="-2211"/>
                  <a:pt x="328110" y="35181"/>
                  <a:pt x="493346" y="0"/>
                </a:cubicBezTo>
                <a:cubicBezTo>
                  <a:pt x="658582" y="-35181"/>
                  <a:pt x="712410" y="8289"/>
                  <a:pt x="891623" y="0"/>
                </a:cubicBezTo>
                <a:cubicBezTo>
                  <a:pt x="955803" y="7496"/>
                  <a:pt x="1011906" y="65525"/>
                  <a:pt x="1031780" y="140157"/>
                </a:cubicBezTo>
                <a:cubicBezTo>
                  <a:pt x="1037051" y="332904"/>
                  <a:pt x="1002236" y="473898"/>
                  <a:pt x="1031780" y="635000"/>
                </a:cubicBezTo>
                <a:cubicBezTo>
                  <a:pt x="1061324" y="796102"/>
                  <a:pt x="1030178" y="839589"/>
                  <a:pt x="1031780" y="981958"/>
                </a:cubicBezTo>
                <a:cubicBezTo>
                  <a:pt x="1033382" y="1124327"/>
                  <a:pt x="978354" y="1267155"/>
                  <a:pt x="1031780" y="1476801"/>
                </a:cubicBezTo>
                <a:cubicBezTo>
                  <a:pt x="1085206" y="1686447"/>
                  <a:pt x="951726" y="1980100"/>
                  <a:pt x="1031780" y="2193469"/>
                </a:cubicBezTo>
                <a:cubicBezTo>
                  <a:pt x="1111834" y="2406838"/>
                  <a:pt x="1020345" y="2478576"/>
                  <a:pt x="1031780" y="2688312"/>
                </a:cubicBezTo>
                <a:cubicBezTo>
                  <a:pt x="1043215" y="2898048"/>
                  <a:pt x="1004121" y="2989635"/>
                  <a:pt x="1031780" y="3109213"/>
                </a:cubicBezTo>
                <a:cubicBezTo>
                  <a:pt x="1059439" y="3228791"/>
                  <a:pt x="1023577" y="3344096"/>
                  <a:pt x="1031780" y="3456171"/>
                </a:cubicBezTo>
                <a:cubicBezTo>
                  <a:pt x="1039983" y="3568246"/>
                  <a:pt x="1024319" y="3725765"/>
                  <a:pt x="1031780" y="3877072"/>
                </a:cubicBezTo>
                <a:cubicBezTo>
                  <a:pt x="1039241" y="4028379"/>
                  <a:pt x="1019016" y="4194151"/>
                  <a:pt x="1031780" y="4371915"/>
                </a:cubicBezTo>
                <a:cubicBezTo>
                  <a:pt x="1044544" y="4549679"/>
                  <a:pt x="974025" y="4842740"/>
                  <a:pt x="1031780" y="5014641"/>
                </a:cubicBezTo>
                <a:cubicBezTo>
                  <a:pt x="1089535" y="5186542"/>
                  <a:pt x="1026643" y="5442582"/>
                  <a:pt x="1031780" y="5657368"/>
                </a:cubicBezTo>
                <a:cubicBezTo>
                  <a:pt x="1036917" y="5872154"/>
                  <a:pt x="1020551" y="5933069"/>
                  <a:pt x="1031780" y="6004326"/>
                </a:cubicBezTo>
                <a:cubicBezTo>
                  <a:pt x="1043009" y="6075583"/>
                  <a:pt x="1023877" y="6224378"/>
                  <a:pt x="1031780" y="6425227"/>
                </a:cubicBezTo>
                <a:cubicBezTo>
                  <a:pt x="1039683" y="6626076"/>
                  <a:pt x="986990" y="7001774"/>
                  <a:pt x="1031780" y="7534357"/>
                </a:cubicBezTo>
                <a:cubicBezTo>
                  <a:pt x="1023621" y="7640248"/>
                  <a:pt x="964624" y="7691990"/>
                  <a:pt x="879881" y="7686256"/>
                </a:cubicBezTo>
                <a:cubicBezTo>
                  <a:pt x="712917" y="7717842"/>
                  <a:pt x="676123" y="7648097"/>
                  <a:pt x="508610" y="7686256"/>
                </a:cubicBezTo>
                <a:cubicBezTo>
                  <a:pt x="341097" y="7724415"/>
                  <a:pt x="307747" y="7647817"/>
                  <a:pt x="151899" y="7686256"/>
                </a:cubicBezTo>
                <a:cubicBezTo>
                  <a:pt x="75278" y="7664292"/>
                  <a:pt x="-301" y="7616188"/>
                  <a:pt x="0" y="7534357"/>
                </a:cubicBezTo>
                <a:cubicBezTo>
                  <a:pt x="-37804" y="7342693"/>
                  <a:pt x="24091" y="7091917"/>
                  <a:pt x="0" y="6965572"/>
                </a:cubicBezTo>
                <a:cubicBezTo>
                  <a:pt x="-24091" y="6839227"/>
                  <a:pt x="68378" y="6524837"/>
                  <a:pt x="0" y="6248904"/>
                </a:cubicBezTo>
                <a:cubicBezTo>
                  <a:pt x="-68378" y="5972971"/>
                  <a:pt x="37153" y="5915826"/>
                  <a:pt x="0" y="5828003"/>
                </a:cubicBezTo>
                <a:cubicBezTo>
                  <a:pt x="-37153" y="5740180"/>
                  <a:pt x="21322" y="5583687"/>
                  <a:pt x="0" y="5481045"/>
                </a:cubicBezTo>
                <a:cubicBezTo>
                  <a:pt x="-21322" y="5378403"/>
                  <a:pt x="57542" y="5091030"/>
                  <a:pt x="0" y="4838318"/>
                </a:cubicBezTo>
                <a:cubicBezTo>
                  <a:pt x="-57542" y="4585606"/>
                  <a:pt x="9272" y="4446298"/>
                  <a:pt x="0" y="4343475"/>
                </a:cubicBezTo>
                <a:cubicBezTo>
                  <a:pt x="-9272" y="4240652"/>
                  <a:pt x="23439" y="4013215"/>
                  <a:pt x="0" y="3700749"/>
                </a:cubicBezTo>
                <a:cubicBezTo>
                  <a:pt x="-23439" y="3388283"/>
                  <a:pt x="32142" y="3308407"/>
                  <a:pt x="0" y="3058022"/>
                </a:cubicBezTo>
                <a:cubicBezTo>
                  <a:pt x="-32142" y="2807637"/>
                  <a:pt x="55339" y="2649838"/>
                  <a:pt x="0" y="2489237"/>
                </a:cubicBezTo>
                <a:cubicBezTo>
                  <a:pt x="-55339" y="2328637"/>
                  <a:pt x="37781" y="2192656"/>
                  <a:pt x="0" y="2068337"/>
                </a:cubicBezTo>
                <a:cubicBezTo>
                  <a:pt x="-37781" y="1944018"/>
                  <a:pt x="47845" y="1742447"/>
                  <a:pt x="0" y="1425610"/>
                </a:cubicBezTo>
                <a:cubicBezTo>
                  <a:pt x="-47845" y="1108773"/>
                  <a:pt x="17669" y="949839"/>
                  <a:pt x="0" y="782884"/>
                </a:cubicBezTo>
                <a:cubicBezTo>
                  <a:pt x="-17669" y="615929"/>
                  <a:pt x="21612" y="283732"/>
                  <a:pt x="0" y="140157"/>
                </a:cubicBezTo>
                <a:cubicBezTo>
                  <a:pt x="2660" y="59136"/>
                  <a:pt x="69583" y="-6949"/>
                  <a:pt x="140157" y="0"/>
                </a:cubicBezTo>
                <a:close/>
              </a:path>
              <a:path w="1031780" h="768625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70606" y="308454"/>
                  <a:pt x="1000505" y="349528"/>
                  <a:pt x="1031780" y="487116"/>
                </a:cubicBezTo>
                <a:cubicBezTo>
                  <a:pt x="1063055" y="624704"/>
                  <a:pt x="1003731" y="854561"/>
                  <a:pt x="1031780" y="1203784"/>
                </a:cubicBezTo>
                <a:cubicBezTo>
                  <a:pt x="1059829" y="1553007"/>
                  <a:pt x="996591" y="1583924"/>
                  <a:pt x="1031780" y="1772569"/>
                </a:cubicBezTo>
                <a:cubicBezTo>
                  <a:pt x="1066969" y="1961215"/>
                  <a:pt x="993783" y="1953030"/>
                  <a:pt x="1031780" y="2119527"/>
                </a:cubicBezTo>
                <a:cubicBezTo>
                  <a:pt x="1069777" y="2286024"/>
                  <a:pt x="1013445" y="2393312"/>
                  <a:pt x="1031780" y="2614370"/>
                </a:cubicBezTo>
                <a:cubicBezTo>
                  <a:pt x="1050115" y="2835428"/>
                  <a:pt x="1031393" y="2882175"/>
                  <a:pt x="1031780" y="2961329"/>
                </a:cubicBezTo>
                <a:cubicBezTo>
                  <a:pt x="1032167" y="3040483"/>
                  <a:pt x="1017503" y="3446026"/>
                  <a:pt x="1031780" y="3604055"/>
                </a:cubicBezTo>
                <a:cubicBezTo>
                  <a:pt x="1046057" y="3762084"/>
                  <a:pt x="1008264" y="3827782"/>
                  <a:pt x="1031780" y="4024956"/>
                </a:cubicBezTo>
                <a:cubicBezTo>
                  <a:pt x="1055296" y="4222130"/>
                  <a:pt x="952555" y="4495224"/>
                  <a:pt x="1031780" y="4741625"/>
                </a:cubicBezTo>
                <a:cubicBezTo>
                  <a:pt x="1111005" y="4988026"/>
                  <a:pt x="997112" y="5015404"/>
                  <a:pt x="1031780" y="5236467"/>
                </a:cubicBezTo>
                <a:cubicBezTo>
                  <a:pt x="1066448" y="5457530"/>
                  <a:pt x="975571" y="5777161"/>
                  <a:pt x="1031780" y="5953136"/>
                </a:cubicBezTo>
                <a:cubicBezTo>
                  <a:pt x="1087989" y="6129111"/>
                  <a:pt x="1014166" y="6200384"/>
                  <a:pt x="1031780" y="6374036"/>
                </a:cubicBezTo>
                <a:cubicBezTo>
                  <a:pt x="1049394" y="6547688"/>
                  <a:pt x="985772" y="6711661"/>
                  <a:pt x="1031780" y="6942821"/>
                </a:cubicBezTo>
                <a:cubicBezTo>
                  <a:pt x="1077788" y="7173981"/>
                  <a:pt x="1010282" y="7328902"/>
                  <a:pt x="1031780" y="7534357"/>
                </a:cubicBezTo>
                <a:cubicBezTo>
                  <a:pt x="1021655" y="7614488"/>
                  <a:pt x="953524" y="7667924"/>
                  <a:pt x="879881" y="7686256"/>
                </a:cubicBezTo>
                <a:cubicBezTo>
                  <a:pt x="783156" y="7725407"/>
                  <a:pt x="687626" y="7677681"/>
                  <a:pt x="537729" y="7686256"/>
                </a:cubicBezTo>
                <a:cubicBezTo>
                  <a:pt x="387832" y="7694831"/>
                  <a:pt x="320406" y="7655734"/>
                  <a:pt x="151899" y="7686256"/>
                </a:cubicBezTo>
                <a:cubicBezTo>
                  <a:pt x="68337" y="7683166"/>
                  <a:pt x="-5931" y="7617682"/>
                  <a:pt x="0" y="7534357"/>
                </a:cubicBezTo>
                <a:cubicBezTo>
                  <a:pt x="-28097" y="7384801"/>
                  <a:pt x="33378" y="7280240"/>
                  <a:pt x="0" y="7187398"/>
                </a:cubicBezTo>
                <a:cubicBezTo>
                  <a:pt x="-33378" y="7094556"/>
                  <a:pt x="55470" y="6856367"/>
                  <a:pt x="0" y="6692556"/>
                </a:cubicBezTo>
                <a:cubicBezTo>
                  <a:pt x="-55470" y="6528745"/>
                  <a:pt x="55455" y="6402098"/>
                  <a:pt x="0" y="6197713"/>
                </a:cubicBezTo>
                <a:cubicBezTo>
                  <a:pt x="-55455" y="5993328"/>
                  <a:pt x="20879" y="5927466"/>
                  <a:pt x="0" y="5850755"/>
                </a:cubicBezTo>
                <a:cubicBezTo>
                  <a:pt x="-20879" y="5774044"/>
                  <a:pt x="45780" y="5526559"/>
                  <a:pt x="0" y="5281970"/>
                </a:cubicBezTo>
                <a:cubicBezTo>
                  <a:pt x="-45780" y="5037382"/>
                  <a:pt x="3208" y="5031765"/>
                  <a:pt x="0" y="4861069"/>
                </a:cubicBezTo>
                <a:cubicBezTo>
                  <a:pt x="-3208" y="4690373"/>
                  <a:pt x="9456" y="4377489"/>
                  <a:pt x="0" y="4144401"/>
                </a:cubicBezTo>
                <a:cubicBezTo>
                  <a:pt x="-9456" y="3911313"/>
                  <a:pt x="82185" y="3604450"/>
                  <a:pt x="0" y="3427732"/>
                </a:cubicBezTo>
                <a:cubicBezTo>
                  <a:pt x="-82185" y="3251014"/>
                  <a:pt x="65848" y="3039152"/>
                  <a:pt x="0" y="2858947"/>
                </a:cubicBezTo>
                <a:cubicBezTo>
                  <a:pt x="-65848" y="2678742"/>
                  <a:pt x="22858" y="2672322"/>
                  <a:pt x="0" y="2511989"/>
                </a:cubicBezTo>
                <a:cubicBezTo>
                  <a:pt x="-22858" y="2351656"/>
                  <a:pt x="10090" y="2070516"/>
                  <a:pt x="0" y="1795320"/>
                </a:cubicBezTo>
                <a:cubicBezTo>
                  <a:pt x="-10090" y="1520124"/>
                  <a:pt x="929" y="1469119"/>
                  <a:pt x="0" y="1300478"/>
                </a:cubicBezTo>
                <a:cubicBezTo>
                  <a:pt x="-929" y="1131837"/>
                  <a:pt x="1764" y="1126865"/>
                  <a:pt x="0" y="953519"/>
                </a:cubicBezTo>
                <a:cubicBezTo>
                  <a:pt x="-1764" y="780173"/>
                  <a:pt x="82093" y="503748"/>
                  <a:pt x="0" y="140157"/>
                </a:cubicBezTo>
                <a:cubicBezTo>
                  <a:pt x="13407" y="77657"/>
                  <a:pt x="56930" y="21648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7" name="Google Shape;3842;p61">
            <a:extLst>
              <a:ext uri="{FF2B5EF4-FFF2-40B4-BE49-F238E27FC236}">
                <a16:creationId xmlns:a16="http://schemas.microsoft.com/office/drawing/2014/main" id="{00BBC4E1-D969-4DD0-BA20-E38B38AF7E93}"/>
              </a:ext>
            </a:extLst>
          </p:cNvPr>
          <p:cNvSpPr txBox="1"/>
          <p:nvPr/>
        </p:nvSpPr>
        <p:spPr>
          <a:xfrm>
            <a:off x="3328452" y="4573620"/>
            <a:ext cx="7513717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50 สตางค์ 2 เหรียญแลกเหรียญ 1 บาทได้ 1 เหรียญ</a:t>
            </a:r>
          </a:p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 เหรียญ 1 บาท 1 เหรียญ แลกเหรียญ 50 สตางค์ได้ 2 เหรียญ</a:t>
            </a:r>
          </a:p>
        </p:txBody>
      </p:sp>
    </p:spTree>
    <p:extLst>
      <p:ext uri="{BB962C8B-B14F-4D97-AF65-F5344CB8AC3E}">
        <p14:creationId xmlns:p14="http://schemas.microsoft.com/office/powerpoint/2010/main" val="271543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3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3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3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3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8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96" grpId="0" animBg="1"/>
      <p:bldP spid="97" grpId="0"/>
      <p:bldP spid="105" grpId="0"/>
      <p:bldP spid="106" grpId="0" animBg="1"/>
      <p:bldP spid="10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4889486" y="-1046734"/>
            <a:ext cx="1031780" cy="7059236"/>
          </a:xfrm>
          <a:custGeom>
            <a:avLst/>
            <a:gdLst>
              <a:gd name="connsiteX0" fmla="*/ 140157 w 1031780"/>
              <a:gd name="connsiteY0" fmla="*/ 0 h 7059236"/>
              <a:gd name="connsiteX1" fmla="*/ 508375 w 1031780"/>
              <a:gd name="connsiteY1" fmla="*/ 0 h 7059236"/>
              <a:gd name="connsiteX2" fmla="*/ 891623 w 1031780"/>
              <a:gd name="connsiteY2" fmla="*/ 0 h 7059236"/>
              <a:gd name="connsiteX3" fmla="*/ 1031780 w 1031780"/>
              <a:gd name="connsiteY3" fmla="*/ 140157 h 7059236"/>
              <a:gd name="connsiteX4" fmla="*/ 1031780 w 1031780"/>
              <a:gd name="connsiteY4" fmla="*/ 636417 h 7059236"/>
              <a:gd name="connsiteX5" fmla="*/ 1031780 w 1031780"/>
              <a:gd name="connsiteY5" fmla="*/ 1132677 h 7059236"/>
              <a:gd name="connsiteX6" fmla="*/ 1031780 w 1031780"/>
              <a:gd name="connsiteY6" fmla="*/ 1764280 h 7059236"/>
              <a:gd name="connsiteX7" fmla="*/ 1031780 w 1031780"/>
              <a:gd name="connsiteY7" fmla="*/ 2125196 h 7059236"/>
              <a:gd name="connsiteX8" fmla="*/ 1031780 w 1031780"/>
              <a:gd name="connsiteY8" fmla="*/ 2621456 h 7059236"/>
              <a:gd name="connsiteX9" fmla="*/ 1031780 w 1031780"/>
              <a:gd name="connsiteY9" fmla="*/ 3320732 h 7059236"/>
              <a:gd name="connsiteX10" fmla="*/ 1031780 w 1031780"/>
              <a:gd name="connsiteY10" fmla="*/ 3816991 h 7059236"/>
              <a:gd name="connsiteX11" fmla="*/ 1031780 w 1031780"/>
              <a:gd name="connsiteY11" fmla="*/ 4245580 h 7059236"/>
              <a:gd name="connsiteX12" fmla="*/ 1031780 w 1031780"/>
              <a:gd name="connsiteY12" fmla="*/ 4606496 h 7059236"/>
              <a:gd name="connsiteX13" fmla="*/ 1031780 w 1031780"/>
              <a:gd name="connsiteY13" fmla="*/ 5035084 h 7059236"/>
              <a:gd name="connsiteX14" fmla="*/ 1031780 w 1031780"/>
              <a:gd name="connsiteY14" fmla="*/ 5531344 h 7059236"/>
              <a:gd name="connsiteX15" fmla="*/ 1031780 w 1031780"/>
              <a:gd name="connsiteY15" fmla="*/ 6162947 h 7059236"/>
              <a:gd name="connsiteX16" fmla="*/ 1031780 w 1031780"/>
              <a:gd name="connsiteY16" fmla="*/ 6907337 h 7059236"/>
              <a:gd name="connsiteX17" fmla="*/ 879881 w 1031780"/>
              <a:gd name="connsiteY17" fmla="*/ 7059236 h 7059236"/>
              <a:gd name="connsiteX18" fmla="*/ 501330 w 1031780"/>
              <a:gd name="connsiteY18" fmla="*/ 7059236 h 7059236"/>
              <a:gd name="connsiteX19" fmla="*/ 151899 w 1031780"/>
              <a:gd name="connsiteY19" fmla="*/ 7059236 h 7059236"/>
              <a:gd name="connsiteX20" fmla="*/ 0 w 1031780"/>
              <a:gd name="connsiteY20" fmla="*/ 6907337 h 7059236"/>
              <a:gd name="connsiteX21" fmla="*/ 0 w 1031780"/>
              <a:gd name="connsiteY21" fmla="*/ 6546421 h 7059236"/>
              <a:gd name="connsiteX22" fmla="*/ 0 w 1031780"/>
              <a:gd name="connsiteY22" fmla="*/ 5847145 h 7059236"/>
              <a:gd name="connsiteX23" fmla="*/ 0 w 1031780"/>
              <a:gd name="connsiteY23" fmla="*/ 5486229 h 7059236"/>
              <a:gd name="connsiteX24" fmla="*/ 0 w 1031780"/>
              <a:gd name="connsiteY24" fmla="*/ 5125313 h 7059236"/>
              <a:gd name="connsiteX25" fmla="*/ 0 w 1031780"/>
              <a:gd name="connsiteY25" fmla="*/ 4426038 h 7059236"/>
              <a:gd name="connsiteX26" fmla="*/ 0 w 1031780"/>
              <a:gd name="connsiteY26" fmla="*/ 3997450 h 7059236"/>
              <a:gd name="connsiteX27" fmla="*/ 0 w 1031780"/>
              <a:gd name="connsiteY27" fmla="*/ 3636533 h 7059236"/>
              <a:gd name="connsiteX28" fmla="*/ 0 w 1031780"/>
              <a:gd name="connsiteY28" fmla="*/ 3004930 h 7059236"/>
              <a:gd name="connsiteX29" fmla="*/ 0 w 1031780"/>
              <a:gd name="connsiteY29" fmla="*/ 2508670 h 7059236"/>
              <a:gd name="connsiteX30" fmla="*/ 0 w 1031780"/>
              <a:gd name="connsiteY30" fmla="*/ 1877067 h 7059236"/>
              <a:gd name="connsiteX31" fmla="*/ 0 w 1031780"/>
              <a:gd name="connsiteY31" fmla="*/ 1245463 h 7059236"/>
              <a:gd name="connsiteX32" fmla="*/ 0 w 1031780"/>
              <a:gd name="connsiteY32" fmla="*/ 681531 h 7059236"/>
              <a:gd name="connsiteX33" fmla="*/ 0 w 1031780"/>
              <a:gd name="connsiteY33" fmla="*/ 140157 h 7059236"/>
              <a:gd name="connsiteX34" fmla="*/ 140157 w 1031780"/>
              <a:gd name="connsiteY34" fmla="*/ 0 h 7059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059236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54232" y="266732"/>
                  <a:pt x="1010407" y="464901"/>
                  <a:pt x="1031780" y="636417"/>
                </a:cubicBezTo>
                <a:cubicBezTo>
                  <a:pt x="1053153" y="807933"/>
                  <a:pt x="984695" y="926358"/>
                  <a:pt x="1031780" y="1132677"/>
                </a:cubicBezTo>
                <a:cubicBezTo>
                  <a:pt x="1078865" y="1338996"/>
                  <a:pt x="990915" y="1601412"/>
                  <a:pt x="1031780" y="1764280"/>
                </a:cubicBezTo>
                <a:cubicBezTo>
                  <a:pt x="1072645" y="1927148"/>
                  <a:pt x="1031632" y="2024615"/>
                  <a:pt x="1031780" y="2125196"/>
                </a:cubicBezTo>
                <a:cubicBezTo>
                  <a:pt x="1031928" y="2225777"/>
                  <a:pt x="1027500" y="2427238"/>
                  <a:pt x="1031780" y="2621456"/>
                </a:cubicBezTo>
                <a:cubicBezTo>
                  <a:pt x="1036060" y="2815674"/>
                  <a:pt x="1024286" y="3005833"/>
                  <a:pt x="1031780" y="3320732"/>
                </a:cubicBezTo>
                <a:cubicBezTo>
                  <a:pt x="1039274" y="3635631"/>
                  <a:pt x="983212" y="3595996"/>
                  <a:pt x="1031780" y="3816991"/>
                </a:cubicBezTo>
                <a:cubicBezTo>
                  <a:pt x="1080348" y="4037986"/>
                  <a:pt x="1007822" y="4094068"/>
                  <a:pt x="1031780" y="4245580"/>
                </a:cubicBezTo>
                <a:cubicBezTo>
                  <a:pt x="1055738" y="4397092"/>
                  <a:pt x="1002457" y="4496962"/>
                  <a:pt x="1031780" y="4606496"/>
                </a:cubicBezTo>
                <a:cubicBezTo>
                  <a:pt x="1061103" y="4716030"/>
                  <a:pt x="990974" y="4884770"/>
                  <a:pt x="1031780" y="5035084"/>
                </a:cubicBezTo>
                <a:cubicBezTo>
                  <a:pt x="1072586" y="5185398"/>
                  <a:pt x="982175" y="5284409"/>
                  <a:pt x="1031780" y="5531344"/>
                </a:cubicBezTo>
                <a:cubicBezTo>
                  <a:pt x="1081385" y="5778279"/>
                  <a:pt x="1003150" y="5906771"/>
                  <a:pt x="1031780" y="6162947"/>
                </a:cubicBezTo>
                <a:cubicBezTo>
                  <a:pt x="1060410" y="6419123"/>
                  <a:pt x="946941" y="6708620"/>
                  <a:pt x="1031780" y="6907337"/>
                </a:cubicBezTo>
                <a:cubicBezTo>
                  <a:pt x="1033147" y="6979561"/>
                  <a:pt x="965760" y="7057332"/>
                  <a:pt x="879881" y="7059236"/>
                </a:cubicBezTo>
                <a:cubicBezTo>
                  <a:pt x="750796" y="7059344"/>
                  <a:pt x="649396" y="7043679"/>
                  <a:pt x="501330" y="7059236"/>
                </a:cubicBezTo>
                <a:cubicBezTo>
                  <a:pt x="353264" y="7074793"/>
                  <a:pt x="248936" y="7032805"/>
                  <a:pt x="151899" y="7059236"/>
                </a:cubicBezTo>
                <a:cubicBezTo>
                  <a:pt x="65188" y="7043726"/>
                  <a:pt x="-6413" y="7003559"/>
                  <a:pt x="0" y="6907337"/>
                </a:cubicBezTo>
                <a:cubicBezTo>
                  <a:pt x="-3467" y="6737020"/>
                  <a:pt x="26268" y="6711173"/>
                  <a:pt x="0" y="6546421"/>
                </a:cubicBezTo>
                <a:cubicBezTo>
                  <a:pt x="-26268" y="6381669"/>
                  <a:pt x="50892" y="5991419"/>
                  <a:pt x="0" y="5847145"/>
                </a:cubicBezTo>
                <a:cubicBezTo>
                  <a:pt x="-50892" y="5702871"/>
                  <a:pt x="40959" y="5563432"/>
                  <a:pt x="0" y="5486229"/>
                </a:cubicBezTo>
                <a:cubicBezTo>
                  <a:pt x="-40959" y="5409026"/>
                  <a:pt x="31125" y="5247878"/>
                  <a:pt x="0" y="5125313"/>
                </a:cubicBezTo>
                <a:cubicBezTo>
                  <a:pt x="-31125" y="5002748"/>
                  <a:pt x="55848" y="4682817"/>
                  <a:pt x="0" y="4426038"/>
                </a:cubicBezTo>
                <a:cubicBezTo>
                  <a:pt x="-55848" y="4169259"/>
                  <a:pt x="38884" y="4163914"/>
                  <a:pt x="0" y="3997450"/>
                </a:cubicBezTo>
                <a:cubicBezTo>
                  <a:pt x="-38884" y="3830986"/>
                  <a:pt x="8118" y="3765288"/>
                  <a:pt x="0" y="3636533"/>
                </a:cubicBezTo>
                <a:cubicBezTo>
                  <a:pt x="-8118" y="3507778"/>
                  <a:pt x="1235" y="3255509"/>
                  <a:pt x="0" y="3004930"/>
                </a:cubicBezTo>
                <a:cubicBezTo>
                  <a:pt x="-1235" y="2754351"/>
                  <a:pt x="44513" y="2743158"/>
                  <a:pt x="0" y="2508670"/>
                </a:cubicBezTo>
                <a:cubicBezTo>
                  <a:pt x="-44513" y="2274182"/>
                  <a:pt x="39833" y="2107435"/>
                  <a:pt x="0" y="1877067"/>
                </a:cubicBezTo>
                <a:cubicBezTo>
                  <a:pt x="-39833" y="1646699"/>
                  <a:pt x="3237" y="1527673"/>
                  <a:pt x="0" y="1245463"/>
                </a:cubicBezTo>
                <a:cubicBezTo>
                  <a:pt x="-3237" y="963253"/>
                  <a:pt x="42384" y="824764"/>
                  <a:pt x="0" y="681531"/>
                </a:cubicBezTo>
                <a:cubicBezTo>
                  <a:pt x="-42384" y="538298"/>
                  <a:pt x="64592" y="319151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05923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6475" y="309558"/>
                  <a:pt x="1021342" y="343815"/>
                  <a:pt x="1031780" y="501073"/>
                </a:cubicBezTo>
                <a:cubicBezTo>
                  <a:pt x="1042218" y="658331"/>
                  <a:pt x="962395" y="904889"/>
                  <a:pt x="1031780" y="1200349"/>
                </a:cubicBezTo>
                <a:cubicBezTo>
                  <a:pt x="1101165" y="1495809"/>
                  <a:pt x="1005668" y="1597083"/>
                  <a:pt x="1031780" y="1764280"/>
                </a:cubicBezTo>
                <a:cubicBezTo>
                  <a:pt x="1057892" y="1931477"/>
                  <a:pt x="1028955" y="1961666"/>
                  <a:pt x="1031780" y="2125196"/>
                </a:cubicBezTo>
                <a:cubicBezTo>
                  <a:pt x="1034605" y="2288726"/>
                  <a:pt x="1015358" y="2443740"/>
                  <a:pt x="1031780" y="2621456"/>
                </a:cubicBezTo>
                <a:cubicBezTo>
                  <a:pt x="1048202" y="2799172"/>
                  <a:pt x="994845" y="2822237"/>
                  <a:pt x="1031780" y="2982373"/>
                </a:cubicBezTo>
                <a:cubicBezTo>
                  <a:pt x="1068715" y="3142509"/>
                  <a:pt x="992206" y="3398883"/>
                  <a:pt x="1031780" y="3613976"/>
                </a:cubicBezTo>
                <a:cubicBezTo>
                  <a:pt x="1071354" y="3829069"/>
                  <a:pt x="1008159" y="3955811"/>
                  <a:pt x="1031780" y="4042564"/>
                </a:cubicBezTo>
                <a:cubicBezTo>
                  <a:pt x="1055401" y="4129317"/>
                  <a:pt x="1008138" y="4457527"/>
                  <a:pt x="1031780" y="4741839"/>
                </a:cubicBezTo>
                <a:cubicBezTo>
                  <a:pt x="1055422" y="5026152"/>
                  <a:pt x="1022351" y="5045859"/>
                  <a:pt x="1031780" y="5238099"/>
                </a:cubicBezTo>
                <a:cubicBezTo>
                  <a:pt x="1041209" y="5430339"/>
                  <a:pt x="980107" y="5703728"/>
                  <a:pt x="1031780" y="5937375"/>
                </a:cubicBezTo>
                <a:cubicBezTo>
                  <a:pt x="1083453" y="6171022"/>
                  <a:pt x="1021077" y="6265600"/>
                  <a:pt x="1031780" y="6365963"/>
                </a:cubicBezTo>
                <a:cubicBezTo>
                  <a:pt x="1042483" y="6466326"/>
                  <a:pt x="970590" y="6657336"/>
                  <a:pt x="1031780" y="6907337"/>
                </a:cubicBezTo>
                <a:cubicBezTo>
                  <a:pt x="1036615" y="6992093"/>
                  <a:pt x="957859" y="7042627"/>
                  <a:pt x="879881" y="7059236"/>
                </a:cubicBezTo>
                <a:cubicBezTo>
                  <a:pt x="793899" y="7085491"/>
                  <a:pt x="679900" y="7056905"/>
                  <a:pt x="501330" y="7059236"/>
                </a:cubicBezTo>
                <a:cubicBezTo>
                  <a:pt x="322760" y="7061567"/>
                  <a:pt x="244482" y="7037639"/>
                  <a:pt x="151899" y="7059236"/>
                </a:cubicBezTo>
                <a:cubicBezTo>
                  <a:pt x="54350" y="7051071"/>
                  <a:pt x="9569" y="6982018"/>
                  <a:pt x="0" y="6907337"/>
                </a:cubicBezTo>
                <a:cubicBezTo>
                  <a:pt x="-38174" y="6749842"/>
                  <a:pt x="1477" y="6626883"/>
                  <a:pt x="0" y="6546421"/>
                </a:cubicBezTo>
                <a:cubicBezTo>
                  <a:pt x="-1477" y="6465959"/>
                  <a:pt x="37546" y="6318148"/>
                  <a:pt x="0" y="6185504"/>
                </a:cubicBezTo>
                <a:cubicBezTo>
                  <a:pt x="-37546" y="6052860"/>
                  <a:pt x="46776" y="5818171"/>
                  <a:pt x="0" y="5689245"/>
                </a:cubicBezTo>
                <a:cubicBezTo>
                  <a:pt x="-46776" y="5560319"/>
                  <a:pt x="6495" y="5399040"/>
                  <a:pt x="0" y="5192985"/>
                </a:cubicBezTo>
                <a:cubicBezTo>
                  <a:pt x="-6495" y="4986930"/>
                  <a:pt x="22329" y="4961998"/>
                  <a:pt x="0" y="4832068"/>
                </a:cubicBezTo>
                <a:cubicBezTo>
                  <a:pt x="-22329" y="4702138"/>
                  <a:pt x="1574" y="4451004"/>
                  <a:pt x="0" y="4268137"/>
                </a:cubicBezTo>
                <a:cubicBezTo>
                  <a:pt x="-1574" y="4085270"/>
                  <a:pt x="21125" y="4003511"/>
                  <a:pt x="0" y="3839549"/>
                </a:cubicBezTo>
                <a:cubicBezTo>
                  <a:pt x="-21125" y="3675587"/>
                  <a:pt x="27994" y="3294158"/>
                  <a:pt x="0" y="3140273"/>
                </a:cubicBezTo>
                <a:cubicBezTo>
                  <a:pt x="-27994" y="2986388"/>
                  <a:pt x="59977" y="2605260"/>
                  <a:pt x="0" y="2440998"/>
                </a:cubicBezTo>
                <a:cubicBezTo>
                  <a:pt x="-59977" y="2276737"/>
                  <a:pt x="50983" y="2030510"/>
                  <a:pt x="0" y="1877067"/>
                </a:cubicBezTo>
                <a:cubicBezTo>
                  <a:pt x="-50983" y="1723624"/>
                  <a:pt x="39584" y="1615202"/>
                  <a:pt x="0" y="1516150"/>
                </a:cubicBezTo>
                <a:cubicBezTo>
                  <a:pt x="-39584" y="1417098"/>
                  <a:pt x="71021" y="974101"/>
                  <a:pt x="0" y="816875"/>
                </a:cubicBezTo>
                <a:cubicBezTo>
                  <a:pt x="-71021" y="659650"/>
                  <a:pt x="59144" y="359118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030875" y="1909244"/>
            <a:ext cx="678219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 บาท 2 เหรียญแลกเหรียญ 2 บาทได้ 1 เหรียญ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เหรียญ 2 บาท 1 เหรียญ แลกเหรียญ 1 บาทได้ 2 เหรียญ</a:t>
            </a:r>
          </a:p>
        </p:txBody>
      </p:sp>
      <p:sp>
        <p:nvSpPr>
          <p:cNvPr id="106" name="Google Shape;3832;p61">
            <a:extLst>
              <a:ext uri="{FF2B5EF4-FFF2-40B4-BE49-F238E27FC236}">
                <a16:creationId xmlns:a16="http://schemas.microsoft.com/office/drawing/2014/main" id="{05DFA753-B57E-4DB4-923C-37983C110FEE}"/>
              </a:ext>
            </a:extLst>
          </p:cNvPr>
          <p:cNvSpPr/>
          <p:nvPr/>
        </p:nvSpPr>
        <p:spPr>
          <a:xfrm rot="5400000" flipH="1">
            <a:off x="6221898" y="1648902"/>
            <a:ext cx="1031780" cy="7059236"/>
          </a:xfrm>
          <a:custGeom>
            <a:avLst/>
            <a:gdLst>
              <a:gd name="connsiteX0" fmla="*/ 140157 w 1031780"/>
              <a:gd name="connsiteY0" fmla="*/ 0 h 7059236"/>
              <a:gd name="connsiteX1" fmla="*/ 508375 w 1031780"/>
              <a:gd name="connsiteY1" fmla="*/ 0 h 7059236"/>
              <a:gd name="connsiteX2" fmla="*/ 891623 w 1031780"/>
              <a:gd name="connsiteY2" fmla="*/ 0 h 7059236"/>
              <a:gd name="connsiteX3" fmla="*/ 1031780 w 1031780"/>
              <a:gd name="connsiteY3" fmla="*/ 140157 h 7059236"/>
              <a:gd name="connsiteX4" fmla="*/ 1031780 w 1031780"/>
              <a:gd name="connsiteY4" fmla="*/ 636417 h 7059236"/>
              <a:gd name="connsiteX5" fmla="*/ 1031780 w 1031780"/>
              <a:gd name="connsiteY5" fmla="*/ 1132677 h 7059236"/>
              <a:gd name="connsiteX6" fmla="*/ 1031780 w 1031780"/>
              <a:gd name="connsiteY6" fmla="*/ 1764280 h 7059236"/>
              <a:gd name="connsiteX7" fmla="*/ 1031780 w 1031780"/>
              <a:gd name="connsiteY7" fmla="*/ 2125196 h 7059236"/>
              <a:gd name="connsiteX8" fmla="*/ 1031780 w 1031780"/>
              <a:gd name="connsiteY8" fmla="*/ 2621456 h 7059236"/>
              <a:gd name="connsiteX9" fmla="*/ 1031780 w 1031780"/>
              <a:gd name="connsiteY9" fmla="*/ 3320732 h 7059236"/>
              <a:gd name="connsiteX10" fmla="*/ 1031780 w 1031780"/>
              <a:gd name="connsiteY10" fmla="*/ 3816991 h 7059236"/>
              <a:gd name="connsiteX11" fmla="*/ 1031780 w 1031780"/>
              <a:gd name="connsiteY11" fmla="*/ 4245580 h 7059236"/>
              <a:gd name="connsiteX12" fmla="*/ 1031780 w 1031780"/>
              <a:gd name="connsiteY12" fmla="*/ 4606496 h 7059236"/>
              <a:gd name="connsiteX13" fmla="*/ 1031780 w 1031780"/>
              <a:gd name="connsiteY13" fmla="*/ 5035084 h 7059236"/>
              <a:gd name="connsiteX14" fmla="*/ 1031780 w 1031780"/>
              <a:gd name="connsiteY14" fmla="*/ 5531344 h 7059236"/>
              <a:gd name="connsiteX15" fmla="*/ 1031780 w 1031780"/>
              <a:gd name="connsiteY15" fmla="*/ 6162947 h 7059236"/>
              <a:gd name="connsiteX16" fmla="*/ 1031780 w 1031780"/>
              <a:gd name="connsiteY16" fmla="*/ 6907337 h 7059236"/>
              <a:gd name="connsiteX17" fmla="*/ 879881 w 1031780"/>
              <a:gd name="connsiteY17" fmla="*/ 7059236 h 7059236"/>
              <a:gd name="connsiteX18" fmla="*/ 501330 w 1031780"/>
              <a:gd name="connsiteY18" fmla="*/ 7059236 h 7059236"/>
              <a:gd name="connsiteX19" fmla="*/ 151899 w 1031780"/>
              <a:gd name="connsiteY19" fmla="*/ 7059236 h 7059236"/>
              <a:gd name="connsiteX20" fmla="*/ 0 w 1031780"/>
              <a:gd name="connsiteY20" fmla="*/ 6907337 h 7059236"/>
              <a:gd name="connsiteX21" fmla="*/ 0 w 1031780"/>
              <a:gd name="connsiteY21" fmla="*/ 6546421 h 7059236"/>
              <a:gd name="connsiteX22" fmla="*/ 0 w 1031780"/>
              <a:gd name="connsiteY22" fmla="*/ 5847145 h 7059236"/>
              <a:gd name="connsiteX23" fmla="*/ 0 w 1031780"/>
              <a:gd name="connsiteY23" fmla="*/ 5486229 h 7059236"/>
              <a:gd name="connsiteX24" fmla="*/ 0 w 1031780"/>
              <a:gd name="connsiteY24" fmla="*/ 5125313 h 7059236"/>
              <a:gd name="connsiteX25" fmla="*/ 0 w 1031780"/>
              <a:gd name="connsiteY25" fmla="*/ 4426038 h 7059236"/>
              <a:gd name="connsiteX26" fmla="*/ 0 w 1031780"/>
              <a:gd name="connsiteY26" fmla="*/ 3997450 h 7059236"/>
              <a:gd name="connsiteX27" fmla="*/ 0 w 1031780"/>
              <a:gd name="connsiteY27" fmla="*/ 3636533 h 7059236"/>
              <a:gd name="connsiteX28" fmla="*/ 0 w 1031780"/>
              <a:gd name="connsiteY28" fmla="*/ 3004930 h 7059236"/>
              <a:gd name="connsiteX29" fmla="*/ 0 w 1031780"/>
              <a:gd name="connsiteY29" fmla="*/ 2508670 h 7059236"/>
              <a:gd name="connsiteX30" fmla="*/ 0 w 1031780"/>
              <a:gd name="connsiteY30" fmla="*/ 1877067 h 7059236"/>
              <a:gd name="connsiteX31" fmla="*/ 0 w 1031780"/>
              <a:gd name="connsiteY31" fmla="*/ 1245463 h 7059236"/>
              <a:gd name="connsiteX32" fmla="*/ 0 w 1031780"/>
              <a:gd name="connsiteY32" fmla="*/ 681531 h 7059236"/>
              <a:gd name="connsiteX33" fmla="*/ 0 w 1031780"/>
              <a:gd name="connsiteY33" fmla="*/ 140157 h 7059236"/>
              <a:gd name="connsiteX34" fmla="*/ 140157 w 1031780"/>
              <a:gd name="connsiteY34" fmla="*/ 0 h 7059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059236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54232" y="266732"/>
                  <a:pt x="1010407" y="464901"/>
                  <a:pt x="1031780" y="636417"/>
                </a:cubicBezTo>
                <a:cubicBezTo>
                  <a:pt x="1053153" y="807933"/>
                  <a:pt x="984695" y="926358"/>
                  <a:pt x="1031780" y="1132677"/>
                </a:cubicBezTo>
                <a:cubicBezTo>
                  <a:pt x="1078865" y="1338996"/>
                  <a:pt x="990915" y="1601412"/>
                  <a:pt x="1031780" y="1764280"/>
                </a:cubicBezTo>
                <a:cubicBezTo>
                  <a:pt x="1072645" y="1927148"/>
                  <a:pt x="1031632" y="2024615"/>
                  <a:pt x="1031780" y="2125196"/>
                </a:cubicBezTo>
                <a:cubicBezTo>
                  <a:pt x="1031928" y="2225777"/>
                  <a:pt x="1027500" y="2427238"/>
                  <a:pt x="1031780" y="2621456"/>
                </a:cubicBezTo>
                <a:cubicBezTo>
                  <a:pt x="1036060" y="2815674"/>
                  <a:pt x="1024286" y="3005833"/>
                  <a:pt x="1031780" y="3320732"/>
                </a:cubicBezTo>
                <a:cubicBezTo>
                  <a:pt x="1039274" y="3635631"/>
                  <a:pt x="983212" y="3595996"/>
                  <a:pt x="1031780" y="3816991"/>
                </a:cubicBezTo>
                <a:cubicBezTo>
                  <a:pt x="1080348" y="4037986"/>
                  <a:pt x="1007822" y="4094068"/>
                  <a:pt x="1031780" y="4245580"/>
                </a:cubicBezTo>
                <a:cubicBezTo>
                  <a:pt x="1055738" y="4397092"/>
                  <a:pt x="1002457" y="4496962"/>
                  <a:pt x="1031780" y="4606496"/>
                </a:cubicBezTo>
                <a:cubicBezTo>
                  <a:pt x="1061103" y="4716030"/>
                  <a:pt x="990974" y="4884770"/>
                  <a:pt x="1031780" y="5035084"/>
                </a:cubicBezTo>
                <a:cubicBezTo>
                  <a:pt x="1072586" y="5185398"/>
                  <a:pt x="982175" y="5284409"/>
                  <a:pt x="1031780" y="5531344"/>
                </a:cubicBezTo>
                <a:cubicBezTo>
                  <a:pt x="1081385" y="5778279"/>
                  <a:pt x="1003150" y="5906771"/>
                  <a:pt x="1031780" y="6162947"/>
                </a:cubicBezTo>
                <a:cubicBezTo>
                  <a:pt x="1060410" y="6419123"/>
                  <a:pt x="946941" y="6708620"/>
                  <a:pt x="1031780" y="6907337"/>
                </a:cubicBezTo>
                <a:cubicBezTo>
                  <a:pt x="1033147" y="6979561"/>
                  <a:pt x="965760" y="7057332"/>
                  <a:pt x="879881" y="7059236"/>
                </a:cubicBezTo>
                <a:cubicBezTo>
                  <a:pt x="750796" y="7059344"/>
                  <a:pt x="649396" y="7043679"/>
                  <a:pt x="501330" y="7059236"/>
                </a:cubicBezTo>
                <a:cubicBezTo>
                  <a:pt x="353264" y="7074793"/>
                  <a:pt x="248936" y="7032805"/>
                  <a:pt x="151899" y="7059236"/>
                </a:cubicBezTo>
                <a:cubicBezTo>
                  <a:pt x="65188" y="7043726"/>
                  <a:pt x="-6413" y="7003559"/>
                  <a:pt x="0" y="6907337"/>
                </a:cubicBezTo>
                <a:cubicBezTo>
                  <a:pt x="-3467" y="6737020"/>
                  <a:pt x="26268" y="6711173"/>
                  <a:pt x="0" y="6546421"/>
                </a:cubicBezTo>
                <a:cubicBezTo>
                  <a:pt x="-26268" y="6381669"/>
                  <a:pt x="50892" y="5991419"/>
                  <a:pt x="0" y="5847145"/>
                </a:cubicBezTo>
                <a:cubicBezTo>
                  <a:pt x="-50892" y="5702871"/>
                  <a:pt x="40959" y="5563432"/>
                  <a:pt x="0" y="5486229"/>
                </a:cubicBezTo>
                <a:cubicBezTo>
                  <a:pt x="-40959" y="5409026"/>
                  <a:pt x="31125" y="5247878"/>
                  <a:pt x="0" y="5125313"/>
                </a:cubicBezTo>
                <a:cubicBezTo>
                  <a:pt x="-31125" y="5002748"/>
                  <a:pt x="55848" y="4682817"/>
                  <a:pt x="0" y="4426038"/>
                </a:cubicBezTo>
                <a:cubicBezTo>
                  <a:pt x="-55848" y="4169259"/>
                  <a:pt x="38884" y="4163914"/>
                  <a:pt x="0" y="3997450"/>
                </a:cubicBezTo>
                <a:cubicBezTo>
                  <a:pt x="-38884" y="3830986"/>
                  <a:pt x="8118" y="3765288"/>
                  <a:pt x="0" y="3636533"/>
                </a:cubicBezTo>
                <a:cubicBezTo>
                  <a:pt x="-8118" y="3507778"/>
                  <a:pt x="1235" y="3255509"/>
                  <a:pt x="0" y="3004930"/>
                </a:cubicBezTo>
                <a:cubicBezTo>
                  <a:pt x="-1235" y="2754351"/>
                  <a:pt x="44513" y="2743158"/>
                  <a:pt x="0" y="2508670"/>
                </a:cubicBezTo>
                <a:cubicBezTo>
                  <a:pt x="-44513" y="2274182"/>
                  <a:pt x="39833" y="2107435"/>
                  <a:pt x="0" y="1877067"/>
                </a:cubicBezTo>
                <a:cubicBezTo>
                  <a:pt x="-39833" y="1646699"/>
                  <a:pt x="3237" y="1527673"/>
                  <a:pt x="0" y="1245463"/>
                </a:cubicBezTo>
                <a:cubicBezTo>
                  <a:pt x="-3237" y="963253"/>
                  <a:pt x="42384" y="824764"/>
                  <a:pt x="0" y="681531"/>
                </a:cubicBezTo>
                <a:cubicBezTo>
                  <a:pt x="-42384" y="538298"/>
                  <a:pt x="64592" y="319151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05923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6475" y="309558"/>
                  <a:pt x="1021342" y="343815"/>
                  <a:pt x="1031780" y="501073"/>
                </a:cubicBezTo>
                <a:cubicBezTo>
                  <a:pt x="1042218" y="658331"/>
                  <a:pt x="962395" y="904889"/>
                  <a:pt x="1031780" y="1200349"/>
                </a:cubicBezTo>
                <a:cubicBezTo>
                  <a:pt x="1101165" y="1495809"/>
                  <a:pt x="1005668" y="1597083"/>
                  <a:pt x="1031780" y="1764280"/>
                </a:cubicBezTo>
                <a:cubicBezTo>
                  <a:pt x="1057892" y="1931477"/>
                  <a:pt x="1028955" y="1961666"/>
                  <a:pt x="1031780" y="2125196"/>
                </a:cubicBezTo>
                <a:cubicBezTo>
                  <a:pt x="1034605" y="2288726"/>
                  <a:pt x="1015358" y="2443740"/>
                  <a:pt x="1031780" y="2621456"/>
                </a:cubicBezTo>
                <a:cubicBezTo>
                  <a:pt x="1048202" y="2799172"/>
                  <a:pt x="994845" y="2822237"/>
                  <a:pt x="1031780" y="2982373"/>
                </a:cubicBezTo>
                <a:cubicBezTo>
                  <a:pt x="1068715" y="3142509"/>
                  <a:pt x="992206" y="3398883"/>
                  <a:pt x="1031780" y="3613976"/>
                </a:cubicBezTo>
                <a:cubicBezTo>
                  <a:pt x="1071354" y="3829069"/>
                  <a:pt x="1008159" y="3955811"/>
                  <a:pt x="1031780" y="4042564"/>
                </a:cubicBezTo>
                <a:cubicBezTo>
                  <a:pt x="1055401" y="4129317"/>
                  <a:pt x="1008138" y="4457527"/>
                  <a:pt x="1031780" y="4741839"/>
                </a:cubicBezTo>
                <a:cubicBezTo>
                  <a:pt x="1055422" y="5026152"/>
                  <a:pt x="1022351" y="5045859"/>
                  <a:pt x="1031780" y="5238099"/>
                </a:cubicBezTo>
                <a:cubicBezTo>
                  <a:pt x="1041209" y="5430339"/>
                  <a:pt x="980107" y="5703728"/>
                  <a:pt x="1031780" y="5937375"/>
                </a:cubicBezTo>
                <a:cubicBezTo>
                  <a:pt x="1083453" y="6171022"/>
                  <a:pt x="1021077" y="6265600"/>
                  <a:pt x="1031780" y="6365963"/>
                </a:cubicBezTo>
                <a:cubicBezTo>
                  <a:pt x="1042483" y="6466326"/>
                  <a:pt x="970590" y="6657336"/>
                  <a:pt x="1031780" y="6907337"/>
                </a:cubicBezTo>
                <a:cubicBezTo>
                  <a:pt x="1036615" y="6992093"/>
                  <a:pt x="957859" y="7042627"/>
                  <a:pt x="879881" y="7059236"/>
                </a:cubicBezTo>
                <a:cubicBezTo>
                  <a:pt x="793899" y="7085491"/>
                  <a:pt x="679900" y="7056905"/>
                  <a:pt x="501330" y="7059236"/>
                </a:cubicBezTo>
                <a:cubicBezTo>
                  <a:pt x="322760" y="7061567"/>
                  <a:pt x="244482" y="7037639"/>
                  <a:pt x="151899" y="7059236"/>
                </a:cubicBezTo>
                <a:cubicBezTo>
                  <a:pt x="54350" y="7051071"/>
                  <a:pt x="9569" y="6982018"/>
                  <a:pt x="0" y="6907337"/>
                </a:cubicBezTo>
                <a:cubicBezTo>
                  <a:pt x="-38174" y="6749842"/>
                  <a:pt x="1477" y="6626883"/>
                  <a:pt x="0" y="6546421"/>
                </a:cubicBezTo>
                <a:cubicBezTo>
                  <a:pt x="-1477" y="6465959"/>
                  <a:pt x="37546" y="6318148"/>
                  <a:pt x="0" y="6185504"/>
                </a:cubicBezTo>
                <a:cubicBezTo>
                  <a:pt x="-37546" y="6052860"/>
                  <a:pt x="46776" y="5818171"/>
                  <a:pt x="0" y="5689245"/>
                </a:cubicBezTo>
                <a:cubicBezTo>
                  <a:pt x="-46776" y="5560319"/>
                  <a:pt x="6495" y="5399040"/>
                  <a:pt x="0" y="5192985"/>
                </a:cubicBezTo>
                <a:cubicBezTo>
                  <a:pt x="-6495" y="4986930"/>
                  <a:pt x="22329" y="4961998"/>
                  <a:pt x="0" y="4832068"/>
                </a:cubicBezTo>
                <a:cubicBezTo>
                  <a:pt x="-22329" y="4702138"/>
                  <a:pt x="1574" y="4451004"/>
                  <a:pt x="0" y="4268137"/>
                </a:cubicBezTo>
                <a:cubicBezTo>
                  <a:pt x="-1574" y="4085270"/>
                  <a:pt x="21125" y="4003511"/>
                  <a:pt x="0" y="3839549"/>
                </a:cubicBezTo>
                <a:cubicBezTo>
                  <a:pt x="-21125" y="3675587"/>
                  <a:pt x="27994" y="3294158"/>
                  <a:pt x="0" y="3140273"/>
                </a:cubicBezTo>
                <a:cubicBezTo>
                  <a:pt x="-27994" y="2986388"/>
                  <a:pt x="59977" y="2605260"/>
                  <a:pt x="0" y="2440998"/>
                </a:cubicBezTo>
                <a:cubicBezTo>
                  <a:pt x="-59977" y="2276737"/>
                  <a:pt x="50983" y="2030510"/>
                  <a:pt x="0" y="1877067"/>
                </a:cubicBezTo>
                <a:cubicBezTo>
                  <a:pt x="-50983" y="1723624"/>
                  <a:pt x="39584" y="1615202"/>
                  <a:pt x="0" y="1516150"/>
                </a:cubicBezTo>
                <a:cubicBezTo>
                  <a:pt x="-39584" y="1417098"/>
                  <a:pt x="71021" y="974101"/>
                  <a:pt x="0" y="816875"/>
                </a:cubicBezTo>
                <a:cubicBezTo>
                  <a:pt x="-71021" y="659650"/>
                  <a:pt x="59144" y="359118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7" name="Google Shape;3842;p61">
            <a:extLst>
              <a:ext uri="{FF2B5EF4-FFF2-40B4-BE49-F238E27FC236}">
                <a16:creationId xmlns:a16="http://schemas.microsoft.com/office/drawing/2014/main" id="{00BBC4E1-D969-4DD0-BA20-E38B38AF7E93}"/>
              </a:ext>
            </a:extLst>
          </p:cNvPr>
          <p:cNvSpPr txBox="1"/>
          <p:nvPr/>
        </p:nvSpPr>
        <p:spPr>
          <a:xfrm>
            <a:off x="3363287" y="4604880"/>
            <a:ext cx="678219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5 เหรียญแลกเหรียญ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บาทได้ 1 เหรียญ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เหรียญ 5 บาท 1 เหรียญ แลกเหรียญ 1 บาทได้ 5 เหรียญ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E769585-3D3B-44A0-B720-D811326E1067}"/>
              </a:ext>
            </a:extLst>
          </p:cNvPr>
          <p:cNvGrpSpPr/>
          <p:nvPr/>
        </p:nvGrpSpPr>
        <p:grpSpPr>
          <a:xfrm>
            <a:off x="2113827" y="882453"/>
            <a:ext cx="1639312" cy="836302"/>
            <a:chOff x="5914090" y="2711409"/>
            <a:chExt cx="1639312" cy="836302"/>
          </a:xfrm>
        </p:grpSpPr>
        <p:pic>
          <p:nvPicPr>
            <p:cNvPr id="35" name="รูปภาพ 34">
              <a:extLst>
                <a:ext uri="{FF2B5EF4-FFF2-40B4-BE49-F238E27FC236}">
                  <a16:creationId xmlns:a16="http://schemas.microsoft.com/office/drawing/2014/main" id="{6644D153-E992-4F1B-93C9-0033C68D92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914090" y="2711409"/>
              <a:ext cx="824462" cy="828000"/>
            </a:xfrm>
            <a:prstGeom prst="rect">
              <a:avLst/>
            </a:prstGeom>
          </p:spPr>
        </p:pic>
        <p:pic>
          <p:nvPicPr>
            <p:cNvPr id="36" name="รูปภาพ 35">
              <a:extLst>
                <a:ext uri="{FF2B5EF4-FFF2-40B4-BE49-F238E27FC236}">
                  <a16:creationId xmlns:a16="http://schemas.microsoft.com/office/drawing/2014/main" id="{E67F2FDB-9E5D-4E2A-9DB4-754B6C9C8C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728940" y="2719711"/>
              <a:ext cx="824462" cy="828000"/>
            </a:xfrm>
            <a:prstGeom prst="rect">
              <a:avLst/>
            </a:prstGeom>
          </p:spPr>
        </p:pic>
      </p:grpSp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74CD5A2A-BBDA-4AA3-8B6C-43CF61E3AC0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21720" y="883994"/>
            <a:ext cx="845396" cy="828000"/>
          </a:xfrm>
          <a:prstGeom prst="rect">
            <a:avLst/>
          </a:prstGeom>
        </p:spPr>
      </p:pic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F231F61C-C021-456E-B5EE-7735F278B90D}"/>
              </a:ext>
            </a:extLst>
          </p:cNvPr>
          <p:cNvGrpSpPr/>
          <p:nvPr/>
        </p:nvGrpSpPr>
        <p:grpSpPr>
          <a:xfrm>
            <a:off x="3800730" y="1163430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9" name="Google Shape;1570;p76">
              <a:extLst>
                <a:ext uri="{FF2B5EF4-FFF2-40B4-BE49-F238E27FC236}">
                  <a16:creationId xmlns:a16="http://schemas.microsoft.com/office/drawing/2014/main" id="{09B505F0-1E11-463A-B1C9-7BDB3D08B7D5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1570;p76">
              <a:extLst>
                <a:ext uri="{FF2B5EF4-FFF2-40B4-BE49-F238E27FC236}">
                  <a16:creationId xmlns:a16="http://schemas.microsoft.com/office/drawing/2014/main" id="{BE1AD7B2-EB14-4C56-B38C-0FC688FF5ECB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14BD4B2E-3D2E-44E4-A47C-371494FE7745}"/>
              </a:ext>
            </a:extLst>
          </p:cNvPr>
          <p:cNvSpPr txBox="1"/>
          <p:nvPr/>
        </p:nvSpPr>
        <p:spPr>
          <a:xfrm>
            <a:off x="4029480" y="867432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1AA17CE6-47B4-46D8-8511-5AC93ED515C8}"/>
              </a:ext>
            </a:extLst>
          </p:cNvPr>
          <p:cNvGrpSpPr/>
          <p:nvPr/>
        </p:nvGrpSpPr>
        <p:grpSpPr>
          <a:xfrm>
            <a:off x="3386356" y="3571583"/>
            <a:ext cx="4042056" cy="847241"/>
            <a:chOff x="3506173" y="3746381"/>
            <a:chExt cx="4042056" cy="847241"/>
          </a:xfrm>
        </p:grpSpPr>
        <p:pic>
          <p:nvPicPr>
            <p:cNvPr id="55" name="รูปภาพ 54">
              <a:extLst>
                <a:ext uri="{FF2B5EF4-FFF2-40B4-BE49-F238E27FC236}">
                  <a16:creationId xmlns:a16="http://schemas.microsoft.com/office/drawing/2014/main" id="{4A0726AC-BDC7-4D23-A38B-1399BB1C1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506173" y="3757320"/>
              <a:ext cx="824462" cy="828000"/>
            </a:xfrm>
            <a:prstGeom prst="rect">
              <a:avLst/>
            </a:prstGeom>
          </p:spPr>
        </p:pic>
        <p:pic>
          <p:nvPicPr>
            <p:cNvPr id="56" name="รูปภาพ 55">
              <a:extLst>
                <a:ext uri="{FF2B5EF4-FFF2-40B4-BE49-F238E27FC236}">
                  <a16:creationId xmlns:a16="http://schemas.microsoft.com/office/drawing/2014/main" id="{02E7676E-8F86-4A91-88E0-482E00AAF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4312314" y="3765622"/>
              <a:ext cx="824462" cy="828000"/>
            </a:xfrm>
            <a:prstGeom prst="rect">
              <a:avLst/>
            </a:prstGeom>
          </p:spPr>
        </p:pic>
        <p:pic>
          <p:nvPicPr>
            <p:cNvPr id="58" name="รูปภาพ 57">
              <a:extLst>
                <a:ext uri="{FF2B5EF4-FFF2-40B4-BE49-F238E27FC236}">
                  <a16:creationId xmlns:a16="http://schemas.microsoft.com/office/drawing/2014/main" id="{767C6261-3B48-45F9-81B7-620218A89F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120806" y="3765622"/>
              <a:ext cx="824462" cy="828000"/>
            </a:xfrm>
            <a:prstGeom prst="rect">
              <a:avLst/>
            </a:prstGeom>
          </p:spPr>
        </p:pic>
        <p:pic>
          <p:nvPicPr>
            <p:cNvPr id="59" name="รูปภาพ 58">
              <a:extLst>
                <a:ext uri="{FF2B5EF4-FFF2-40B4-BE49-F238E27FC236}">
                  <a16:creationId xmlns:a16="http://schemas.microsoft.com/office/drawing/2014/main" id="{12840A61-BBD2-4E49-A620-772B78C1AC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926947" y="3761089"/>
              <a:ext cx="824462" cy="828000"/>
            </a:xfrm>
            <a:prstGeom prst="rect">
              <a:avLst/>
            </a:prstGeom>
          </p:spPr>
        </p:pic>
        <p:pic>
          <p:nvPicPr>
            <p:cNvPr id="62" name="รูปภาพ 61">
              <a:extLst>
                <a:ext uri="{FF2B5EF4-FFF2-40B4-BE49-F238E27FC236}">
                  <a16:creationId xmlns:a16="http://schemas.microsoft.com/office/drawing/2014/main" id="{072CEC27-0A42-4F04-B816-E630050ADE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723767" y="3746381"/>
              <a:ext cx="824462" cy="828000"/>
            </a:xfrm>
            <a:prstGeom prst="rect">
              <a:avLst/>
            </a:prstGeom>
          </p:spPr>
        </p:pic>
      </p:grpSp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3236FCC2-E048-40E2-AD60-6BBB0B07BB8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794840" y="3339811"/>
            <a:ext cx="1116000" cy="1116000"/>
          </a:xfrm>
          <a:prstGeom prst="rect">
            <a:avLst/>
          </a:prstGeom>
        </p:spPr>
      </p:pic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0ECF1DC7-FDF0-42AA-B714-49EF7B030525}"/>
              </a:ext>
            </a:extLst>
          </p:cNvPr>
          <p:cNvGrpSpPr/>
          <p:nvPr/>
        </p:nvGrpSpPr>
        <p:grpSpPr>
          <a:xfrm>
            <a:off x="7475356" y="3828663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65" name="Google Shape;1570;p76">
              <a:extLst>
                <a:ext uri="{FF2B5EF4-FFF2-40B4-BE49-F238E27FC236}">
                  <a16:creationId xmlns:a16="http://schemas.microsoft.com/office/drawing/2014/main" id="{7B610E24-BB52-4803-9178-2F466D360D4C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1570;p76">
              <a:extLst>
                <a:ext uri="{FF2B5EF4-FFF2-40B4-BE49-F238E27FC236}">
                  <a16:creationId xmlns:a16="http://schemas.microsoft.com/office/drawing/2014/main" id="{EC89A523-3F8D-4659-BE93-217AC7790E7C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8273B933-0F6C-4187-A3E8-38EB7F1C155F}"/>
              </a:ext>
            </a:extLst>
          </p:cNvPr>
          <p:cNvSpPr txBox="1"/>
          <p:nvPr/>
        </p:nvSpPr>
        <p:spPr>
          <a:xfrm>
            <a:off x="7707981" y="3529976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</p:spTree>
    <p:extLst>
      <p:ext uri="{BB962C8B-B14F-4D97-AF65-F5344CB8AC3E}">
        <p14:creationId xmlns:p14="http://schemas.microsoft.com/office/powerpoint/2010/main" val="2685674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3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3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3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3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8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/>
      <p:bldP spid="106" grpId="0" animBg="1"/>
      <p:bldP spid="107" grpId="0"/>
      <p:bldP spid="41" grpId="0"/>
      <p:bldP spid="6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4889486" y="-561230"/>
            <a:ext cx="1031780" cy="7059236"/>
          </a:xfrm>
          <a:custGeom>
            <a:avLst/>
            <a:gdLst>
              <a:gd name="connsiteX0" fmla="*/ 140157 w 1031780"/>
              <a:gd name="connsiteY0" fmla="*/ 0 h 7059236"/>
              <a:gd name="connsiteX1" fmla="*/ 508375 w 1031780"/>
              <a:gd name="connsiteY1" fmla="*/ 0 h 7059236"/>
              <a:gd name="connsiteX2" fmla="*/ 891623 w 1031780"/>
              <a:gd name="connsiteY2" fmla="*/ 0 h 7059236"/>
              <a:gd name="connsiteX3" fmla="*/ 1031780 w 1031780"/>
              <a:gd name="connsiteY3" fmla="*/ 140157 h 7059236"/>
              <a:gd name="connsiteX4" fmla="*/ 1031780 w 1031780"/>
              <a:gd name="connsiteY4" fmla="*/ 636417 h 7059236"/>
              <a:gd name="connsiteX5" fmla="*/ 1031780 w 1031780"/>
              <a:gd name="connsiteY5" fmla="*/ 1132677 h 7059236"/>
              <a:gd name="connsiteX6" fmla="*/ 1031780 w 1031780"/>
              <a:gd name="connsiteY6" fmla="*/ 1764280 h 7059236"/>
              <a:gd name="connsiteX7" fmla="*/ 1031780 w 1031780"/>
              <a:gd name="connsiteY7" fmla="*/ 2125196 h 7059236"/>
              <a:gd name="connsiteX8" fmla="*/ 1031780 w 1031780"/>
              <a:gd name="connsiteY8" fmla="*/ 2621456 h 7059236"/>
              <a:gd name="connsiteX9" fmla="*/ 1031780 w 1031780"/>
              <a:gd name="connsiteY9" fmla="*/ 3320732 h 7059236"/>
              <a:gd name="connsiteX10" fmla="*/ 1031780 w 1031780"/>
              <a:gd name="connsiteY10" fmla="*/ 3816991 h 7059236"/>
              <a:gd name="connsiteX11" fmla="*/ 1031780 w 1031780"/>
              <a:gd name="connsiteY11" fmla="*/ 4245580 h 7059236"/>
              <a:gd name="connsiteX12" fmla="*/ 1031780 w 1031780"/>
              <a:gd name="connsiteY12" fmla="*/ 4606496 h 7059236"/>
              <a:gd name="connsiteX13" fmla="*/ 1031780 w 1031780"/>
              <a:gd name="connsiteY13" fmla="*/ 5035084 h 7059236"/>
              <a:gd name="connsiteX14" fmla="*/ 1031780 w 1031780"/>
              <a:gd name="connsiteY14" fmla="*/ 5531344 h 7059236"/>
              <a:gd name="connsiteX15" fmla="*/ 1031780 w 1031780"/>
              <a:gd name="connsiteY15" fmla="*/ 6162947 h 7059236"/>
              <a:gd name="connsiteX16" fmla="*/ 1031780 w 1031780"/>
              <a:gd name="connsiteY16" fmla="*/ 6907337 h 7059236"/>
              <a:gd name="connsiteX17" fmla="*/ 879881 w 1031780"/>
              <a:gd name="connsiteY17" fmla="*/ 7059236 h 7059236"/>
              <a:gd name="connsiteX18" fmla="*/ 501330 w 1031780"/>
              <a:gd name="connsiteY18" fmla="*/ 7059236 h 7059236"/>
              <a:gd name="connsiteX19" fmla="*/ 151899 w 1031780"/>
              <a:gd name="connsiteY19" fmla="*/ 7059236 h 7059236"/>
              <a:gd name="connsiteX20" fmla="*/ 0 w 1031780"/>
              <a:gd name="connsiteY20" fmla="*/ 6907337 h 7059236"/>
              <a:gd name="connsiteX21" fmla="*/ 0 w 1031780"/>
              <a:gd name="connsiteY21" fmla="*/ 6546421 h 7059236"/>
              <a:gd name="connsiteX22" fmla="*/ 0 w 1031780"/>
              <a:gd name="connsiteY22" fmla="*/ 5847145 h 7059236"/>
              <a:gd name="connsiteX23" fmla="*/ 0 w 1031780"/>
              <a:gd name="connsiteY23" fmla="*/ 5486229 h 7059236"/>
              <a:gd name="connsiteX24" fmla="*/ 0 w 1031780"/>
              <a:gd name="connsiteY24" fmla="*/ 5125313 h 7059236"/>
              <a:gd name="connsiteX25" fmla="*/ 0 w 1031780"/>
              <a:gd name="connsiteY25" fmla="*/ 4426038 h 7059236"/>
              <a:gd name="connsiteX26" fmla="*/ 0 w 1031780"/>
              <a:gd name="connsiteY26" fmla="*/ 3997450 h 7059236"/>
              <a:gd name="connsiteX27" fmla="*/ 0 w 1031780"/>
              <a:gd name="connsiteY27" fmla="*/ 3636533 h 7059236"/>
              <a:gd name="connsiteX28" fmla="*/ 0 w 1031780"/>
              <a:gd name="connsiteY28" fmla="*/ 3004930 h 7059236"/>
              <a:gd name="connsiteX29" fmla="*/ 0 w 1031780"/>
              <a:gd name="connsiteY29" fmla="*/ 2508670 h 7059236"/>
              <a:gd name="connsiteX30" fmla="*/ 0 w 1031780"/>
              <a:gd name="connsiteY30" fmla="*/ 1877067 h 7059236"/>
              <a:gd name="connsiteX31" fmla="*/ 0 w 1031780"/>
              <a:gd name="connsiteY31" fmla="*/ 1245463 h 7059236"/>
              <a:gd name="connsiteX32" fmla="*/ 0 w 1031780"/>
              <a:gd name="connsiteY32" fmla="*/ 681531 h 7059236"/>
              <a:gd name="connsiteX33" fmla="*/ 0 w 1031780"/>
              <a:gd name="connsiteY33" fmla="*/ 140157 h 7059236"/>
              <a:gd name="connsiteX34" fmla="*/ 140157 w 1031780"/>
              <a:gd name="connsiteY34" fmla="*/ 0 h 7059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059236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54232" y="266732"/>
                  <a:pt x="1010407" y="464901"/>
                  <a:pt x="1031780" y="636417"/>
                </a:cubicBezTo>
                <a:cubicBezTo>
                  <a:pt x="1053153" y="807933"/>
                  <a:pt x="984695" y="926358"/>
                  <a:pt x="1031780" y="1132677"/>
                </a:cubicBezTo>
                <a:cubicBezTo>
                  <a:pt x="1078865" y="1338996"/>
                  <a:pt x="990915" y="1601412"/>
                  <a:pt x="1031780" y="1764280"/>
                </a:cubicBezTo>
                <a:cubicBezTo>
                  <a:pt x="1072645" y="1927148"/>
                  <a:pt x="1031632" y="2024615"/>
                  <a:pt x="1031780" y="2125196"/>
                </a:cubicBezTo>
                <a:cubicBezTo>
                  <a:pt x="1031928" y="2225777"/>
                  <a:pt x="1027500" y="2427238"/>
                  <a:pt x="1031780" y="2621456"/>
                </a:cubicBezTo>
                <a:cubicBezTo>
                  <a:pt x="1036060" y="2815674"/>
                  <a:pt x="1024286" y="3005833"/>
                  <a:pt x="1031780" y="3320732"/>
                </a:cubicBezTo>
                <a:cubicBezTo>
                  <a:pt x="1039274" y="3635631"/>
                  <a:pt x="983212" y="3595996"/>
                  <a:pt x="1031780" y="3816991"/>
                </a:cubicBezTo>
                <a:cubicBezTo>
                  <a:pt x="1080348" y="4037986"/>
                  <a:pt x="1007822" y="4094068"/>
                  <a:pt x="1031780" y="4245580"/>
                </a:cubicBezTo>
                <a:cubicBezTo>
                  <a:pt x="1055738" y="4397092"/>
                  <a:pt x="1002457" y="4496962"/>
                  <a:pt x="1031780" y="4606496"/>
                </a:cubicBezTo>
                <a:cubicBezTo>
                  <a:pt x="1061103" y="4716030"/>
                  <a:pt x="990974" y="4884770"/>
                  <a:pt x="1031780" y="5035084"/>
                </a:cubicBezTo>
                <a:cubicBezTo>
                  <a:pt x="1072586" y="5185398"/>
                  <a:pt x="982175" y="5284409"/>
                  <a:pt x="1031780" y="5531344"/>
                </a:cubicBezTo>
                <a:cubicBezTo>
                  <a:pt x="1081385" y="5778279"/>
                  <a:pt x="1003150" y="5906771"/>
                  <a:pt x="1031780" y="6162947"/>
                </a:cubicBezTo>
                <a:cubicBezTo>
                  <a:pt x="1060410" y="6419123"/>
                  <a:pt x="946941" y="6708620"/>
                  <a:pt x="1031780" y="6907337"/>
                </a:cubicBezTo>
                <a:cubicBezTo>
                  <a:pt x="1033147" y="6979561"/>
                  <a:pt x="965760" y="7057332"/>
                  <a:pt x="879881" y="7059236"/>
                </a:cubicBezTo>
                <a:cubicBezTo>
                  <a:pt x="750796" y="7059344"/>
                  <a:pt x="649396" y="7043679"/>
                  <a:pt x="501330" y="7059236"/>
                </a:cubicBezTo>
                <a:cubicBezTo>
                  <a:pt x="353264" y="7074793"/>
                  <a:pt x="248936" y="7032805"/>
                  <a:pt x="151899" y="7059236"/>
                </a:cubicBezTo>
                <a:cubicBezTo>
                  <a:pt x="65188" y="7043726"/>
                  <a:pt x="-6413" y="7003559"/>
                  <a:pt x="0" y="6907337"/>
                </a:cubicBezTo>
                <a:cubicBezTo>
                  <a:pt x="-3467" y="6737020"/>
                  <a:pt x="26268" y="6711173"/>
                  <a:pt x="0" y="6546421"/>
                </a:cubicBezTo>
                <a:cubicBezTo>
                  <a:pt x="-26268" y="6381669"/>
                  <a:pt x="50892" y="5991419"/>
                  <a:pt x="0" y="5847145"/>
                </a:cubicBezTo>
                <a:cubicBezTo>
                  <a:pt x="-50892" y="5702871"/>
                  <a:pt x="40959" y="5563432"/>
                  <a:pt x="0" y="5486229"/>
                </a:cubicBezTo>
                <a:cubicBezTo>
                  <a:pt x="-40959" y="5409026"/>
                  <a:pt x="31125" y="5247878"/>
                  <a:pt x="0" y="5125313"/>
                </a:cubicBezTo>
                <a:cubicBezTo>
                  <a:pt x="-31125" y="5002748"/>
                  <a:pt x="55848" y="4682817"/>
                  <a:pt x="0" y="4426038"/>
                </a:cubicBezTo>
                <a:cubicBezTo>
                  <a:pt x="-55848" y="4169259"/>
                  <a:pt x="38884" y="4163914"/>
                  <a:pt x="0" y="3997450"/>
                </a:cubicBezTo>
                <a:cubicBezTo>
                  <a:pt x="-38884" y="3830986"/>
                  <a:pt x="8118" y="3765288"/>
                  <a:pt x="0" y="3636533"/>
                </a:cubicBezTo>
                <a:cubicBezTo>
                  <a:pt x="-8118" y="3507778"/>
                  <a:pt x="1235" y="3255509"/>
                  <a:pt x="0" y="3004930"/>
                </a:cubicBezTo>
                <a:cubicBezTo>
                  <a:pt x="-1235" y="2754351"/>
                  <a:pt x="44513" y="2743158"/>
                  <a:pt x="0" y="2508670"/>
                </a:cubicBezTo>
                <a:cubicBezTo>
                  <a:pt x="-44513" y="2274182"/>
                  <a:pt x="39833" y="2107435"/>
                  <a:pt x="0" y="1877067"/>
                </a:cubicBezTo>
                <a:cubicBezTo>
                  <a:pt x="-39833" y="1646699"/>
                  <a:pt x="3237" y="1527673"/>
                  <a:pt x="0" y="1245463"/>
                </a:cubicBezTo>
                <a:cubicBezTo>
                  <a:pt x="-3237" y="963253"/>
                  <a:pt x="42384" y="824764"/>
                  <a:pt x="0" y="681531"/>
                </a:cubicBezTo>
                <a:cubicBezTo>
                  <a:pt x="-42384" y="538298"/>
                  <a:pt x="64592" y="319151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05923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6475" y="309558"/>
                  <a:pt x="1021342" y="343815"/>
                  <a:pt x="1031780" y="501073"/>
                </a:cubicBezTo>
                <a:cubicBezTo>
                  <a:pt x="1042218" y="658331"/>
                  <a:pt x="962395" y="904889"/>
                  <a:pt x="1031780" y="1200349"/>
                </a:cubicBezTo>
                <a:cubicBezTo>
                  <a:pt x="1101165" y="1495809"/>
                  <a:pt x="1005668" y="1597083"/>
                  <a:pt x="1031780" y="1764280"/>
                </a:cubicBezTo>
                <a:cubicBezTo>
                  <a:pt x="1057892" y="1931477"/>
                  <a:pt x="1028955" y="1961666"/>
                  <a:pt x="1031780" y="2125196"/>
                </a:cubicBezTo>
                <a:cubicBezTo>
                  <a:pt x="1034605" y="2288726"/>
                  <a:pt x="1015358" y="2443740"/>
                  <a:pt x="1031780" y="2621456"/>
                </a:cubicBezTo>
                <a:cubicBezTo>
                  <a:pt x="1048202" y="2799172"/>
                  <a:pt x="994845" y="2822237"/>
                  <a:pt x="1031780" y="2982373"/>
                </a:cubicBezTo>
                <a:cubicBezTo>
                  <a:pt x="1068715" y="3142509"/>
                  <a:pt x="992206" y="3398883"/>
                  <a:pt x="1031780" y="3613976"/>
                </a:cubicBezTo>
                <a:cubicBezTo>
                  <a:pt x="1071354" y="3829069"/>
                  <a:pt x="1008159" y="3955811"/>
                  <a:pt x="1031780" y="4042564"/>
                </a:cubicBezTo>
                <a:cubicBezTo>
                  <a:pt x="1055401" y="4129317"/>
                  <a:pt x="1008138" y="4457527"/>
                  <a:pt x="1031780" y="4741839"/>
                </a:cubicBezTo>
                <a:cubicBezTo>
                  <a:pt x="1055422" y="5026152"/>
                  <a:pt x="1022351" y="5045859"/>
                  <a:pt x="1031780" y="5238099"/>
                </a:cubicBezTo>
                <a:cubicBezTo>
                  <a:pt x="1041209" y="5430339"/>
                  <a:pt x="980107" y="5703728"/>
                  <a:pt x="1031780" y="5937375"/>
                </a:cubicBezTo>
                <a:cubicBezTo>
                  <a:pt x="1083453" y="6171022"/>
                  <a:pt x="1021077" y="6265600"/>
                  <a:pt x="1031780" y="6365963"/>
                </a:cubicBezTo>
                <a:cubicBezTo>
                  <a:pt x="1042483" y="6466326"/>
                  <a:pt x="970590" y="6657336"/>
                  <a:pt x="1031780" y="6907337"/>
                </a:cubicBezTo>
                <a:cubicBezTo>
                  <a:pt x="1036615" y="6992093"/>
                  <a:pt x="957859" y="7042627"/>
                  <a:pt x="879881" y="7059236"/>
                </a:cubicBezTo>
                <a:cubicBezTo>
                  <a:pt x="793899" y="7085491"/>
                  <a:pt x="679900" y="7056905"/>
                  <a:pt x="501330" y="7059236"/>
                </a:cubicBezTo>
                <a:cubicBezTo>
                  <a:pt x="322760" y="7061567"/>
                  <a:pt x="244482" y="7037639"/>
                  <a:pt x="151899" y="7059236"/>
                </a:cubicBezTo>
                <a:cubicBezTo>
                  <a:pt x="54350" y="7051071"/>
                  <a:pt x="9569" y="6982018"/>
                  <a:pt x="0" y="6907337"/>
                </a:cubicBezTo>
                <a:cubicBezTo>
                  <a:pt x="-38174" y="6749842"/>
                  <a:pt x="1477" y="6626883"/>
                  <a:pt x="0" y="6546421"/>
                </a:cubicBezTo>
                <a:cubicBezTo>
                  <a:pt x="-1477" y="6465959"/>
                  <a:pt x="37546" y="6318148"/>
                  <a:pt x="0" y="6185504"/>
                </a:cubicBezTo>
                <a:cubicBezTo>
                  <a:pt x="-37546" y="6052860"/>
                  <a:pt x="46776" y="5818171"/>
                  <a:pt x="0" y="5689245"/>
                </a:cubicBezTo>
                <a:cubicBezTo>
                  <a:pt x="-46776" y="5560319"/>
                  <a:pt x="6495" y="5399040"/>
                  <a:pt x="0" y="5192985"/>
                </a:cubicBezTo>
                <a:cubicBezTo>
                  <a:pt x="-6495" y="4986930"/>
                  <a:pt x="22329" y="4961998"/>
                  <a:pt x="0" y="4832068"/>
                </a:cubicBezTo>
                <a:cubicBezTo>
                  <a:pt x="-22329" y="4702138"/>
                  <a:pt x="1574" y="4451004"/>
                  <a:pt x="0" y="4268137"/>
                </a:cubicBezTo>
                <a:cubicBezTo>
                  <a:pt x="-1574" y="4085270"/>
                  <a:pt x="21125" y="4003511"/>
                  <a:pt x="0" y="3839549"/>
                </a:cubicBezTo>
                <a:cubicBezTo>
                  <a:pt x="-21125" y="3675587"/>
                  <a:pt x="27994" y="3294158"/>
                  <a:pt x="0" y="3140273"/>
                </a:cubicBezTo>
                <a:cubicBezTo>
                  <a:pt x="-27994" y="2986388"/>
                  <a:pt x="59977" y="2605260"/>
                  <a:pt x="0" y="2440998"/>
                </a:cubicBezTo>
                <a:cubicBezTo>
                  <a:pt x="-59977" y="2276737"/>
                  <a:pt x="50983" y="2030510"/>
                  <a:pt x="0" y="1877067"/>
                </a:cubicBezTo>
                <a:cubicBezTo>
                  <a:pt x="-50983" y="1723624"/>
                  <a:pt x="39584" y="1615202"/>
                  <a:pt x="0" y="1516150"/>
                </a:cubicBezTo>
                <a:cubicBezTo>
                  <a:pt x="-39584" y="1417098"/>
                  <a:pt x="71021" y="974101"/>
                  <a:pt x="0" y="816875"/>
                </a:cubicBezTo>
                <a:cubicBezTo>
                  <a:pt x="-71021" y="659650"/>
                  <a:pt x="59144" y="359118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030875" y="2394748"/>
            <a:ext cx="678219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5 บาท 2 เหรียญแลกเหรียญ 10 บาทได้ 1 เหรียญ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เหรียญ 10 บาท 1 เหรียญ แลกเหรียญ 5 บาทได้ 2 เหรียญ</a:t>
            </a:r>
          </a:p>
        </p:txBody>
      </p: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188BBFE5-C04D-4515-AE39-63149ED81DBC}"/>
              </a:ext>
            </a:extLst>
          </p:cNvPr>
          <p:cNvGrpSpPr/>
          <p:nvPr/>
        </p:nvGrpSpPr>
        <p:grpSpPr>
          <a:xfrm>
            <a:off x="2846928" y="986883"/>
            <a:ext cx="2233242" cy="1117909"/>
            <a:chOff x="5354997" y="4712717"/>
            <a:chExt cx="2233242" cy="1117909"/>
          </a:xfrm>
        </p:grpSpPr>
        <p:pic>
          <p:nvPicPr>
            <p:cNvPr id="43" name="รูปภาพ 42">
              <a:extLst>
                <a:ext uri="{FF2B5EF4-FFF2-40B4-BE49-F238E27FC236}">
                  <a16:creationId xmlns:a16="http://schemas.microsoft.com/office/drawing/2014/main" id="{895F7568-B181-4166-B926-8932261233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354997" y="4712717"/>
              <a:ext cx="1116000" cy="1116000"/>
            </a:xfrm>
            <a:prstGeom prst="rect">
              <a:avLst/>
            </a:prstGeom>
          </p:spPr>
        </p:pic>
        <p:pic>
          <p:nvPicPr>
            <p:cNvPr id="44" name="รูปภาพ 43">
              <a:extLst>
                <a:ext uri="{FF2B5EF4-FFF2-40B4-BE49-F238E27FC236}">
                  <a16:creationId xmlns:a16="http://schemas.microsoft.com/office/drawing/2014/main" id="{86582F41-DA6E-40B4-8FE4-D11EE673C0E6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472239" y="4714626"/>
              <a:ext cx="1116000" cy="1116000"/>
            </a:xfrm>
            <a:prstGeom prst="rect">
              <a:avLst/>
            </a:prstGeom>
          </p:spPr>
        </p:pic>
      </p:grpSp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DCF75E34-66CC-4A45-91F9-A4D58E598E5A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374317" y="906686"/>
            <a:ext cx="1228207" cy="1224000"/>
          </a:xfrm>
          <a:prstGeom prst="rect">
            <a:avLst/>
          </a:prstGeom>
        </p:spPr>
      </p:pic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ADC0FE1B-34C1-461B-99CD-D46D8D85E38E}"/>
              </a:ext>
            </a:extLst>
          </p:cNvPr>
          <p:cNvGrpSpPr/>
          <p:nvPr/>
        </p:nvGrpSpPr>
        <p:grpSpPr>
          <a:xfrm>
            <a:off x="5093275" y="1390899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7" name="Google Shape;1570;p76">
              <a:extLst>
                <a:ext uri="{FF2B5EF4-FFF2-40B4-BE49-F238E27FC236}">
                  <a16:creationId xmlns:a16="http://schemas.microsoft.com/office/drawing/2014/main" id="{2E2A5DC3-0BE9-4F65-841C-39988C7C8487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70;p76">
              <a:extLst>
                <a:ext uri="{FF2B5EF4-FFF2-40B4-BE49-F238E27FC236}">
                  <a16:creationId xmlns:a16="http://schemas.microsoft.com/office/drawing/2014/main" id="{ABFBA8FA-5BC1-4104-9B73-F31160EEFA59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0A9D99A5-ECD7-471C-82A4-533B37EFAC20}"/>
              </a:ext>
            </a:extLst>
          </p:cNvPr>
          <p:cNvSpPr txBox="1"/>
          <p:nvPr/>
        </p:nvSpPr>
        <p:spPr>
          <a:xfrm>
            <a:off x="5352872" y="1079859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50" name="Google Shape;478;p33">
            <a:extLst>
              <a:ext uri="{FF2B5EF4-FFF2-40B4-BE49-F238E27FC236}">
                <a16:creationId xmlns:a16="http://schemas.microsoft.com/office/drawing/2014/main" id="{EE4B7999-F3BC-493D-A2A4-2A3E7C19B89C}"/>
              </a:ext>
            </a:extLst>
          </p:cNvPr>
          <p:cNvSpPr/>
          <p:nvPr/>
        </p:nvSpPr>
        <p:spPr>
          <a:xfrm>
            <a:off x="2878280" y="4244255"/>
            <a:ext cx="7300262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Google Shape;3842;p61">
            <a:extLst>
              <a:ext uri="{FF2B5EF4-FFF2-40B4-BE49-F238E27FC236}">
                <a16:creationId xmlns:a16="http://schemas.microsoft.com/office/drawing/2014/main" id="{10A360E0-AF41-4867-A09A-464EB5A80C40}"/>
              </a:ext>
            </a:extLst>
          </p:cNvPr>
          <p:cNvSpPr txBox="1"/>
          <p:nvPr/>
        </p:nvSpPr>
        <p:spPr>
          <a:xfrm>
            <a:off x="3079715" y="4288638"/>
            <a:ext cx="691995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เหรียญ 1 บาท 1 เหรียญ แลกเหรียญ 25 สตางค์ได้กี่เหรียญ</a:t>
            </a:r>
          </a:p>
        </p:txBody>
      </p:sp>
      <p:grpSp>
        <p:nvGrpSpPr>
          <p:cNvPr id="60" name="Google Shape;1565;p76">
            <a:extLst>
              <a:ext uri="{FF2B5EF4-FFF2-40B4-BE49-F238E27FC236}">
                <a16:creationId xmlns:a16="http://schemas.microsoft.com/office/drawing/2014/main" id="{8E9EA93E-6297-4266-B7EA-825A7EF37AD7}"/>
              </a:ext>
            </a:extLst>
          </p:cNvPr>
          <p:cNvGrpSpPr/>
          <p:nvPr/>
        </p:nvGrpSpPr>
        <p:grpSpPr>
          <a:xfrm rot="3043634">
            <a:off x="3855786" y="5074691"/>
            <a:ext cx="718175" cy="322274"/>
            <a:chOff x="3142275" y="4276000"/>
            <a:chExt cx="1235450" cy="462050"/>
          </a:xfrm>
        </p:grpSpPr>
        <p:sp>
          <p:nvSpPr>
            <p:cNvPr id="61" name="Google Shape;1566;p76">
              <a:extLst>
                <a:ext uri="{FF2B5EF4-FFF2-40B4-BE49-F238E27FC236}">
                  <a16:creationId xmlns:a16="http://schemas.microsoft.com/office/drawing/2014/main" id="{18592AB9-29CD-491E-AD5F-F3C459059731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1567;p76">
              <a:extLst>
                <a:ext uri="{FF2B5EF4-FFF2-40B4-BE49-F238E27FC236}">
                  <a16:creationId xmlns:a16="http://schemas.microsoft.com/office/drawing/2014/main" id="{E6110928-9B38-43BC-BE4E-FC06EAFABC26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98DF5842-F81B-42FB-B584-8BB853760088}"/>
              </a:ext>
            </a:extLst>
          </p:cNvPr>
          <p:cNvSpPr txBox="1"/>
          <p:nvPr/>
        </p:nvSpPr>
        <p:spPr>
          <a:xfrm>
            <a:off x="4561222" y="5131027"/>
            <a:ext cx="12266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C0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 เหรียญ</a:t>
            </a:r>
          </a:p>
        </p:txBody>
      </p:sp>
    </p:spTree>
    <p:extLst>
      <p:ext uri="{BB962C8B-B14F-4D97-AF65-F5344CB8AC3E}">
        <p14:creationId xmlns:p14="http://schemas.microsoft.com/office/powerpoint/2010/main" val="879111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68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75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37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/>
      <p:bldP spid="49" grpId="0"/>
      <p:bldP spid="50" grpId="0" animBg="1"/>
      <p:bldP spid="51" grpId="0"/>
      <p:bldP spid="2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345910" y="586662"/>
            <a:ext cx="67858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50 สตางค์ 6 เหรียญ แลกเหรียญ 1 บาทได้กี่เหรียญ</a:t>
            </a: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865D59E6-5C08-495C-9957-8C5FB2F53313}"/>
              </a:ext>
            </a:extLst>
          </p:cNvPr>
          <p:cNvGrpSpPr/>
          <p:nvPr/>
        </p:nvGrpSpPr>
        <p:grpSpPr>
          <a:xfrm>
            <a:off x="3141438" y="1755668"/>
            <a:ext cx="1557077" cy="710709"/>
            <a:chOff x="6091900" y="1875039"/>
            <a:chExt cx="1557077" cy="710709"/>
          </a:xfrm>
        </p:grpSpPr>
        <p:pic>
          <p:nvPicPr>
            <p:cNvPr id="37" name="รูปภาพ 36">
              <a:extLst>
                <a:ext uri="{FF2B5EF4-FFF2-40B4-BE49-F238E27FC236}">
                  <a16:creationId xmlns:a16="http://schemas.microsoft.com/office/drawing/2014/main" id="{F8FCB1D4-9D80-4D45-ACCC-C27A222D5785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91900" y="1875039"/>
              <a:ext cx="695283" cy="702000"/>
            </a:xfrm>
            <a:prstGeom prst="rect">
              <a:avLst/>
            </a:prstGeom>
          </p:spPr>
        </p:pic>
        <p:pic>
          <p:nvPicPr>
            <p:cNvPr id="38" name="รูปภาพ 37">
              <a:extLst>
                <a:ext uri="{FF2B5EF4-FFF2-40B4-BE49-F238E27FC236}">
                  <a16:creationId xmlns:a16="http://schemas.microsoft.com/office/drawing/2014/main" id="{71A805C1-77AC-45E6-B6B9-CE743319954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953694" y="1883748"/>
              <a:ext cx="695283" cy="702000"/>
            </a:xfrm>
            <a:prstGeom prst="rect">
              <a:avLst/>
            </a:prstGeom>
          </p:spPr>
        </p:pic>
      </p:grpSp>
      <p:sp>
        <p:nvSpPr>
          <p:cNvPr id="6" name="วงเล็บปีกกาขวา 5">
            <a:extLst>
              <a:ext uri="{FF2B5EF4-FFF2-40B4-BE49-F238E27FC236}">
                <a16:creationId xmlns:a16="http://schemas.microsoft.com/office/drawing/2014/main" id="{CD354B2D-0E79-49AA-98A4-6F85E1F990D7}"/>
              </a:ext>
            </a:extLst>
          </p:cNvPr>
          <p:cNvSpPr/>
          <p:nvPr/>
        </p:nvSpPr>
        <p:spPr>
          <a:xfrm rot="16200000" flipH="1">
            <a:off x="3832221" y="2078117"/>
            <a:ext cx="180000" cy="864000"/>
          </a:xfrm>
          <a:prstGeom prst="rightBrace">
            <a:avLst>
              <a:gd name="adj1" fmla="val 25000"/>
              <a:gd name="adj2" fmla="val 50000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3E428178-96B1-4596-AA86-B0F2B1F4FC2C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17702" y="2573499"/>
            <a:ext cx="860308" cy="864000"/>
          </a:xfrm>
          <a:prstGeom prst="rect">
            <a:avLst/>
          </a:prstGeom>
        </p:spPr>
      </p:pic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A61A82D5-D472-4664-8BF2-3C64DF0C319F}"/>
              </a:ext>
            </a:extLst>
          </p:cNvPr>
          <p:cNvGrpSpPr/>
          <p:nvPr/>
        </p:nvGrpSpPr>
        <p:grpSpPr>
          <a:xfrm>
            <a:off x="5244331" y="1755668"/>
            <a:ext cx="1557077" cy="710709"/>
            <a:chOff x="6091900" y="1875039"/>
            <a:chExt cx="1557077" cy="710709"/>
          </a:xfrm>
        </p:grpSpPr>
        <p:pic>
          <p:nvPicPr>
            <p:cNvPr id="42" name="รูปภาพ 41">
              <a:extLst>
                <a:ext uri="{FF2B5EF4-FFF2-40B4-BE49-F238E27FC236}">
                  <a16:creationId xmlns:a16="http://schemas.microsoft.com/office/drawing/2014/main" id="{E0738CEB-D5CC-4332-8DD2-779F3F9CD191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91900" y="1875039"/>
              <a:ext cx="695283" cy="702000"/>
            </a:xfrm>
            <a:prstGeom prst="rect">
              <a:avLst/>
            </a:prstGeom>
          </p:spPr>
        </p:pic>
        <p:pic>
          <p:nvPicPr>
            <p:cNvPr id="43" name="รูปภาพ 42">
              <a:extLst>
                <a:ext uri="{FF2B5EF4-FFF2-40B4-BE49-F238E27FC236}">
                  <a16:creationId xmlns:a16="http://schemas.microsoft.com/office/drawing/2014/main" id="{2F488F8A-EC1E-4890-9E81-F55B28EC9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953694" y="1883748"/>
              <a:ext cx="695283" cy="702000"/>
            </a:xfrm>
            <a:prstGeom prst="rect">
              <a:avLst/>
            </a:prstGeom>
          </p:spPr>
        </p:pic>
      </p:grpSp>
      <p:sp>
        <p:nvSpPr>
          <p:cNvPr id="44" name="วงเล็บปีกกาขวา 43">
            <a:extLst>
              <a:ext uri="{FF2B5EF4-FFF2-40B4-BE49-F238E27FC236}">
                <a16:creationId xmlns:a16="http://schemas.microsoft.com/office/drawing/2014/main" id="{CC89345C-CE54-4ABB-985C-01803E9A8613}"/>
              </a:ext>
            </a:extLst>
          </p:cNvPr>
          <p:cNvSpPr/>
          <p:nvPr/>
        </p:nvSpPr>
        <p:spPr>
          <a:xfrm rot="16200000" flipH="1">
            <a:off x="5935114" y="2078117"/>
            <a:ext cx="180000" cy="864000"/>
          </a:xfrm>
          <a:prstGeom prst="rightBrace">
            <a:avLst>
              <a:gd name="adj1" fmla="val 25000"/>
              <a:gd name="adj2" fmla="val 50000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6C6E021A-1F69-4205-A751-4A2BC119F243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620595" y="2573499"/>
            <a:ext cx="860308" cy="864000"/>
          </a:xfrm>
          <a:prstGeom prst="rect">
            <a:avLst/>
          </a:prstGeom>
        </p:spPr>
      </p:pic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9E8D0F4-7A47-406B-9FE6-204B9DBED5B7}"/>
              </a:ext>
            </a:extLst>
          </p:cNvPr>
          <p:cNvGrpSpPr/>
          <p:nvPr/>
        </p:nvGrpSpPr>
        <p:grpSpPr>
          <a:xfrm>
            <a:off x="7337526" y="1753140"/>
            <a:ext cx="1557077" cy="710709"/>
            <a:chOff x="6091900" y="1875039"/>
            <a:chExt cx="1557077" cy="710709"/>
          </a:xfrm>
        </p:grpSpPr>
        <p:pic>
          <p:nvPicPr>
            <p:cNvPr id="47" name="รูปภาพ 46">
              <a:extLst>
                <a:ext uri="{FF2B5EF4-FFF2-40B4-BE49-F238E27FC236}">
                  <a16:creationId xmlns:a16="http://schemas.microsoft.com/office/drawing/2014/main" id="{4457525A-9FE0-4108-883C-2DD21B74FB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91900" y="1875039"/>
              <a:ext cx="695283" cy="702000"/>
            </a:xfrm>
            <a:prstGeom prst="rect">
              <a:avLst/>
            </a:prstGeom>
          </p:spPr>
        </p:pic>
        <p:pic>
          <p:nvPicPr>
            <p:cNvPr id="48" name="รูปภาพ 47">
              <a:extLst>
                <a:ext uri="{FF2B5EF4-FFF2-40B4-BE49-F238E27FC236}">
                  <a16:creationId xmlns:a16="http://schemas.microsoft.com/office/drawing/2014/main" id="{AB2B5574-1079-4B92-A307-DBE280156F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953694" y="1883748"/>
              <a:ext cx="695283" cy="702000"/>
            </a:xfrm>
            <a:prstGeom prst="rect">
              <a:avLst/>
            </a:prstGeom>
          </p:spPr>
        </p:pic>
      </p:grpSp>
      <p:sp>
        <p:nvSpPr>
          <p:cNvPr id="49" name="วงเล็บปีกกาขวา 48">
            <a:extLst>
              <a:ext uri="{FF2B5EF4-FFF2-40B4-BE49-F238E27FC236}">
                <a16:creationId xmlns:a16="http://schemas.microsoft.com/office/drawing/2014/main" id="{E3BBE3D1-CDA6-4960-9601-10A99557B99D}"/>
              </a:ext>
            </a:extLst>
          </p:cNvPr>
          <p:cNvSpPr/>
          <p:nvPr/>
        </p:nvSpPr>
        <p:spPr>
          <a:xfrm rot="16200000" flipH="1">
            <a:off x="8028309" y="2075589"/>
            <a:ext cx="180000" cy="864000"/>
          </a:xfrm>
          <a:prstGeom prst="rightBrace">
            <a:avLst>
              <a:gd name="adj1" fmla="val 25000"/>
              <a:gd name="adj2" fmla="val 50000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DBD00BA1-99D4-41F0-9FAD-7615417BE093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713790" y="2570971"/>
            <a:ext cx="860308" cy="864000"/>
          </a:xfrm>
          <a:prstGeom prst="rect">
            <a:avLst/>
          </a:prstGeom>
        </p:spPr>
      </p:pic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B0861AFC-8D0D-432B-8C1E-B95B6AE07FB2}"/>
              </a:ext>
            </a:extLst>
          </p:cNvPr>
          <p:cNvSpPr txBox="1"/>
          <p:nvPr/>
        </p:nvSpPr>
        <p:spPr>
          <a:xfrm>
            <a:off x="2238240" y="3631488"/>
            <a:ext cx="78822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เหรียญ 50 สตางค์ 6 เหรียญ แลกเหรียญ 1 บาท ได้ 3 เหรียญ</a:t>
            </a:r>
          </a:p>
        </p:txBody>
      </p:sp>
      <p:sp>
        <p:nvSpPr>
          <p:cNvPr id="52" name="Google Shape;3832;p61">
            <a:extLst>
              <a:ext uri="{FF2B5EF4-FFF2-40B4-BE49-F238E27FC236}">
                <a16:creationId xmlns:a16="http://schemas.microsoft.com/office/drawing/2014/main" id="{B8DBC0F3-3BDF-4F5E-B0AA-2CFC74E0840C}"/>
              </a:ext>
            </a:extLst>
          </p:cNvPr>
          <p:cNvSpPr/>
          <p:nvPr/>
        </p:nvSpPr>
        <p:spPr>
          <a:xfrm rot="5400000" flipH="1">
            <a:off x="5423723" y="793875"/>
            <a:ext cx="1031780" cy="8696447"/>
          </a:xfrm>
          <a:custGeom>
            <a:avLst/>
            <a:gdLst>
              <a:gd name="connsiteX0" fmla="*/ 140157 w 1031780"/>
              <a:gd name="connsiteY0" fmla="*/ 0 h 8696447"/>
              <a:gd name="connsiteX1" fmla="*/ 515890 w 1031780"/>
              <a:gd name="connsiteY1" fmla="*/ 0 h 8696447"/>
              <a:gd name="connsiteX2" fmla="*/ 891623 w 1031780"/>
              <a:gd name="connsiteY2" fmla="*/ 0 h 8696447"/>
              <a:gd name="connsiteX3" fmla="*/ 1031780 w 1031780"/>
              <a:gd name="connsiteY3" fmla="*/ 140157 h 8696447"/>
              <a:gd name="connsiteX4" fmla="*/ 1031780 w 1031780"/>
              <a:gd name="connsiteY4" fmla="*/ 616406 h 8696447"/>
              <a:gd name="connsiteX5" fmla="*/ 1031780 w 1031780"/>
              <a:gd name="connsiteY5" fmla="*/ 1092655 h 8696447"/>
              <a:gd name="connsiteX6" fmla="*/ 1031780 w 1031780"/>
              <a:gd name="connsiteY6" fmla="*/ 1484860 h 8696447"/>
              <a:gd name="connsiteX7" fmla="*/ 1031780 w 1031780"/>
              <a:gd name="connsiteY7" fmla="*/ 1793021 h 8696447"/>
              <a:gd name="connsiteX8" fmla="*/ 1031780 w 1031780"/>
              <a:gd name="connsiteY8" fmla="*/ 2185225 h 8696447"/>
              <a:gd name="connsiteX9" fmla="*/ 1031780 w 1031780"/>
              <a:gd name="connsiteY9" fmla="*/ 2661474 h 8696447"/>
              <a:gd name="connsiteX10" fmla="*/ 1031780 w 1031780"/>
              <a:gd name="connsiteY10" fmla="*/ 3305811 h 8696447"/>
              <a:gd name="connsiteX11" fmla="*/ 1031780 w 1031780"/>
              <a:gd name="connsiteY11" fmla="*/ 3950148 h 8696447"/>
              <a:gd name="connsiteX12" fmla="*/ 1031780 w 1031780"/>
              <a:gd name="connsiteY12" fmla="*/ 4258309 h 8696447"/>
              <a:gd name="connsiteX13" fmla="*/ 1031780 w 1031780"/>
              <a:gd name="connsiteY13" fmla="*/ 4650514 h 8696447"/>
              <a:gd name="connsiteX14" fmla="*/ 1031780 w 1031780"/>
              <a:gd name="connsiteY14" fmla="*/ 5294850 h 8696447"/>
              <a:gd name="connsiteX15" fmla="*/ 1031780 w 1031780"/>
              <a:gd name="connsiteY15" fmla="*/ 5771099 h 8696447"/>
              <a:gd name="connsiteX16" fmla="*/ 1031780 w 1031780"/>
              <a:gd name="connsiteY16" fmla="*/ 6331392 h 8696447"/>
              <a:gd name="connsiteX17" fmla="*/ 1031780 w 1031780"/>
              <a:gd name="connsiteY17" fmla="*/ 6891684 h 8696447"/>
              <a:gd name="connsiteX18" fmla="*/ 1031780 w 1031780"/>
              <a:gd name="connsiteY18" fmla="*/ 7536021 h 8696447"/>
              <a:gd name="connsiteX19" fmla="*/ 1031780 w 1031780"/>
              <a:gd name="connsiteY19" fmla="*/ 8544548 h 8696447"/>
              <a:gd name="connsiteX20" fmla="*/ 879881 w 1031780"/>
              <a:gd name="connsiteY20" fmla="*/ 8696447 h 8696447"/>
              <a:gd name="connsiteX21" fmla="*/ 508610 w 1031780"/>
              <a:gd name="connsiteY21" fmla="*/ 8696447 h 8696447"/>
              <a:gd name="connsiteX22" fmla="*/ 151899 w 1031780"/>
              <a:gd name="connsiteY22" fmla="*/ 8696447 h 8696447"/>
              <a:gd name="connsiteX23" fmla="*/ 0 w 1031780"/>
              <a:gd name="connsiteY23" fmla="*/ 8544548 h 8696447"/>
              <a:gd name="connsiteX24" fmla="*/ 0 w 1031780"/>
              <a:gd name="connsiteY24" fmla="*/ 8068299 h 8696447"/>
              <a:gd name="connsiteX25" fmla="*/ 0 w 1031780"/>
              <a:gd name="connsiteY25" fmla="*/ 7423963 h 8696447"/>
              <a:gd name="connsiteX26" fmla="*/ 0 w 1031780"/>
              <a:gd name="connsiteY26" fmla="*/ 6779626 h 8696447"/>
              <a:gd name="connsiteX27" fmla="*/ 0 w 1031780"/>
              <a:gd name="connsiteY27" fmla="*/ 6219333 h 8696447"/>
              <a:gd name="connsiteX28" fmla="*/ 0 w 1031780"/>
              <a:gd name="connsiteY28" fmla="*/ 5827128 h 8696447"/>
              <a:gd name="connsiteX29" fmla="*/ 0 w 1031780"/>
              <a:gd name="connsiteY29" fmla="*/ 5182792 h 8696447"/>
              <a:gd name="connsiteX30" fmla="*/ 0 w 1031780"/>
              <a:gd name="connsiteY30" fmla="*/ 4538455 h 8696447"/>
              <a:gd name="connsiteX31" fmla="*/ 0 w 1031780"/>
              <a:gd name="connsiteY31" fmla="*/ 4146250 h 8696447"/>
              <a:gd name="connsiteX32" fmla="*/ 0 w 1031780"/>
              <a:gd name="connsiteY32" fmla="*/ 3754045 h 8696447"/>
              <a:gd name="connsiteX33" fmla="*/ 0 w 1031780"/>
              <a:gd name="connsiteY33" fmla="*/ 3361840 h 8696447"/>
              <a:gd name="connsiteX34" fmla="*/ 0 w 1031780"/>
              <a:gd name="connsiteY34" fmla="*/ 2885591 h 8696447"/>
              <a:gd name="connsiteX35" fmla="*/ 0 w 1031780"/>
              <a:gd name="connsiteY35" fmla="*/ 2493386 h 8696447"/>
              <a:gd name="connsiteX36" fmla="*/ 0 w 1031780"/>
              <a:gd name="connsiteY36" fmla="*/ 2101182 h 8696447"/>
              <a:gd name="connsiteX37" fmla="*/ 0 w 1031780"/>
              <a:gd name="connsiteY37" fmla="*/ 1708977 h 8696447"/>
              <a:gd name="connsiteX38" fmla="*/ 0 w 1031780"/>
              <a:gd name="connsiteY38" fmla="*/ 980596 h 8696447"/>
              <a:gd name="connsiteX39" fmla="*/ 0 w 1031780"/>
              <a:gd name="connsiteY39" fmla="*/ 672435 h 8696447"/>
              <a:gd name="connsiteX40" fmla="*/ 0 w 1031780"/>
              <a:gd name="connsiteY40" fmla="*/ 140157 h 8696447"/>
              <a:gd name="connsiteX41" fmla="*/ 140157 w 1031780"/>
              <a:gd name="connsiteY41" fmla="*/ 0 h 8696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31780" h="8696447" fill="none" extrusionOk="0">
                <a:moveTo>
                  <a:pt x="140157" y="0"/>
                </a:moveTo>
                <a:cubicBezTo>
                  <a:pt x="312916" y="-37860"/>
                  <a:pt x="330874" y="14612"/>
                  <a:pt x="515890" y="0"/>
                </a:cubicBezTo>
                <a:cubicBezTo>
                  <a:pt x="700906" y="-14612"/>
                  <a:pt x="806127" y="33526"/>
                  <a:pt x="891623" y="0"/>
                </a:cubicBezTo>
                <a:cubicBezTo>
                  <a:pt x="956375" y="-16013"/>
                  <a:pt x="1024993" y="82778"/>
                  <a:pt x="1031780" y="140157"/>
                </a:cubicBezTo>
                <a:cubicBezTo>
                  <a:pt x="1088270" y="298276"/>
                  <a:pt x="1014684" y="491452"/>
                  <a:pt x="1031780" y="616406"/>
                </a:cubicBezTo>
                <a:cubicBezTo>
                  <a:pt x="1048876" y="741360"/>
                  <a:pt x="997788" y="996480"/>
                  <a:pt x="1031780" y="1092655"/>
                </a:cubicBezTo>
                <a:cubicBezTo>
                  <a:pt x="1065772" y="1188830"/>
                  <a:pt x="1015630" y="1380103"/>
                  <a:pt x="1031780" y="1484860"/>
                </a:cubicBezTo>
                <a:cubicBezTo>
                  <a:pt x="1047930" y="1589617"/>
                  <a:pt x="1011540" y="1705556"/>
                  <a:pt x="1031780" y="1793021"/>
                </a:cubicBezTo>
                <a:cubicBezTo>
                  <a:pt x="1052020" y="1880486"/>
                  <a:pt x="986896" y="2105351"/>
                  <a:pt x="1031780" y="2185225"/>
                </a:cubicBezTo>
                <a:cubicBezTo>
                  <a:pt x="1076664" y="2265099"/>
                  <a:pt x="1001087" y="2434843"/>
                  <a:pt x="1031780" y="2661474"/>
                </a:cubicBezTo>
                <a:cubicBezTo>
                  <a:pt x="1062473" y="2888105"/>
                  <a:pt x="977268" y="3055490"/>
                  <a:pt x="1031780" y="3305811"/>
                </a:cubicBezTo>
                <a:cubicBezTo>
                  <a:pt x="1086292" y="3556132"/>
                  <a:pt x="1010566" y="3795545"/>
                  <a:pt x="1031780" y="3950148"/>
                </a:cubicBezTo>
                <a:cubicBezTo>
                  <a:pt x="1052994" y="4104751"/>
                  <a:pt x="1026697" y="4132829"/>
                  <a:pt x="1031780" y="4258309"/>
                </a:cubicBezTo>
                <a:cubicBezTo>
                  <a:pt x="1036863" y="4383789"/>
                  <a:pt x="1025083" y="4537956"/>
                  <a:pt x="1031780" y="4650514"/>
                </a:cubicBezTo>
                <a:cubicBezTo>
                  <a:pt x="1038477" y="4763072"/>
                  <a:pt x="968708" y="5131498"/>
                  <a:pt x="1031780" y="5294850"/>
                </a:cubicBezTo>
                <a:cubicBezTo>
                  <a:pt x="1094852" y="5458202"/>
                  <a:pt x="997447" y="5570721"/>
                  <a:pt x="1031780" y="5771099"/>
                </a:cubicBezTo>
                <a:cubicBezTo>
                  <a:pt x="1066113" y="5971477"/>
                  <a:pt x="992616" y="6139033"/>
                  <a:pt x="1031780" y="6331392"/>
                </a:cubicBezTo>
                <a:cubicBezTo>
                  <a:pt x="1070944" y="6523751"/>
                  <a:pt x="990106" y="6639166"/>
                  <a:pt x="1031780" y="6891684"/>
                </a:cubicBezTo>
                <a:cubicBezTo>
                  <a:pt x="1073454" y="7144202"/>
                  <a:pt x="996997" y="7288086"/>
                  <a:pt x="1031780" y="7536021"/>
                </a:cubicBezTo>
                <a:cubicBezTo>
                  <a:pt x="1066563" y="7783956"/>
                  <a:pt x="999005" y="8306718"/>
                  <a:pt x="1031780" y="8544548"/>
                </a:cubicBezTo>
                <a:cubicBezTo>
                  <a:pt x="1044321" y="8617713"/>
                  <a:pt x="957680" y="8701934"/>
                  <a:pt x="879881" y="8696447"/>
                </a:cubicBezTo>
                <a:cubicBezTo>
                  <a:pt x="795233" y="8721686"/>
                  <a:pt x="656030" y="8685567"/>
                  <a:pt x="508610" y="8696447"/>
                </a:cubicBezTo>
                <a:cubicBezTo>
                  <a:pt x="361190" y="8707327"/>
                  <a:pt x="230425" y="8660012"/>
                  <a:pt x="151899" y="8696447"/>
                </a:cubicBezTo>
                <a:cubicBezTo>
                  <a:pt x="62879" y="8700818"/>
                  <a:pt x="11241" y="8607672"/>
                  <a:pt x="0" y="8544548"/>
                </a:cubicBezTo>
                <a:cubicBezTo>
                  <a:pt x="-164" y="8385118"/>
                  <a:pt x="44801" y="8248472"/>
                  <a:pt x="0" y="8068299"/>
                </a:cubicBezTo>
                <a:cubicBezTo>
                  <a:pt x="-44801" y="7888126"/>
                  <a:pt x="3299" y="7656415"/>
                  <a:pt x="0" y="7423963"/>
                </a:cubicBezTo>
                <a:cubicBezTo>
                  <a:pt x="-3299" y="7191511"/>
                  <a:pt x="45073" y="6946869"/>
                  <a:pt x="0" y="6779626"/>
                </a:cubicBezTo>
                <a:cubicBezTo>
                  <a:pt x="-45073" y="6612383"/>
                  <a:pt x="44731" y="6391766"/>
                  <a:pt x="0" y="6219333"/>
                </a:cubicBezTo>
                <a:cubicBezTo>
                  <a:pt x="-44731" y="6046900"/>
                  <a:pt x="11944" y="5931467"/>
                  <a:pt x="0" y="5827128"/>
                </a:cubicBezTo>
                <a:cubicBezTo>
                  <a:pt x="-11944" y="5722790"/>
                  <a:pt x="52500" y="5395635"/>
                  <a:pt x="0" y="5182792"/>
                </a:cubicBezTo>
                <a:cubicBezTo>
                  <a:pt x="-52500" y="4969949"/>
                  <a:pt x="50591" y="4740870"/>
                  <a:pt x="0" y="4538455"/>
                </a:cubicBezTo>
                <a:cubicBezTo>
                  <a:pt x="-50591" y="4336040"/>
                  <a:pt x="21006" y="4322166"/>
                  <a:pt x="0" y="4146250"/>
                </a:cubicBezTo>
                <a:cubicBezTo>
                  <a:pt x="-21006" y="3970334"/>
                  <a:pt x="27371" y="3916856"/>
                  <a:pt x="0" y="3754045"/>
                </a:cubicBezTo>
                <a:cubicBezTo>
                  <a:pt x="-27371" y="3591235"/>
                  <a:pt x="18374" y="3546293"/>
                  <a:pt x="0" y="3361840"/>
                </a:cubicBezTo>
                <a:cubicBezTo>
                  <a:pt x="-18374" y="3177387"/>
                  <a:pt x="20190" y="3070473"/>
                  <a:pt x="0" y="2885591"/>
                </a:cubicBezTo>
                <a:cubicBezTo>
                  <a:pt x="-20190" y="2700709"/>
                  <a:pt x="25668" y="2642463"/>
                  <a:pt x="0" y="2493386"/>
                </a:cubicBezTo>
                <a:cubicBezTo>
                  <a:pt x="-25668" y="2344309"/>
                  <a:pt x="34743" y="2295870"/>
                  <a:pt x="0" y="2101182"/>
                </a:cubicBezTo>
                <a:cubicBezTo>
                  <a:pt x="-34743" y="1906494"/>
                  <a:pt x="5938" y="1798947"/>
                  <a:pt x="0" y="1708977"/>
                </a:cubicBezTo>
                <a:cubicBezTo>
                  <a:pt x="-5938" y="1619008"/>
                  <a:pt x="14678" y="1337529"/>
                  <a:pt x="0" y="980596"/>
                </a:cubicBezTo>
                <a:cubicBezTo>
                  <a:pt x="-14678" y="623663"/>
                  <a:pt x="26507" y="796869"/>
                  <a:pt x="0" y="672435"/>
                </a:cubicBezTo>
                <a:cubicBezTo>
                  <a:pt x="-26507" y="548001"/>
                  <a:pt x="18419" y="352228"/>
                  <a:pt x="0" y="140157"/>
                </a:cubicBezTo>
                <a:cubicBezTo>
                  <a:pt x="3043" y="76371"/>
                  <a:pt x="50432" y="-12399"/>
                  <a:pt x="140157" y="0"/>
                </a:cubicBezTo>
                <a:close/>
              </a:path>
              <a:path w="1031780" h="8696447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60879" y="292379"/>
                  <a:pt x="1007158" y="379308"/>
                  <a:pt x="1031780" y="448318"/>
                </a:cubicBezTo>
                <a:cubicBezTo>
                  <a:pt x="1056402" y="517328"/>
                  <a:pt x="1021268" y="992279"/>
                  <a:pt x="1031780" y="1176699"/>
                </a:cubicBezTo>
                <a:cubicBezTo>
                  <a:pt x="1042292" y="1361119"/>
                  <a:pt x="965582" y="1489113"/>
                  <a:pt x="1031780" y="1736991"/>
                </a:cubicBezTo>
                <a:cubicBezTo>
                  <a:pt x="1097978" y="1984869"/>
                  <a:pt x="1014083" y="1895902"/>
                  <a:pt x="1031780" y="2045152"/>
                </a:cubicBezTo>
                <a:cubicBezTo>
                  <a:pt x="1049477" y="2194402"/>
                  <a:pt x="1017577" y="2340896"/>
                  <a:pt x="1031780" y="2521401"/>
                </a:cubicBezTo>
                <a:cubicBezTo>
                  <a:pt x="1045983" y="2701906"/>
                  <a:pt x="1021820" y="2716795"/>
                  <a:pt x="1031780" y="2829562"/>
                </a:cubicBezTo>
                <a:cubicBezTo>
                  <a:pt x="1041740" y="2942329"/>
                  <a:pt x="980410" y="3196656"/>
                  <a:pt x="1031780" y="3473899"/>
                </a:cubicBezTo>
                <a:cubicBezTo>
                  <a:pt x="1083150" y="3751142"/>
                  <a:pt x="991841" y="3760582"/>
                  <a:pt x="1031780" y="3866104"/>
                </a:cubicBezTo>
                <a:cubicBezTo>
                  <a:pt x="1071719" y="3971627"/>
                  <a:pt x="1016834" y="4370598"/>
                  <a:pt x="1031780" y="4594484"/>
                </a:cubicBezTo>
                <a:cubicBezTo>
                  <a:pt x="1046726" y="4818370"/>
                  <a:pt x="999672" y="4964269"/>
                  <a:pt x="1031780" y="5070733"/>
                </a:cubicBezTo>
                <a:cubicBezTo>
                  <a:pt x="1063888" y="5177197"/>
                  <a:pt x="982416" y="5617735"/>
                  <a:pt x="1031780" y="5799114"/>
                </a:cubicBezTo>
                <a:cubicBezTo>
                  <a:pt x="1081144" y="5980493"/>
                  <a:pt x="1021427" y="6057947"/>
                  <a:pt x="1031780" y="6191319"/>
                </a:cubicBezTo>
                <a:cubicBezTo>
                  <a:pt x="1042133" y="6324692"/>
                  <a:pt x="997237" y="6539549"/>
                  <a:pt x="1031780" y="6751611"/>
                </a:cubicBezTo>
                <a:cubicBezTo>
                  <a:pt x="1066323" y="6963673"/>
                  <a:pt x="966483" y="7101228"/>
                  <a:pt x="1031780" y="7311904"/>
                </a:cubicBezTo>
                <a:cubicBezTo>
                  <a:pt x="1097077" y="7522580"/>
                  <a:pt x="1000451" y="7806387"/>
                  <a:pt x="1031780" y="8040285"/>
                </a:cubicBezTo>
                <a:cubicBezTo>
                  <a:pt x="1063109" y="8274183"/>
                  <a:pt x="978244" y="8354331"/>
                  <a:pt x="1031780" y="8544548"/>
                </a:cubicBezTo>
                <a:cubicBezTo>
                  <a:pt x="1020892" y="8630893"/>
                  <a:pt x="943297" y="8696686"/>
                  <a:pt x="879881" y="8696447"/>
                </a:cubicBezTo>
                <a:cubicBezTo>
                  <a:pt x="788232" y="8698581"/>
                  <a:pt x="623674" y="8680218"/>
                  <a:pt x="508610" y="8696447"/>
                </a:cubicBezTo>
                <a:cubicBezTo>
                  <a:pt x="393546" y="8712676"/>
                  <a:pt x="239769" y="8657779"/>
                  <a:pt x="151899" y="8696447"/>
                </a:cubicBezTo>
                <a:cubicBezTo>
                  <a:pt x="60520" y="8679915"/>
                  <a:pt x="-4667" y="8638708"/>
                  <a:pt x="0" y="8544548"/>
                </a:cubicBezTo>
                <a:cubicBezTo>
                  <a:pt x="-56110" y="8347162"/>
                  <a:pt x="65504" y="8106441"/>
                  <a:pt x="0" y="7816167"/>
                </a:cubicBezTo>
                <a:cubicBezTo>
                  <a:pt x="-65504" y="7525893"/>
                  <a:pt x="20009" y="7651137"/>
                  <a:pt x="0" y="7508006"/>
                </a:cubicBezTo>
                <a:cubicBezTo>
                  <a:pt x="-20009" y="7364875"/>
                  <a:pt x="22575" y="7200504"/>
                  <a:pt x="0" y="6947714"/>
                </a:cubicBezTo>
                <a:cubicBezTo>
                  <a:pt x="-22575" y="6694924"/>
                  <a:pt x="20788" y="6703599"/>
                  <a:pt x="0" y="6555509"/>
                </a:cubicBezTo>
                <a:cubicBezTo>
                  <a:pt x="-20788" y="6407419"/>
                  <a:pt x="73766" y="6170193"/>
                  <a:pt x="0" y="5827128"/>
                </a:cubicBezTo>
                <a:cubicBezTo>
                  <a:pt x="-73766" y="5484063"/>
                  <a:pt x="62574" y="5316006"/>
                  <a:pt x="0" y="5098748"/>
                </a:cubicBezTo>
                <a:cubicBezTo>
                  <a:pt x="-62574" y="4881490"/>
                  <a:pt x="6905" y="4738047"/>
                  <a:pt x="0" y="4538455"/>
                </a:cubicBezTo>
                <a:cubicBezTo>
                  <a:pt x="-6905" y="4338863"/>
                  <a:pt x="32285" y="4327199"/>
                  <a:pt x="0" y="4230294"/>
                </a:cubicBezTo>
                <a:cubicBezTo>
                  <a:pt x="-32285" y="4133389"/>
                  <a:pt x="5273" y="3789447"/>
                  <a:pt x="0" y="3501913"/>
                </a:cubicBezTo>
                <a:cubicBezTo>
                  <a:pt x="-5273" y="3214379"/>
                  <a:pt x="34670" y="3126392"/>
                  <a:pt x="0" y="3025665"/>
                </a:cubicBezTo>
                <a:cubicBezTo>
                  <a:pt x="-34670" y="2924938"/>
                  <a:pt x="11290" y="2860811"/>
                  <a:pt x="0" y="2717504"/>
                </a:cubicBezTo>
                <a:cubicBezTo>
                  <a:pt x="-11290" y="2574197"/>
                  <a:pt x="53437" y="2163828"/>
                  <a:pt x="0" y="1989123"/>
                </a:cubicBezTo>
                <a:cubicBezTo>
                  <a:pt x="-53437" y="1814418"/>
                  <a:pt x="68102" y="1573137"/>
                  <a:pt x="0" y="1344786"/>
                </a:cubicBezTo>
                <a:cubicBezTo>
                  <a:pt x="-68102" y="1116435"/>
                  <a:pt x="30225" y="1103451"/>
                  <a:pt x="0" y="952581"/>
                </a:cubicBezTo>
                <a:cubicBezTo>
                  <a:pt x="-30225" y="801712"/>
                  <a:pt x="85314" y="355076"/>
                  <a:pt x="0" y="140157"/>
                </a:cubicBezTo>
                <a:cubicBezTo>
                  <a:pt x="4653" y="55529"/>
                  <a:pt x="54387" y="9199"/>
                  <a:pt x="140157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346FB814-26F6-4310-9437-82E76BCD9ECD}"/>
              </a:ext>
            </a:extLst>
          </p:cNvPr>
          <p:cNvSpPr txBox="1"/>
          <p:nvPr/>
        </p:nvSpPr>
        <p:spPr>
          <a:xfrm>
            <a:off x="1746507" y="4568459"/>
            <a:ext cx="83551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50 </a:t>
            </a:r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สตางค์ 2 เหรียญ แลกเหรียญ 1 บาท ได้ 1 เหรียญ</a:t>
            </a:r>
          </a:p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</a:t>
            </a:r>
            <a:r>
              <a:rPr lang="th-TH" dirty="0" err="1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ียญ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50 </a:t>
            </a:r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สตางค์ 6 เหรียญ แลกเหรียญ 1 บาท ได้ 6 ÷ 2 </a:t>
            </a:r>
            <a:r>
              <a:rPr lang="en-US" dirty="0">
                <a:latin typeface="CmPrasanmit" panose="02000000000000000000" pitchFamily="2" charset="-34"/>
                <a:cs typeface="CmPrasanmit" panose="02000000000000000000" pitchFamily="2" charset="-34"/>
              </a:rPr>
              <a:t>= 3 </a:t>
            </a:r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เหรียญ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258944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950"/>
                            </p:stCondLst>
                            <p:childTnLst>
                              <p:par>
                                <p:cTn id="9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9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95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9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9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95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95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9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95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95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9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335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38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6" grpId="0" animBg="1"/>
      <p:bldP spid="44" grpId="0" animBg="1"/>
      <p:bldP spid="49" grpId="0" animBg="1"/>
      <p:bldP spid="7" grpId="0"/>
      <p:bldP spid="52" grpId="0" animBg="1"/>
      <p:bldP spid="5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56597094-AF9B-44E3-9783-DE3AF610FE0C}"/>
              </a:ext>
            </a:extLst>
          </p:cNvPr>
          <p:cNvGrpSpPr/>
          <p:nvPr/>
        </p:nvGrpSpPr>
        <p:grpSpPr>
          <a:xfrm>
            <a:off x="2361880" y="2408906"/>
            <a:ext cx="547306" cy="527907"/>
            <a:chOff x="3428525" y="1458919"/>
            <a:chExt cx="985014" cy="527907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FC13388-945D-47F0-A894-3A39CA53B6DF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9AEF9D6D-CA8B-4A7C-A941-AEBA054B7B50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331489" y="586662"/>
            <a:ext cx="68146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2 บาท 3 เหรียญ แลกเหรียญ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 สตางค์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ได้กี่เหรียญ</a:t>
            </a: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B0861AFC-8D0D-432B-8C1E-B95B6AE07FB2}"/>
              </a:ext>
            </a:extLst>
          </p:cNvPr>
          <p:cNvSpPr txBox="1"/>
          <p:nvPr/>
        </p:nvSpPr>
        <p:spPr>
          <a:xfrm>
            <a:off x="2219379" y="3639753"/>
            <a:ext cx="790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เหรียญ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 บาท 3 เหรียญ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แลกเหรียญ 50 สตางค์ได้ 12 เหรียญ</a:t>
            </a:r>
          </a:p>
        </p:txBody>
      </p:sp>
      <p:sp>
        <p:nvSpPr>
          <p:cNvPr id="52" name="Google Shape;3832;p61">
            <a:extLst>
              <a:ext uri="{FF2B5EF4-FFF2-40B4-BE49-F238E27FC236}">
                <a16:creationId xmlns:a16="http://schemas.microsoft.com/office/drawing/2014/main" id="{B8DBC0F3-3BDF-4F5E-B0AA-2CFC74E0840C}"/>
              </a:ext>
            </a:extLst>
          </p:cNvPr>
          <p:cNvSpPr/>
          <p:nvPr/>
        </p:nvSpPr>
        <p:spPr>
          <a:xfrm rot="5400000" flipH="1">
            <a:off x="5502551" y="715047"/>
            <a:ext cx="1031780" cy="8854103"/>
          </a:xfrm>
          <a:custGeom>
            <a:avLst/>
            <a:gdLst>
              <a:gd name="connsiteX0" fmla="*/ 140157 w 1031780"/>
              <a:gd name="connsiteY0" fmla="*/ 0 h 8854103"/>
              <a:gd name="connsiteX1" fmla="*/ 515890 w 1031780"/>
              <a:gd name="connsiteY1" fmla="*/ 0 h 8854103"/>
              <a:gd name="connsiteX2" fmla="*/ 891623 w 1031780"/>
              <a:gd name="connsiteY2" fmla="*/ 0 h 8854103"/>
              <a:gd name="connsiteX3" fmla="*/ 1031780 w 1031780"/>
              <a:gd name="connsiteY3" fmla="*/ 140157 h 8854103"/>
              <a:gd name="connsiteX4" fmla="*/ 1031780 w 1031780"/>
              <a:gd name="connsiteY4" fmla="*/ 625340 h 8854103"/>
              <a:gd name="connsiteX5" fmla="*/ 1031780 w 1031780"/>
              <a:gd name="connsiteY5" fmla="*/ 1110522 h 8854103"/>
              <a:gd name="connsiteX6" fmla="*/ 1031780 w 1031780"/>
              <a:gd name="connsiteY6" fmla="*/ 1510085 h 8854103"/>
              <a:gd name="connsiteX7" fmla="*/ 1031780 w 1031780"/>
              <a:gd name="connsiteY7" fmla="*/ 1824026 h 8854103"/>
              <a:gd name="connsiteX8" fmla="*/ 1031780 w 1031780"/>
              <a:gd name="connsiteY8" fmla="*/ 2223588 h 8854103"/>
              <a:gd name="connsiteX9" fmla="*/ 1031780 w 1031780"/>
              <a:gd name="connsiteY9" fmla="*/ 2708771 h 8854103"/>
              <a:gd name="connsiteX10" fmla="*/ 1031780 w 1031780"/>
              <a:gd name="connsiteY10" fmla="*/ 3365195 h 8854103"/>
              <a:gd name="connsiteX11" fmla="*/ 1031780 w 1031780"/>
              <a:gd name="connsiteY11" fmla="*/ 4021618 h 8854103"/>
              <a:gd name="connsiteX12" fmla="*/ 1031780 w 1031780"/>
              <a:gd name="connsiteY12" fmla="*/ 4335560 h 8854103"/>
              <a:gd name="connsiteX13" fmla="*/ 1031780 w 1031780"/>
              <a:gd name="connsiteY13" fmla="*/ 4735122 h 8854103"/>
              <a:gd name="connsiteX14" fmla="*/ 1031780 w 1031780"/>
              <a:gd name="connsiteY14" fmla="*/ 5391546 h 8854103"/>
              <a:gd name="connsiteX15" fmla="*/ 1031780 w 1031780"/>
              <a:gd name="connsiteY15" fmla="*/ 5876728 h 8854103"/>
              <a:gd name="connsiteX16" fmla="*/ 1031780 w 1031780"/>
              <a:gd name="connsiteY16" fmla="*/ 6447532 h 8854103"/>
              <a:gd name="connsiteX17" fmla="*/ 1031780 w 1031780"/>
              <a:gd name="connsiteY17" fmla="*/ 7018335 h 8854103"/>
              <a:gd name="connsiteX18" fmla="*/ 1031780 w 1031780"/>
              <a:gd name="connsiteY18" fmla="*/ 7674758 h 8854103"/>
              <a:gd name="connsiteX19" fmla="*/ 1031780 w 1031780"/>
              <a:gd name="connsiteY19" fmla="*/ 8702204 h 8854103"/>
              <a:gd name="connsiteX20" fmla="*/ 879881 w 1031780"/>
              <a:gd name="connsiteY20" fmla="*/ 8854103 h 8854103"/>
              <a:gd name="connsiteX21" fmla="*/ 508610 w 1031780"/>
              <a:gd name="connsiteY21" fmla="*/ 8854103 h 8854103"/>
              <a:gd name="connsiteX22" fmla="*/ 151899 w 1031780"/>
              <a:gd name="connsiteY22" fmla="*/ 8854103 h 8854103"/>
              <a:gd name="connsiteX23" fmla="*/ 0 w 1031780"/>
              <a:gd name="connsiteY23" fmla="*/ 8702204 h 8854103"/>
              <a:gd name="connsiteX24" fmla="*/ 0 w 1031780"/>
              <a:gd name="connsiteY24" fmla="*/ 8217021 h 8854103"/>
              <a:gd name="connsiteX25" fmla="*/ 0 w 1031780"/>
              <a:gd name="connsiteY25" fmla="*/ 7560598 h 8854103"/>
              <a:gd name="connsiteX26" fmla="*/ 0 w 1031780"/>
              <a:gd name="connsiteY26" fmla="*/ 6904174 h 8854103"/>
              <a:gd name="connsiteX27" fmla="*/ 0 w 1031780"/>
              <a:gd name="connsiteY27" fmla="*/ 6333371 h 8854103"/>
              <a:gd name="connsiteX28" fmla="*/ 0 w 1031780"/>
              <a:gd name="connsiteY28" fmla="*/ 5933809 h 8854103"/>
              <a:gd name="connsiteX29" fmla="*/ 0 w 1031780"/>
              <a:gd name="connsiteY29" fmla="*/ 5277385 h 8854103"/>
              <a:gd name="connsiteX30" fmla="*/ 0 w 1031780"/>
              <a:gd name="connsiteY30" fmla="*/ 4620962 h 8854103"/>
              <a:gd name="connsiteX31" fmla="*/ 0 w 1031780"/>
              <a:gd name="connsiteY31" fmla="*/ 4221399 h 8854103"/>
              <a:gd name="connsiteX32" fmla="*/ 0 w 1031780"/>
              <a:gd name="connsiteY32" fmla="*/ 3821837 h 8854103"/>
              <a:gd name="connsiteX33" fmla="*/ 0 w 1031780"/>
              <a:gd name="connsiteY33" fmla="*/ 3422275 h 8854103"/>
              <a:gd name="connsiteX34" fmla="*/ 0 w 1031780"/>
              <a:gd name="connsiteY34" fmla="*/ 2937092 h 8854103"/>
              <a:gd name="connsiteX35" fmla="*/ 0 w 1031780"/>
              <a:gd name="connsiteY35" fmla="*/ 2537530 h 8854103"/>
              <a:gd name="connsiteX36" fmla="*/ 0 w 1031780"/>
              <a:gd name="connsiteY36" fmla="*/ 2137968 h 8854103"/>
              <a:gd name="connsiteX37" fmla="*/ 0 w 1031780"/>
              <a:gd name="connsiteY37" fmla="*/ 1738406 h 8854103"/>
              <a:gd name="connsiteX38" fmla="*/ 0 w 1031780"/>
              <a:gd name="connsiteY38" fmla="*/ 996362 h 8854103"/>
              <a:gd name="connsiteX39" fmla="*/ 0 w 1031780"/>
              <a:gd name="connsiteY39" fmla="*/ 682420 h 8854103"/>
              <a:gd name="connsiteX40" fmla="*/ 0 w 1031780"/>
              <a:gd name="connsiteY40" fmla="*/ 140157 h 8854103"/>
              <a:gd name="connsiteX41" fmla="*/ 140157 w 1031780"/>
              <a:gd name="connsiteY41" fmla="*/ 0 h 8854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31780" h="8854103" fill="none" extrusionOk="0">
                <a:moveTo>
                  <a:pt x="140157" y="0"/>
                </a:moveTo>
                <a:cubicBezTo>
                  <a:pt x="312916" y="-37860"/>
                  <a:pt x="330874" y="14612"/>
                  <a:pt x="515890" y="0"/>
                </a:cubicBezTo>
                <a:cubicBezTo>
                  <a:pt x="700906" y="-14612"/>
                  <a:pt x="806127" y="33526"/>
                  <a:pt x="891623" y="0"/>
                </a:cubicBezTo>
                <a:cubicBezTo>
                  <a:pt x="956375" y="-16013"/>
                  <a:pt x="1024993" y="82778"/>
                  <a:pt x="1031780" y="140157"/>
                </a:cubicBezTo>
                <a:cubicBezTo>
                  <a:pt x="1057625" y="276134"/>
                  <a:pt x="985341" y="475075"/>
                  <a:pt x="1031780" y="625340"/>
                </a:cubicBezTo>
                <a:cubicBezTo>
                  <a:pt x="1078219" y="775605"/>
                  <a:pt x="1005631" y="896265"/>
                  <a:pt x="1031780" y="1110522"/>
                </a:cubicBezTo>
                <a:cubicBezTo>
                  <a:pt x="1057929" y="1324779"/>
                  <a:pt x="1021622" y="1390261"/>
                  <a:pt x="1031780" y="1510085"/>
                </a:cubicBezTo>
                <a:cubicBezTo>
                  <a:pt x="1041938" y="1629909"/>
                  <a:pt x="1017708" y="1708979"/>
                  <a:pt x="1031780" y="1824026"/>
                </a:cubicBezTo>
                <a:cubicBezTo>
                  <a:pt x="1045852" y="1939073"/>
                  <a:pt x="1011910" y="2085701"/>
                  <a:pt x="1031780" y="2223588"/>
                </a:cubicBezTo>
                <a:cubicBezTo>
                  <a:pt x="1051650" y="2361475"/>
                  <a:pt x="1003730" y="2533674"/>
                  <a:pt x="1031780" y="2708771"/>
                </a:cubicBezTo>
                <a:cubicBezTo>
                  <a:pt x="1059830" y="2883868"/>
                  <a:pt x="1020483" y="3207944"/>
                  <a:pt x="1031780" y="3365195"/>
                </a:cubicBezTo>
                <a:cubicBezTo>
                  <a:pt x="1043077" y="3522446"/>
                  <a:pt x="1010142" y="3708075"/>
                  <a:pt x="1031780" y="4021618"/>
                </a:cubicBezTo>
                <a:cubicBezTo>
                  <a:pt x="1053418" y="4335161"/>
                  <a:pt x="1012971" y="4184527"/>
                  <a:pt x="1031780" y="4335560"/>
                </a:cubicBezTo>
                <a:cubicBezTo>
                  <a:pt x="1050589" y="4486593"/>
                  <a:pt x="986493" y="4647077"/>
                  <a:pt x="1031780" y="4735122"/>
                </a:cubicBezTo>
                <a:cubicBezTo>
                  <a:pt x="1077067" y="4823167"/>
                  <a:pt x="968359" y="5244689"/>
                  <a:pt x="1031780" y="5391546"/>
                </a:cubicBezTo>
                <a:cubicBezTo>
                  <a:pt x="1095201" y="5538403"/>
                  <a:pt x="1031238" y="5679453"/>
                  <a:pt x="1031780" y="5876728"/>
                </a:cubicBezTo>
                <a:cubicBezTo>
                  <a:pt x="1032322" y="6074003"/>
                  <a:pt x="977244" y="6165418"/>
                  <a:pt x="1031780" y="6447532"/>
                </a:cubicBezTo>
                <a:cubicBezTo>
                  <a:pt x="1086316" y="6729646"/>
                  <a:pt x="990494" y="6824888"/>
                  <a:pt x="1031780" y="7018335"/>
                </a:cubicBezTo>
                <a:cubicBezTo>
                  <a:pt x="1073066" y="7211782"/>
                  <a:pt x="987462" y="7369330"/>
                  <a:pt x="1031780" y="7674758"/>
                </a:cubicBezTo>
                <a:cubicBezTo>
                  <a:pt x="1076098" y="7980186"/>
                  <a:pt x="1005212" y="8367228"/>
                  <a:pt x="1031780" y="8702204"/>
                </a:cubicBezTo>
                <a:cubicBezTo>
                  <a:pt x="1044321" y="8775369"/>
                  <a:pt x="957680" y="8859590"/>
                  <a:pt x="879881" y="8854103"/>
                </a:cubicBezTo>
                <a:cubicBezTo>
                  <a:pt x="795233" y="8879342"/>
                  <a:pt x="656030" y="8843223"/>
                  <a:pt x="508610" y="8854103"/>
                </a:cubicBezTo>
                <a:cubicBezTo>
                  <a:pt x="361190" y="8864983"/>
                  <a:pt x="230425" y="8817668"/>
                  <a:pt x="151899" y="8854103"/>
                </a:cubicBezTo>
                <a:cubicBezTo>
                  <a:pt x="62879" y="8858474"/>
                  <a:pt x="11241" y="8765328"/>
                  <a:pt x="0" y="8702204"/>
                </a:cubicBezTo>
                <a:cubicBezTo>
                  <a:pt x="-39384" y="8510448"/>
                  <a:pt x="29872" y="8363364"/>
                  <a:pt x="0" y="8217021"/>
                </a:cubicBezTo>
                <a:cubicBezTo>
                  <a:pt x="-29872" y="8070678"/>
                  <a:pt x="36687" y="7820417"/>
                  <a:pt x="0" y="7560598"/>
                </a:cubicBezTo>
                <a:cubicBezTo>
                  <a:pt x="-36687" y="7300779"/>
                  <a:pt x="57063" y="7099936"/>
                  <a:pt x="0" y="6904174"/>
                </a:cubicBezTo>
                <a:cubicBezTo>
                  <a:pt x="-57063" y="6708412"/>
                  <a:pt x="21469" y="6516244"/>
                  <a:pt x="0" y="6333371"/>
                </a:cubicBezTo>
                <a:cubicBezTo>
                  <a:pt x="-21469" y="6150498"/>
                  <a:pt x="5713" y="6057444"/>
                  <a:pt x="0" y="5933809"/>
                </a:cubicBezTo>
                <a:cubicBezTo>
                  <a:pt x="-5713" y="5810174"/>
                  <a:pt x="71192" y="5463491"/>
                  <a:pt x="0" y="5277385"/>
                </a:cubicBezTo>
                <a:cubicBezTo>
                  <a:pt x="-71192" y="5091279"/>
                  <a:pt x="73200" y="4872601"/>
                  <a:pt x="0" y="4620962"/>
                </a:cubicBezTo>
                <a:cubicBezTo>
                  <a:pt x="-73200" y="4369323"/>
                  <a:pt x="1285" y="4381708"/>
                  <a:pt x="0" y="4221399"/>
                </a:cubicBezTo>
                <a:cubicBezTo>
                  <a:pt x="-1285" y="4061090"/>
                  <a:pt x="46757" y="3940702"/>
                  <a:pt x="0" y="3821837"/>
                </a:cubicBezTo>
                <a:cubicBezTo>
                  <a:pt x="-46757" y="3702972"/>
                  <a:pt x="3454" y="3572599"/>
                  <a:pt x="0" y="3422275"/>
                </a:cubicBezTo>
                <a:cubicBezTo>
                  <a:pt x="-3454" y="3271951"/>
                  <a:pt x="40020" y="3129265"/>
                  <a:pt x="0" y="2937092"/>
                </a:cubicBezTo>
                <a:cubicBezTo>
                  <a:pt x="-40020" y="2744919"/>
                  <a:pt x="43623" y="2657372"/>
                  <a:pt x="0" y="2537530"/>
                </a:cubicBezTo>
                <a:cubicBezTo>
                  <a:pt x="-43623" y="2417688"/>
                  <a:pt x="18984" y="2234805"/>
                  <a:pt x="0" y="2137968"/>
                </a:cubicBezTo>
                <a:cubicBezTo>
                  <a:pt x="-18984" y="2041131"/>
                  <a:pt x="11950" y="1918125"/>
                  <a:pt x="0" y="1738406"/>
                </a:cubicBezTo>
                <a:cubicBezTo>
                  <a:pt x="-11950" y="1558687"/>
                  <a:pt x="24388" y="1238840"/>
                  <a:pt x="0" y="996362"/>
                </a:cubicBezTo>
                <a:cubicBezTo>
                  <a:pt x="-24388" y="753884"/>
                  <a:pt x="11779" y="789557"/>
                  <a:pt x="0" y="682420"/>
                </a:cubicBezTo>
                <a:cubicBezTo>
                  <a:pt x="-11779" y="575283"/>
                  <a:pt x="21445" y="383428"/>
                  <a:pt x="0" y="140157"/>
                </a:cubicBezTo>
                <a:cubicBezTo>
                  <a:pt x="3043" y="76371"/>
                  <a:pt x="50432" y="-12399"/>
                  <a:pt x="140157" y="0"/>
                </a:cubicBezTo>
                <a:close/>
              </a:path>
              <a:path w="1031780" h="8854103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7116" y="235829"/>
                  <a:pt x="1003786" y="366053"/>
                  <a:pt x="1031780" y="454099"/>
                </a:cubicBezTo>
                <a:cubicBezTo>
                  <a:pt x="1059774" y="542145"/>
                  <a:pt x="951730" y="854143"/>
                  <a:pt x="1031780" y="1196143"/>
                </a:cubicBezTo>
                <a:cubicBezTo>
                  <a:pt x="1111830" y="1538143"/>
                  <a:pt x="1007833" y="1559999"/>
                  <a:pt x="1031780" y="1766946"/>
                </a:cubicBezTo>
                <a:cubicBezTo>
                  <a:pt x="1055727" y="1973893"/>
                  <a:pt x="1005227" y="1938960"/>
                  <a:pt x="1031780" y="2080888"/>
                </a:cubicBezTo>
                <a:cubicBezTo>
                  <a:pt x="1058333" y="2222816"/>
                  <a:pt x="994643" y="2336287"/>
                  <a:pt x="1031780" y="2566070"/>
                </a:cubicBezTo>
                <a:cubicBezTo>
                  <a:pt x="1068917" y="2795853"/>
                  <a:pt x="998163" y="2774031"/>
                  <a:pt x="1031780" y="2880012"/>
                </a:cubicBezTo>
                <a:cubicBezTo>
                  <a:pt x="1065397" y="2985993"/>
                  <a:pt x="966447" y="3212264"/>
                  <a:pt x="1031780" y="3536436"/>
                </a:cubicBezTo>
                <a:cubicBezTo>
                  <a:pt x="1097113" y="3860608"/>
                  <a:pt x="1023551" y="3740060"/>
                  <a:pt x="1031780" y="3935998"/>
                </a:cubicBezTo>
                <a:cubicBezTo>
                  <a:pt x="1040009" y="4131936"/>
                  <a:pt x="996897" y="4342423"/>
                  <a:pt x="1031780" y="4678042"/>
                </a:cubicBezTo>
                <a:cubicBezTo>
                  <a:pt x="1066663" y="5013661"/>
                  <a:pt x="1031330" y="5037004"/>
                  <a:pt x="1031780" y="5163225"/>
                </a:cubicBezTo>
                <a:cubicBezTo>
                  <a:pt x="1032230" y="5289446"/>
                  <a:pt x="968272" y="5568680"/>
                  <a:pt x="1031780" y="5905269"/>
                </a:cubicBezTo>
                <a:cubicBezTo>
                  <a:pt x="1095288" y="6241858"/>
                  <a:pt x="990062" y="6205368"/>
                  <a:pt x="1031780" y="6304831"/>
                </a:cubicBezTo>
                <a:cubicBezTo>
                  <a:pt x="1073498" y="6404294"/>
                  <a:pt x="1000175" y="6739904"/>
                  <a:pt x="1031780" y="6875634"/>
                </a:cubicBezTo>
                <a:cubicBezTo>
                  <a:pt x="1063385" y="7011364"/>
                  <a:pt x="1016854" y="7221828"/>
                  <a:pt x="1031780" y="7446437"/>
                </a:cubicBezTo>
                <a:cubicBezTo>
                  <a:pt x="1046706" y="7671046"/>
                  <a:pt x="962960" y="7954603"/>
                  <a:pt x="1031780" y="8188481"/>
                </a:cubicBezTo>
                <a:cubicBezTo>
                  <a:pt x="1100600" y="8422359"/>
                  <a:pt x="989755" y="8591456"/>
                  <a:pt x="1031780" y="8702204"/>
                </a:cubicBezTo>
                <a:cubicBezTo>
                  <a:pt x="1020892" y="8788549"/>
                  <a:pt x="943297" y="8854342"/>
                  <a:pt x="879881" y="8854103"/>
                </a:cubicBezTo>
                <a:cubicBezTo>
                  <a:pt x="788232" y="8856237"/>
                  <a:pt x="623674" y="8837874"/>
                  <a:pt x="508610" y="8854103"/>
                </a:cubicBezTo>
                <a:cubicBezTo>
                  <a:pt x="393546" y="8870332"/>
                  <a:pt x="239769" y="8815435"/>
                  <a:pt x="151899" y="8854103"/>
                </a:cubicBezTo>
                <a:cubicBezTo>
                  <a:pt x="60520" y="8837571"/>
                  <a:pt x="-4667" y="8796364"/>
                  <a:pt x="0" y="8702204"/>
                </a:cubicBezTo>
                <a:cubicBezTo>
                  <a:pt x="-14428" y="8422917"/>
                  <a:pt x="37817" y="8114417"/>
                  <a:pt x="0" y="7960160"/>
                </a:cubicBezTo>
                <a:cubicBezTo>
                  <a:pt x="-37817" y="7805903"/>
                  <a:pt x="13091" y="7792665"/>
                  <a:pt x="0" y="7646218"/>
                </a:cubicBezTo>
                <a:cubicBezTo>
                  <a:pt x="-13091" y="7499771"/>
                  <a:pt x="60482" y="7330861"/>
                  <a:pt x="0" y="7075415"/>
                </a:cubicBezTo>
                <a:cubicBezTo>
                  <a:pt x="-60482" y="6819969"/>
                  <a:pt x="37882" y="6843705"/>
                  <a:pt x="0" y="6675853"/>
                </a:cubicBezTo>
                <a:cubicBezTo>
                  <a:pt x="-37882" y="6508001"/>
                  <a:pt x="63657" y="6115006"/>
                  <a:pt x="0" y="5933809"/>
                </a:cubicBezTo>
                <a:cubicBezTo>
                  <a:pt x="-63657" y="5752612"/>
                  <a:pt x="395" y="5393303"/>
                  <a:pt x="0" y="5191765"/>
                </a:cubicBezTo>
                <a:cubicBezTo>
                  <a:pt x="-395" y="4990227"/>
                  <a:pt x="20018" y="4794298"/>
                  <a:pt x="0" y="4620962"/>
                </a:cubicBezTo>
                <a:cubicBezTo>
                  <a:pt x="-20018" y="4447626"/>
                  <a:pt x="34567" y="4437318"/>
                  <a:pt x="0" y="4307020"/>
                </a:cubicBezTo>
                <a:cubicBezTo>
                  <a:pt x="-34567" y="4176722"/>
                  <a:pt x="54857" y="3727766"/>
                  <a:pt x="0" y="3564976"/>
                </a:cubicBezTo>
                <a:cubicBezTo>
                  <a:pt x="-54857" y="3402186"/>
                  <a:pt x="8400" y="3208733"/>
                  <a:pt x="0" y="3079793"/>
                </a:cubicBezTo>
                <a:cubicBezTo>
                  <a:pt x="-8400" y="2950853"/>
                  <a:pt x="9529" y="2897928"/>
                  <a:pt x="0" y="2765851"/>
                </a:cubicBezTo>
                <a:cubicBezTo>
                  <a:pt x="-9529" y="2633774"/>
                  <a:pt x="8778" y="2196001"/>
                  <a:pt x="0" y="2023807"/>
                </a:cubicBezTo>
                <a:cubicBezTo>
                  <a:pt x="-8778" y="1851613"/>
                  <a:pt x="27575" y="1650386"/>
                  <a:pt x="0" y="1367384"/>
                </a:cubicBezTo>
                <a:cubicBezTo>
                  <a:pt x="-27575" y="1084382"/>
                  <a:pt x="18824" y="1115046"/>
                  <a:pt x="0" y="967822"/>
                </a:cubicBezTo>
                <a:cubicBezTo>
                  <a:pt x="-18824" y="820598"/>
                  <a:pt x="97712" y="465096"/>
                  <a:pt x="0" y="140157"/>
                </a:cubicBezTo>
                <a:cubicBezTo>
                  <a:pt x="4653" y="55529"/>
                  <a:pt x="54387" y="9199"/>
                  <a:pt x="140157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346FB814-26F6-4310-9437-82E76BCD9ECD}"/>
              </a:ext>
            </a:extLst>
          </p:cNvPr>
          <p:cNvSpPr txBox="1"/>
          <p:nvPr/>
        </p:nvSpPr>
        <p:spPr>
          <a:xfrm>
            <a:off x="1746507" y="4568459"/>
            <a:ext cx="8538316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2 บาท 1 เหรียญ แลกเหรียญ 50 สตางค์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ได้ 4 เหรียญ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เหรียญ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 บาท 3 เหรียญ แลกเหรียญ 50 สตางค์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ได้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12 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</a:t>
            </a: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12BBB2BA-F940-4D96-B646-9094F5B2B72A}"/>
              </a:ext>
            </a:extLst>
          </p:cNvPr>
          <p:cNvGrpSpPr/>
          <p:nvPr/>
        </p:nvGrpSpPr>
        <p:grpSpPr>
          <a:xfrm>
            <a:off x="2746327" y="1638367"/>
            <a:ext cx="985014" cy="527907"/>
            <a:chOff x="3428525" y="1458919"/>
            <a:chExt cx="985014" cy="527907"/>
          </a:xfrm>
        </p:grpSpPr>
        <p:cxnSp>
          <p:nvCxnSpPr>
            <p:cNvPr id="4" name="ตัวเชื่อมต่อตรง 3">
              <a:extLst>
                <a:ext uri="{FF2B5EF4-FFF2-40B4-BE49-F238E27FC236}">
                  <a16:creationId xmlns:a16="http://schemas.microsoft.com/office/drawing/2014/main" id="{CA70C727-6713-4472-8633-1CCD47BEC70C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A516A5C-A2FD-4F46-8AC2-8E29D11EB357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3E428178-96B1-4596-AA86-B0F2B1F4FC2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27185" y="1356262"/>
            <a:ext cx="643671" cy="630427"/>
          </a:xfrm>
          <a:prstGeom prst="rect">
            <a:avLst/>
          </a:prstGeom>
        </p:spPr>
      </p:pic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F8FCB1D4-9D80-4D45-ACCC-C27A222D5785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56983" y="2076281"/>
            <a:ext cx="609386" cy="612000"/>
          </a:xfrm>
          <a:prstGeom prst="rect">
            <a:avLst/>
          </a:prstGeom>
        </p:spPr>
      </p:pic>
      <p:pic>
        <p:nvPicPr>
          <p:cNvPr id="62" name="รูปภาพ 61">
            <a:extLst>
              <a:ext uri="{FF2B5EF4-FFF2-40B4-BE49-F238E27FC236}">
                <a16:creationId xmlns:a16="http://schemas.microsoft.com/office/drawing/2014/main" id="{45F4D440-3755-4B75-81C9-53C701C7FADF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53914" y="2793960"/>
            <a:ext cx="499177" cy="504000"/>
          </a:xfrm>
          <a:prstGeom prst="rect">
            <a:avLst/>
          </a:prstGeom>
        </p:spPr>
      </p:pic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B195CB68-58B5-4FF7-BA98-FF39FB123C78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691633" y="2816444"/>
            <a:ext cx="499177" cy="504000"/>
          </a:xfrm>
          <a:prstGeom prst="rect">
            <a:avLst/>
          </a:prstGeom>
        </p:spPr>
      </p:pic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0850B6C9-5D6E-40D9-AC5F-C589F15E02EB}"/>
              </a:ext>
            </a:extLst>
          </p:cNvPr>
          <p:cNvGrpSpPr/>
          <p:nvPr/>
        </p:nvGrpSpPr>
        <p:grpSpPr>
          <a:xfrm>
            <a:off x="3542327" y="2436633"/>
            <a:ext cx="547306" cy="527907"/>
            <a:chOff x="3428525" y="1458919"/>
            <a:chExt cx="985014" cy="527907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EEE555FB-FC04-465D-A35E-16EEB8AA8550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B98D207F-0D51-48A1-A4A0-114C43B3BBB6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รูปภาพ 72">
            <a:extLst>
              <a:ext uri="{FF2B5EF4-FFF2-40B4-BE49-F238E27FC236}">
                <a16:creationId xmlns:a16="http://schemas.microsoft.com/office/drawing/2014/main" id="{AAC9FCA4-4337-4A97-96DF-F93CF3335D76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37430" y="2104008"/>
            <a:ext cx="609386" cy="612000"/>
          </a:xfrm>
          <a:prstGeom prst="rect">
            <a:avLst/>
          </a:prstGeom>
        </p:spPr>
      </p:pic>
      <p:pic>
        <p:nvPicPr>
          <p:cNvPr id="74" name="รูปภาพ 73">
            <a:extLst>
              <a:ext uri="{FF2B5EF4-FFF2-40B4-BE49-F238E27FC236}">
                <a16:creationId xmlns:a16="http://schemas.microsoft.com/office/drawing/2014/main" id="{EAA5F629-E5E6-4F3D-B723-391D652A2AB5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234361" y="2821687"/>
            <a:ext cx="499177" cy="504000"/>
          </a:xfrm>
          <a:prstGeom prst="rect">
            <a:avLst/>
          </a:prstGeom>
        </p:spPr>
      </p:pic>
      <p:pic>
        <p:nvPicPr>
          <p:cNvPr id="75" name="รูปภาพ 74">
            <a:extLst>
              <a:ext uri="{FF2B5EF4-FFF2-40B4-BE49-F238E27FC236}">
                <a16:creationId xmlns:a16="http://schemas.microsoft.com/office/drawing/2014/main" id="{A42D55E3-2A90-4AA6-AF26-825776A84926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863448" y="2816444"/>
            <a:ext cx="499177" cy="504000"/>
          </a:xfrm>
          <a:prstGeom prst="rect">
            <a:avLst/>
          </a:prstGeom>
        </p:spPr>
      </p:pic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3A6A1A23-7ED7-4C31-9956-4E58649D013A}"/>
              </a:ext>
            </a:extLst>
          </p:cNvPr>
          <p:cNvGrpSpPr/>
          <p:nvPr/>
        </p:nvGrpSpPr>
        <p:grpSpPr>
          <a:xfrm>
            <a:off x="5072364" y="2394354"/>
            <a:ext cx="547306" cy="527907"/>
            <a:chOff x="3428525" y="1458919"/>
            <a:chExt cx="985014" cy="527907"/>
          </a:xfrm>
        </p:grpSpPr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16F2E52-FCDF-481F-807F-0A02D74F4CD4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B1B1BD7-8FDC-4EBF-86C9-1C120FD34477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692DC248-B749-40B6-A360-76DBDBEDAC57}"/>
              </a:ext>
            </a:extLst>
          </p:cNvPr>
          <p:cNvGrpSpPr/>
          <p:nvPr/>
        </p:nvGrpSpPr>
        <p:grpSpPr>
          <a:xfrm>
            <a:off x="5456811" y="1623815"/>
            <a:ext cx="985014" cy="527907"/>
            <a:chOff x="3428525" y="1458919"/>
            <a:chExt cx="985014" cy="527907"/>
          </a:xfrm>
        </p:grpSpPr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44DDF168-FBC7-4177-BCFE-4A351568835E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5528DE94-CCE9-4091-8FDB-1219918C4187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2" name="รูปภาพ 81">
            <a:extLst>
              <a:ext uri="{FF2B5EF4-FFF2-40B4-BE49-F238E27FC236}">
                <a16:creationId xmlns:a16="http://schemas.microsoft.com/office/drawing/2014/main" id="{FED22977-7E37-44BF-864C-3DE0DE45B634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637669" y="1341710"/>
            <a:ext cx="643671" cy="630427"/>
          </a:xfrm>
          <a:prstGeom prst="rect">
            <a:avLst/>
          </a:prstGeom>
        </p:spPr>
      </p:pic>
      <p:pic>
        <p:nvPicPr>
          <p:cNvPr id="83" name="รูปภาพ 82">
            <a:extLst>
              <a:ext uri="{FF2B5EF4-FFF2-40B4-BE49-F238E27FC236}">
                <a16:creationId xmlns:a16="http://schemas.microsoft.com/office/drawing/2014/main" id="{3BD3E4CF-82C6-40AB-A7FA-8C07CBF26F33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067467" y="2061729"/>
            <a:ext cx="609386" cy="612000"/>
          </a:xfrm>
          <a:prstGeom prst="rect">
            <a:avLst/>
          </a:prstGeom>
        </p:spPr>
      </p:pic>
      <p:pic>
        <p:nvPicPr>
          <p:cNvPr id="84" name="รูปภาพ 83">
            <a:extLst>
              <a:ext uri="{FF2B5EF4-FFF2-40B4-BE49-F238E27FC236}">
                <a16:creationId xmlns:a16="http://schemas.microsoft.com/office/drawing/2014/main" id="{3EABCC5C-9457-465A-83D0-67E64E5F353F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64398" y="2779408"/>
            <a:ext cx="499177" cy="504000"/>
          </a:xfrm>
          <a:prstGeom prst="rect">
            <a:avLst/>
          </a:prstGeom>
        </p:spPr>
      </p:pic>
      <p:pic>
        <p:nvPicPr>
          <p:cNvPr id="85" name="รูปภาพ 84">
            <a:extLst>
              <a:ext uri="{FF2B5EF4-FFF2-40B4-BE49-F238E27FC236}">
                <a16:creationId xmlns:a16="http://schemas.microsoft.com/office/drawing/2014/main" id="{7DB39168-1945-43F5-AD61-A628BEF389AF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02117" y="2801892"/>
            <a:ext cx="499177" cy="504000"/>
          </a:xfrm>
          <a:prstGeom prst="rect">
            <a:avLst/>
          </a:prstGeom>
        </p:spPr>
      </p:pic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47E0A212-1EA5-4DFA-9F7F-A5C071B3A260}"/>
              </a:ext>
            </a:extLst>
          </p:cNvPr>
          <p:cNvGrpSpPr/>
          <p:nvPr/>
        </p:nvGrpSpPr>
        <p:grpSpPr>
          <a:xfrm>
            <a:off x="6252811" y="2422081"/>
            <a:ext cx="547306" cy="527907"/>
            <a:chOff x="3428525" y="1458919"/>
            <a:chExt cx="985014" cy="527907"/>
          </a:xfrm>
        </p:grpSpPr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E2CE5072-2752-410B-A6CB-56D89629564D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5D50BC8C-02CE-4C6C-9C00-0773530890F6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9" name="รูปภาพ 88">
            <a:extLst>
              <a:ext uri="{FF2B5EF4-FFF2-40B4-BE49-F238E27FC236}">
                <a16:creationId xmlns:a16="http://schemas.microsoft.com/office/drawing/2014/main" id="{F320FE92-F1C7-4CEF-8B61-E57BE1A01FAC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47914" y="2089456"/>
            <a:ext cx="609386" cy="612000"/>
          </a:xfrm>
          <a:prstGeom prst="rect">
            <a:avLst/>
          </a:prstGeom>
        </p:spPr>
      </p:pic>
      <p:pic>
        <p:nvPicPr>
          <p:cNvPr id="90" name="รูปภาพ 89">
            <a:extLst>
              <a:ext uri="{FF2B5EF4-FFF2-40B4-BE49-F238E27FC236}">
                <a16:creationId xmlns:a16="http://schemas.microsoft.com/office/drawing/2014/main" id="{8BAB9FF3-69B8-426C-8323-CF28B3B93394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944845" y="2807135"/>
            <a:ext cx="499177" cy="504000"/>
          </a:xfrm>
          <a:prstGeom prst="rect">
            <a:avLst/>
          </a:prstGeom>
        </p:spPr>
      </p:pic>
      <p:pic>
        <p:nvPicPr>
          <p:cNvPr id="91" name="รูปภาพ 90">
            <a:extLst>
              <a:ext uri="{FF2B5EF4-FFF2-40B4-BE49-F238E27FC236}">
                <a16:creationId xmlns:a16="http://schemas.microsoft.com/office/drawing/2014/main" id="{BE85E82A-19FA-4C17-BE8F-2DCB932BCDE4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573932" y="2801892"/>
            <a:ext cx="499177" cy="504000"/>
          </a:xfrm>
          <a:prstGeom prst="rect">
            <a:avLst/>
          </a:prstGeom>
        </p:spPr>
      </p:pic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33E8F36-3808-4EF3-931D-CAC883069031}"/>
              </a:ext>
            </a:extLst>
          </p:cNvPr>
          <p:cNvGrpSpPr/>
          <p:nvPr/>
        </p:nvGrpSpPr>
        <p:grpSpPr>
          <a:xfrm>
            <a:off x="7836282" y="2403663"/>
            <a:ext cx="547306" cy="527907"/>
            <a:chOff x="3428525" y="1458919"/>
            <a:chExt cx="985014" cy="527907"/>
          </a:xfrm>
        </p:grpSpPr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A98ACB06-0C15-4748-96BC-E9399DCFFEC3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68483968-A4FC-4DB8-BB88-EAD094D4DB0A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7BF4D33D-3EB5-46EC-8C75-D2218CD9A845}"/>
              </a:ext>
            </a:extLst>
          </p:cNvPr>
          <p:cNvGrpSpPr/>
          <p:nvPr/>
        </p:nvGrpSpPr>
        <p:grpSpPr>
          <a:xfrm>
            <a:off x="8220729" y="1633124"/>
            <a:ext cx="985014" cy="527907"/>
            <a:chOff x="3428525" y="1458919"/>
            <a:chExt cx="985014" cy="527907"/>
          </a:xfrm>
        </p:grpSpPr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8EB57BEA-AD54-483D-8C44-5DA96CD2B357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2A0F9C27-481B-4632-AF72-BC8AAC6C3B6F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8" name="รูปภาพ 97">
            <a:extLst>
              <a:ext uri="{FF2B5EF4-FFF2-40B4-BE49-F238E27FC236}">
                <a16:creationId xmlns:a16="http://schemas.microsoft.com/office/drawing/2014/main" id="{C63CBA72-B13F-4753-A6FE-2CB3125EBB11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401587" y="1351019"/>
            <a:ext cx="643671" cy="630427"/>
          </a:xfrm>
          <a:prstGeom prst="rect">
            <a:avLst/>
          </a:prstGeom>
        </p:spPr>
      </p:pic>
      <p:pic>
        <p:nvPicPr>
          <p:cNvPr id="99" name="รูปภาพ 98">
            <a:extLst>
              <a:ext uri="{FF2B5EF4-FFF2-40B4-BE49-F238E27FC236}">
                <a16:creationId xmlns:a16="http://schemas.microsoft.com/office/drawing/2014/main" id="{5D001056-F6D9-4FA6-90D4-95F4C18EF2F6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31385" y="2071038"/>
            <a:ext cx="609386" cy="612000"/>
          </a:xfrm>
          <a:prstGeom prst="rect">
            <a:avLst/>
          </a:prstGeom>
        </p:spPr>
      </p:pic>
      <p:pic>
        <p:nvPicPr>
          <p:cNvPr id="100" name="รูปภาพ 99">
            <a:extLst>
              <a:ext uri="{FF2B5EF4-FFF2-40B4-BE49-F238E27FC236}">
                <a16:creationId xmlns:a16="http://schemas.microsoft.com/office/drawing/2014/main" id="{237F3BC6-AB80-400E-8FED-DC5DD30C85F8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28316" y="2788717"/>
            <a:ext cx="499177" cy="504000"/>
          </a:xfrm>
          <a:prstGeom prst="rect">
            <a:avLst/>
          </a:prstGeom>
        </p:spPr>
      </p:pic>
      <p:pic>
        <p:nvPicPr>
          <p:cNvPr id="101" name="รูปภาพ 100">
            <a:extLst>
              <a:ext uri="{FF2B5EF4-FFF2-40B4-BE49-F238E27FC236}">
                <a16:creationId xmlns:a16="http://schemas.microsoft.com/office/drawing/2014/main" id="{5DFF2CBA-5677-4F4F-BC94-97F92D9E4EB4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66035" y="2811201"/>
            <a:ext cx="499177" cy="504000"/>
          </a:xfrm>
          <a:prstGeom prst="rect">
            <a:avLst/>
          </a:prstGeom>
        </p:spPr>
      </p:pic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C671822B-6F9B-41F8-9EDB-1909CC643AD1}"/>
              </a:ext>
            </a:extLst>
          </p:cNvPr>
          <p:cNvGrpSpPr/>
          <p:nvPr/>
        </p:nvGrpSpPr>
        <p:grpSpPr>
          <a:xfrm>
            <a:off x="9016729" y="2431390"/>
            <a:ext cx="547306" cy="527907"/>
            <a:chOff x="3428525" y="1458919"/>
            <a:chExt cx="985014" cy="527907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DDEFC6CE-5032-4B7A-BB26-0B9DACC6CFB1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D1F4C28-7675-4C2D-88EE-E3E208752AF3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5" name="รูปภาพ 104">
            <a:extLst>
              <a:ext uri="{FF2B5EF4-FFF2-40B4-BE49-F238E27FC236}">
                <a16:creationId xmlns:a16="http://schemas.microsoft.com/office/drawing/2014/main" id="{FFA7AEB8-0C5E-48DE-AC19-4B7A6A30299F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11832" y="2098765"/>
            <a:ext cx="609386" cy="612000"/>
          </a:xfrm>
          <a:prstGeom prst="rect">
            <a:avLst/>
          </a:prstGeom>
        </p:spPr>
      </p:pic>
      <p:pic>
        <p:nvPicPr>
          <p:cNvPr id="106" name="รูปภาพ 105">
            <a:extLst>
              <a:ext uri="{FF2B5EF4-FFF2-40B4-BE49-F238E27FC236}">
                <a16:creationId xmlns:a16="http://schemas.microsoft.com/office/drawing/2014/main" id="{E6DC4945-DA25-493F-AE43-A4AAF7EBAF86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708763" y="2816444"/>
            <a:ext cx="499177" cy="504000"/>
          </a:xfrm>
          <a:prstGeom prst="rect">
            <a:avLst/>
          </a:prstGeom>
        </p:spPr>
      </p:pic>
      <p:pic>
        <p:nvPicPr>
          <p:cNvPr id="107" name="รูปภาพ 106">
            <a:extLst>
              <a:ext uri="{FF2B5EF4-FFF2-40B4-BE49-F238E27FC236}">
                <a16:creationId xmlns:a16="http://schemas.microsoft.com/office/drawing/2014/main" id="{51692708-8756-41CA-AD97-15BE8924AEAA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337850" y="2811201"/>
            <a:ext cx="499177" cy="50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0996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950"/>
                            </p:stCondLst>
                            <p:childTnLst>
                              <p:par>
                                <p:cTn id="9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9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95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9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9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9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95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9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95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95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95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84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945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045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145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245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34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445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545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6450"/>
                            </p:stCondLst>
                            <p:childTnLst>
                              <p:par>
                                <p:cTn id="8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7450"/>
                            </p:stCondLst>
                            <p:childTnLst>
                              <p:par>
                                <p:cTn id="8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8450"/>
                            </p:stCondLst>
                            <p:childTnLst>
                              <p:par>
                                <p:cTn id="9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945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450"/>
                            </p:stCondLst>
                            <p:childTnLst>
                              <p:par>
                                <p:cTn id="10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1450"/>
                            </p:stCondLst>
                            <p:childTnLst>
                              <p:par>
                                <p:cTn id="10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52450"/>
                            </p:stCondLst>
                            <p:childTnLst>
                              <p:par>
                                <p:cTn id="10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53450"/>
                            </p:stCondLst>
                            <p:childTnLst>
                              <p:par>
                                <p:cTn id="1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4450"/>
                            </p:stCondLst>
                            <p:childTnLst>
                              <p:par>
                                <p:cTn id="1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5450"/>
                            </p:stCondLst>
                            <p:childTnLst>
                              <p:par>
                                <p:cTn id="1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6450"/>
                            </p:stCondLst>
                            <p:childTnLst>
                              <p:par>
                                <p:cTn id="1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7450"/>
                            </p:stCondLst>
                            <p:childTnLst>
                              <p:par>
                                <p:cTn id="1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845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6485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653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7" grpId="0"/>
      <p:bldP spid="52" grpId="0" animBg="1"/>
      <p:bldP spid="53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2613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34503" y="1810735"/>
            <a:ext cx="65021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2 เหรียญ แลกเหรียญ 5 บาทได้กี่เหรียญ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2613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434503" y="2717900"/>
            <a:ext cx="64604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 บาท 10 เหรียญ แลกเหรียญ 5 บาทได้กี่เหรียญ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812613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434503" y="3639579"/>
            <a:ext cx="64508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1 เหรียญ แลกเหรียญ 2 บาทได้กี่เหรียญ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9099337" y="1806984"/>
            <a:ext cx="12266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 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9118531" y="2728119"/>
            <a:ext cx="12218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9144976" y="3646351"/>
            <a:ext cx="12314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948593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531626" y="586662"/>
            <a:ext cx="69717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25 สตางค์ 40 เหรียญ แลกเหรียญ 2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บาทได้กี่เหรียญ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2" name="Google Shape;3832;p61">
            <a:extLst>
              <a:ext uri="{FF2B5EF4-FFF2-40B4-BE49-F238E27FC236}">
                <a16:creationId xmlns:a16="http://schemas.microsoft.com/office/drawing/2014/main" id="{B8DBC0F3-3BDF-4F5E-B0AA-2CFC74E0840C}"/>
              </a:ext>
            </a:extLst>
          </p:cNvPr>
          <p:cNvSpPr/>
          <p:nvPr/>
        </p:nvSpPr>
        <p:spPr>
          <a:xfrm rot="5400000" flipH="1">
            <a:off x="4707689" y="-1445597"/>
            <a:ext cx="3087848" cy="9303034"/>
          </a:xfrm>
          <a:custGeom>
            <a:avLst/>
            <a:gdLst>
              <a:gd name="connsiteX0" fmla="*/ 419453 w 3087848"/>
              <a:gd name="connsiteY0" fmla="*/ 0 h 9303034"/>
              <a:gd name="connsiteX1" fmla="*/ 1026667 w 3087848"/>
              <a:gd name="connsiteY1" fmla="*/ 0 h 9303034"/>
              <a:gd name="connsiteX2" fmla="*/ 1633882 w 3087848"/>
              <a:gd name="connsiteY2" fmla="*/ 0 h 9303034"/>
              <a:gd name="connsiteX3" fmla="*/ 2173628 w 3087848"/>
              <a:gd name="connsiteY3" fmla="*/ 0 h 9303034"/>
              <a:gd name="connsiteX4" fmla="*/ 2668395 w 3087848"/>
              <a:gd name="connsiteY4" fmla="*/ 0 h 9303034"/>
              <a:gd name="connsiteX5" fmla="*/ 3087848 w 3087848"/>
              <a:gd name="connsiteY5" fmla="*/ 419453 h 9303034"/>
              <a:gd name="connsiteX6" fmla="*/ 3087848 w 3087848"/>
              <a:gd name="connsiteY6" fmla="*/ 1149965 h 9303034"/>
              <a:gd name="connsiteX7" fmla="*/ 3087848 w 3087848"/>
              <a:gd name="connsiteY7" fmla="*/ 1796188 h 9303034"/>
              <a:gd name="connsiteX8" fmla="*/ 3087848 w 3087848"/>
              <a:gd name="connsiteY8" fmla="*/ 2442410 h 9303034"/>
              <a:gd name="connsiteX9" fmla="*/ 3087848 w 3087848"/>
              <a:gd name="connsiteY9" fmla="*/ 2751473 h 9303034"/>
              <a:gd name="connsiteX10" fmla="*/ 3087848 w 3087848"/>
              <a:gd name="connsiteY10" fmla="*/ 3144826 h 9303034"/>
              <a:gd name="connsiteX11" fmla="*/ 3087848 w 3087848"/>
              <a:gd name="connsiteY11" fmla="*/ 3791048 h 9303034"/>
              <a:gd name="connsiteX12" fmla="*/ 3087848 w 3087848"/>
              <a:gd name="connsiteY12" fmla="*/ 4268691 h 9303034"/>
              <a:gd name="connsiteX13" fmla="*/ 3087848 w 3087848"/>
              <a:gd name="connsiteY13" fmla="*/ 4830623 h 9303034"/>
              <a:gd name="connsiteX14" fmla="*/ 3087848 w 3087848"/>
              <a:gd name="connsiteY14" fmla="*/ 5392556 h 9303034"/>
              <a:gd name="connsiteX15" fmla="*/ 3087848 w 3087848"/>
              <a:gd name="connsiteY15" fmla="*/ 6038778 h 9303034"/>
              <a:gd name="connsiteX16" fmla="*/ 3087848 w 3087848"/>
              <a:gd name="connsiteY16" fmla="*/ 6769291 h 9303034"/>
              <a:gd name="connsiteX17" fmla="*/ 3087848 w 3087848"/>
              <a:gd name="connsiteY17" fmla="*/ 7078354 h 9303034"/>
              <a:gd name="connsiteX18" fmla="*/ 3087848 w 3087848"/>
              <a:gd name="connsiteY18" fmla="*/ 7387416 h 9303034"/>
              <a:gd name="connsiteX19" fmla="*/ 3087848 w 3087848"/>
              <a:gd name="connsiteY19" fmla="*/ 8117929 h 9303034"/>
              <a:gd name="connsiteX20" fmla="*/ 3087848 w 3087848"/>
              <a:gd name="connsiteY20" fmla="*/ 8848441 h 9303034"/>
              <a:gd name="connsiteX21" fmla="*/ 2633255 w 3087848"/>
              <a:gd name="connsiteY21" fmla="*/ 9303034 h 9303034"/>
              <a:gd name="connsiteX22" fmla="*/ 2110376 w 3087848"/>
              <a:gd name="connsiteY22" fmla="*/ 9303034 h 9303034"/>
              <a:gd name="connsiteX23" fmla="*/ 1543924 w 3087848"/>
              <a:gd name="connsiteY23" fmla="*/ 9303034 h 9303034"/>
              <a:gd name="connsiteX24" fmla="*/ 977472 w 3087848"/>
              <a:gd name="connsiteY24" fmla="*/ 9303034 h 9303034"/>
              <a:gd name="connsiteX25" fmla="*/ 454593 w 3087848"/>
              <a:gd name="connsiteY25" fmla="*/ 9303034 h 9303034"/>
              <a:gd name="connsiteX26" fmla="*/ 0 w 3087848"/>
              <a:gd name="connsiteY26" fmla="*/ 8848441 h 9303034"/>
              <a:gd name="connsiteX27" fmla="*/ 0 w 3087848"/>
              <a:gd name="connsiteY27" fmla="*/ 8455088 h 9303034"/>
              <a:gd name="connsiteX28" fmla="*/ 0 w 3087848"/>
              <a:gd name="connsiteY28" fmla="*/ 8061735 h 9303034"/>
              <a:gd name="connsiteX29" fmla="*/ 0 w 3087848"/>
              <a:gd name="connsiteY29" fmla="*/ 7668383 h 9303034"/>
              <a:gd name="connsiteX30" fmla="*/ 0 w 3087848"/>
              <a:gd name="connsiteY30" fmla="*/ 7275030 h 9303034"/>
              <a:gd name="connsiteX31" fmla="*/ 0 w 3087848"/>
              <a:gd name="connsiteY31" fmla="*/ 6797387 h 9303034"/>
              <a:gd name="connsiteX32" fmla="*/ 0 w 3087848"/>
              <a:gd name="connsiteY32" fmla="*/ 6404034 h 9303034"/>
              <a:gd name="connsiteX33" fmla="*/ 0 w 3087848"/>
              <a:gd name="connsiteY33" fmla="*/ 6010682 h 9303034"/>
              <a:gd name="connsiteX34" fmla="*/ 0 w 3087848"/>
              <a:gd name="connsiteY34" fmla="*/ 5617329 h 9303034"/>
              <a:gd name="connsiteX35" fmla="*/ 0 w 3087848"/>
              <a:gd name="connsiteY35" fmla="*/ 4886817 h 9303034"/>
              <a:gd name="connsiteX36" fmla="*/ 0 w 3087848"/>
              <a:gd name="connsiteY36" fmla="*/ 4577754 h 9303034"/>
              <a:gd name="connsiteX37" fmla="*/ 0 w 3087848"/>
              <a:gd name="connsiteY37" fmla="*/ 4100111 h 9303034"/>
              <a:gd name="connsiteX38" fmla="*/ 0 w 3087848"/>
              <a:gd name="connsiteY38" fmla="*/ 3369599 h 9303034"/>
              <a:gd name="connsiteX39" fmla="*/ 0 w 3087848"/>
              <a:gd name="connsiteY39" fmla="*/ 2807666 h 9303034"/>
              <a:gd name="connsiteX40" fmla="*/ 0 w 3087848"/>
              <a:gd name="connsiteY40" fmla="*/ 2330024 h 9303034"/>
              <a:gd name="connsiteX41" fmla="*/ 0 w 3087848"/>
              <a:gd name="connsiteY41" fmla="*/ 1683801 h 9303034"/>
              <a:gd name="connsiteX42" fmla="*/ 0 w 3087848"/>
              <a:gd name="connsiteY42" fmla="*/ 1374738 h 9303034"/>
              <a:gd name="connsiteX43" fmla="*/ 0 w 3087848"/>
              <a:gd name="connsiteY43" fmla="*/ 419453 h 9303034"/>
              <a:gd name="connsiteX44" fmla="*/ 419453 w 3087848"/>
              <a:gd name="connsiteY44" fmla="*/ 0 h 9303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087848" h="9303034" fill="none" extrusionOk="0">
                <a:moveTo>
                  <a:pt x="419453" y="0"/>
                </a:moveTo>
                <a:cubicBezTo>
                  <a:pt x="575315" y="-45692"/>
                  <a:pt x="726049" y="7788"/>
                  <a:pt x="1026667" y="0"/>
                </a:cubicBezTo>
                <a:cubicBezTo>
                  <a:pt x="1327285" y="-7788"/>
                  <a:pt x="1508782" y="19877"/>
                  <a:pt x="1633882" y="0"/>
                </a:cubicBezTo>
                <a:cubicBezTo>
                  <a:pt x="1758982" y="-19877"/>
                  <a:pt x="1920675" y="43767"/>
                  <a:pt x="2173628" y="0"/>
                </a:cubicBezTo>
                <a:cubicBezTo>
                  <a:pt x="2426581" y="-43767"/>
                  <a:pt x="2490195" y="38046"/>
                  <a:pt x="2668395" y="0"/>
                </a:cubicBezTo>
                <a:cubicBezTo>
                  <a:pt x="2943080" y="-18295"/>
                  <a:pt x="3081715" y="186333"/>
                  <a:pt x="3087848" y="419453"/>
                </a:cubicBezTo>
                <a:cubicBezTo>
                  <a:pt x="3160289" y="681847"/>
                  <a:pt x="3021888" y="806547"/>
                  <a:pt x="3087848" y="1149965"/>
                </a:cubicBezTo>
                <a:cubicBezTo>
                  <a:pt x="3153808" y="1493383"/>
                  <a:pt x="3041216" y="1525819"/>
                  <a:pt x="3087848" y="1796188"/>
                </a:cubicBezTo>
                <a:cubicBezTo>
                  <a:pt x="3134480" y="2066557"/>
                  <a:pt x="3077418" y="2166950"/>
                  <a:pt x="3087848" y="2442410"/>
                </a:cubicBezTo>
                <a:cubicBezTo>
                  <a:pt x="3098278" y="2717870"/>
                  <a:pt x="3075376" y="2618442"/>
                  <a:pt x="3087848" y="2751473"/>
                </a:cubicBezTo>
                <a:cubicBezTo>
                  <a:pt x="3100320" y="2884504"/>
                  <a:pt x="3075979" y="3003258"/>
                  <a:pt x="3087848" y="3144826"/>
                </a:cubicBezTo>
                <a:cubicBezTo>
                  <a:pt x="3099717" y="3286394"/>
                  <a:pt x="3051165" y="3612857"/>
                  <a:pt x="3087848" y="3791048"/>
                </a:cubicBezTo>
                <a:cubicBezTo>
                  <a:pt x="3124531" y="3969239"/>
                  <a:pt x="3062672" y="4150959"/>
                  <a:pt x="3087848" y="4268691"/>
                </a:cubicBezTo>
                <a:cubicBezTo>
                  <a:pt x="3113024" y="4386423"/>
                  <a:pt x="3035945" y="4557701"/>
                  <a:pt x="3087848" y="4830623"/>
                </a:cubicBezTo>
                <a:cubicBezTo>
                  <a:pt x="3139751" y="5103545"/>
                  <a:pt x="3024789" y="5279338"/>
                  <a:pt x="3087848" y="5392556"/>
                </a:cubicBezTo>
                <a:cubicBezTo>
                  <a:pt x="3150907" y="5505774"/>
                  <a:pt x="3083767" y="5794696"/>
                  <a:pt x="3087848" y="6038778"/>
                </a:cubicBezTo>
                <a:cubicBezTo>
                  <a:pt x="3091929" y="6282860"/>
                  <a:pt x="3032491" y="6603476"/>
                  <a:pt x="3087848" y="6769291"/>
                </a:cubicBezTo>
                <a:cubicBezTo>
                  <a:pt x="3143205" y="6935106"/>
                  <a:pt x="3066823" y="6931350"/>
                  <a:pt x="3087848" y="7078354"/>
                </a:cubicBezTo>
                <a:cubicBezTo>
                  <a:pt x="3108873" y="7225358"/>
                  <a:pt x="3087058" y="7312381"/>
                  <a:pt x="3087848" y="7387416"/>
                </a:cubicBezTo>
                <a:cubicBezTo>
                  <a:pt x="3088638" y="7462451"/>
                  <a:pt x="3077879" y="7830202"/>
                  <a:pt x="3087848" y="8117929"/>
                </a:cubicBezTo>
                <a:cubicBezTo>
                  <a:pt x="3097817" y="8405656"/>
                  <a:pt x="3067647" y="8617167"/>
                  <a:pt x="3087848" y="8848441"/>
                </a:cubicBezTo>
                <a:cubicBezTo>
                  <a:pt x="3051996" y="9130066"/>
                  <a:pt x="2890894" y="9290889"/>
                  <a:pt x="2633255" y="9303034"/>
                </a:cubicBezTo>
                <a:cubicBezTo>
                  <a:pt x="2480120" y="9351725"/>
                  <a:pt x="2312153" y="9260347"/>
                  <a:pt x="2110376" y="9303034"/>
                </a:cubicBezTo>
                <a:cubicBezTo>
                  <a:pt x="1908599" y="9345721"/>
                  <a:pt x="1813658" y="9261216"/>
                  <a:pt x="1543924" y="9303034"/>
                </a:cubicBezTo>
                <a:cubicBezTo>
                  <a:pt x="1274190" y="9344852"/>
                  <a:pt x="1255705" y="9273341"/>
                  <a:pt x="977472" y="9303034"/>
                </a:cubicBezTo>
                <a:cubicBezTo>
                  <a:pt x="699239" y="9332727"/>
                  <a:pt x="684799" y="9292945"/>
                  <a:pt x="454593" y="9303034"/>
                </a:cubicBezTo>
                <a:cubicBezTo>
                  <a:pt x="210873" y="9302168"/>
                  <a:pt x="-35822" y="9161746"/>
                  <a:pt x="0" y="8848441"/>
                </a:cubicBezTo>
                <a:cubicBezTo>
                  <a:pt x="-42947" y="8719802"/>
                  <a:pt x="9426" y="8582362"/>
                  <a:pt x="0" y="8455088"/>
                </a:cubicBezTo>
                <a:cubicBezTo>
                  <a:pt x="-9426" y="8327814"/>
                  <a:pt x="2045" y="8184691"/>
                  <a:pt x="0" y="8061735"/>
                </a:cubicBezTo>
                <a:cubicBezTo>
                  <a:pt x="-2045" y="7938779"/>
                  <a:pt x="40647" y="7836575"/>
                  <a:pt x="0" y="7668383"/>
                </a:cubicBezTo>
                <a:cubicBezTo>
                  <a:pt x="-40647" y="7500191"/>
                  <a:pt x="30477" y="7427387"/>
                  <a:pt x="0" y="7275030"/>
                </a:cubicBezTo>
                <a:cubicBezTo>
                  <a:pt x="-30477" y="7122673"/>
                  <a:pt x="19095" y="7003532"/>
                  <a:pt x="0" y="6797387"/>
                </a:cubicBezTo>
                <a:cubicBezTo>
                  <a:pt x="-19095" y="6591242"/>
                  <a:pt x="3533" y="6538952"/>
                  <a:pt x="0" y="6404034"/>
                </a:cubicBezTo>
                <a:cubicBezTo>
                  <a:pt x="-3533" y="6269116"/>
                  <a:pt x="24325" y="6099321"/>
                  <a:pt x="0" y="6010682"/>
                </a:cubicBezTo>
                <a:cubicBezTo>
                  <a:pt x="-24325" y="5922043"/>
                  <a:pt x="34736" y="5774824"/>
                  <a:pt x="0" y="5617329"/>
                </a:cubicBezTo>
                <a:cubicBezTo>
                  <a:pt x="-34736" y="5459834"/>
                  <a:pt x="63311" y="5202670"/>
                  <a:pt x="0" y="4886817"/>
                </a:cubicBezTo>
                <a:cubicBezTo>
                  <a:pt x="-63311" y="4570964"/>
                  <a:pt x="12115" y="4666668"/>
                  <a:pt x="0" y="4577754"/>
                </a:cubicBezTo>
                <a:cubicBezTo>
                  <a:pt x="-12115" y="4488840"/>
                  <a:pt x="35655" y="4272748"/>
                  <a:pt x="0" y="4100111"/>
                </a:cubicBezTo>
                <a:cubicBezTo>
                  <a:pt x="-35655" y="3927474"/>
                  <a:pt x="85969" y="3625099"/>
                  <a:pt x="0" y="3369599"/>
                </a:cubicBezTo>
                <a:cubicBezTo>
                  <a:pt x="-85969" y="3114099"/>
                  <a:pt x="48814" y="2941106"/>
                  <a:pt x="0" y="2807666"/>
                </a:cubicBezTo>
                <a:cubicBezTo>
                  <a:pt x="-48814" y="2674226"/>
                  <a:pt x="2257" y="2462182"/>
                  <a:pt x="0" y="2330024"/>
                </a:cubicBezTo>
                <a:cubicBezTo>
                  <a:pt x="-2257" y="2197866"/>
                  <a:pt x="56336" y="1883230"/>
                  <a:pt x="0" y="1683801"/>
                </a:cubicBezTo>
                <a:cubicBezTo>
                  <a:pt x="-56336" y="1484372"/>
                  <a:pt x="14116" y="1474401"/>
                  <a:pt x="0" y="1374738"/>
                </a:cubicBezTo>
                <a:cubicBezTo>
                  <a:pt x="-14116" y="1275075"/>
                  <a:pt x="83136" y="812201"/>
                  <a:pt x="0" y="419453"/>
                </a:cubicBezTo>
                <a:cubicBezTo>
                  <a:pt x="28563" y="162592"/>
                  <a:pt x="211057" y="24266"/>
                  <a:pt x="419453" y="0"/>
                </a:cubicBezTo>
                <a:close/>
              </a:path>
              <a:path w="3087848" h="9303034" stroke="0" extrusionOk="0">
                <a:moveTo>
                  <a:pt x="419453" y="0"/>
                </a:moveTo>
                <a:cubicBezTo>
                  <a:pt x="532741" y="-41547"/>
                  <a:pt x="771672" y="26906"/>
                  <a:pt x="959199" y="0"/>
                </a:cubicBezTo>
                <a:cubicBezTo>
                  <a:pt x="1146726" y="-26906"/>
                  <a:pt x="1330317" y="13554"/>
                  <a:pt x="1453966" y="0"/>
                </a:cubicBezTo>
                <a:cubicBezTo>
                  <a:pt x="1577615" y="-13554"/>
                  <a:pt x="1754530" y="39790"/>
                  <a:pt x="2038691" y="0"/>
                </a:cubicBezTo>
                <a:cubicBezTo>
                  <a:pt x="2322853" y="-39790"/>
                  <a:pt x="2442003" y="54863"/>
                  <a:pt x="2668395" y="0"/>
                </a:cubicBezTo>
                <a:cubicBezTo>
                  <a:pt x="2869265" y="57961"/>
                  <a:pt x="3139787" y="185047"/>
                  <a:pt x="3087848" y="419453"/>
                </a:cubicBezTo>
                <a:cubicBezTo>
                  <a:pt x="3111216" y="548782"/>
                  <a:pt x="3060949" y="654184"/>
                  <a:pt x="3087848" y="812806"/>
                </a:cubicBezTo>
                <a:cubicBezTo>
                  <a:pt x="3114747" y="971428"/>
                  <a:pt x="3082802" y="1004524"/>
                  <a:pt x="3087848" y="1121869"/>
                </a:cubicBezTo>
                <a:cubicBezTo>
                  <a:pt x="3092894" y="1239214"/>
                  <a:pt x="3041830" y="1407643"/>
                  <a:pt x="3087848" y="1599511"/>
                </a:cubicBezTo>
                <a:cubicBezTo>
                  <a:pt x="3133866" y="1791379"/>
                  <a:pt x="3074370" y="1765694"/>
                  <a:pt x="3087848" y="1908574"/>
                </a:cubicBezTo>
                <a:cubicBezTo>
                  <a:pt x="3101326" y="2051454"/>
                  <a:pt x="3034305" y="2355940"/>
                  <a:pt x="3087848" y="2554797"/>
                </a:cubicBezTo>
                <a:cubicBezTo>
                  <a:pt x="3141391" y="2753654"/>
                  <a:pt x="3072155" y="2813698"/>
                  <a:pt x="3087848" y="2948149"/>
                </a:cubicBezTo>
                <a:cubicBezTo>
                  <a:pt x="3103541" y="3082600"/>
                  <a:pt x="3024498" y="3381851"/>
                  <a:pt x="3087848" y="3678662"/>
                </a:cubicBezTo>
                <a:cubicBezTo>
                  <a:pt x="3151198" y="3975473"/>
                  <a:pt x="3072562" y="3980583"/>
                  <a:pt x="3087848" y="4156304"/>
                </a:cubicBezTo>
                <a:cubicBezTo>
                  <a:pt x="3103134" y="4332025"/>
                  <a:pt x="3012205" y="4735448"/>
                  <a:pt x="3087848" y="4886817"/>
                </a:cubicBezTo>
                <a:cubicBezTo>
                  <a:pt x="3163491" y="5038186"/>
                  <a:pt x="3076263" y="5148424"/>
                  <a:pt x="3087848" y="5280169"/>
                </a:cubicBezTo>
                <a:cubicBezTo>
                  <a:pt x="3099433" y="5411914"/>
                  <a:pt x="3056088" y="5617584"/>
                  <a:pt x="3087848" y="5842102"/>
                </a:cubicBezTo>
                <a:cubicBezTo>
                  <a:pt x="3119608" y="6066620"/>
                  <a:pt x="3060592" y="6171559"/>
                  <a:pt x="3087848" y="6404034"/>
                </a:cubicBezTo>
                <a:cubicBezTo>
                  <a:pt x="3115104" y="6636509"/>
                  <a:pt x="3021622" y="6906303"/>
                  <a:pt x="3087848" y="7134547"/>
                </a:cubicBezTo>
                <a:cubicBezTo>
                  <a:pt x="3154074" y="7362791"/>
                  <a:pt x="3017379" y="7555014"/>
                  <a:pt x="3087848" y="7780769"/>
                </a:cubicBezTo>
                <a:cubicBezTo>
                  <a:pt x="3158317" y="8006524"/>
                  <a:pt x="3043893" y="8036200"/>
                  <a:pt x="3087848" y="8258412"/>
                </a:cubicBezTo>
                <a:cubicBezTo>
                  <a:pt x="3131803" y="8480624"/>
                  <a:pt x="3063830" y="8642291"/>
                  <a:pt x="3087848" y="8848441"/>
                </a:cubicBezTo>
                <a:cubicBezTo>
                  <a:pt x="3093734" y="9044330"/>
                  <a:pt x="2847002" y="9299465"/>
                  <a:pt x="2633255" y="9303034"/>
                </a:cubicBezTo>
                <a:cubicBezTo>
                  <a:pt x="2524361" y="9335636"/>
                  <a:pt x="2298067" y="9283081"/>
                  <a:pt x="2153949" y="9303034"/>
                </a:cubicBezTo>
                <a:cubicBezTo>
                  <a:pt x="2009831" y="9322987"/>
                  <a:pt x="1771329" y="9291091"/>
                  <a:pt x="1631070" y="9303034"/>
                </a:cubicBezTo>
                <a:cubicBezTo>
                  <a:pt x="1490811" y="9314977"/>
                  <a:pt x="1222550" y="9253187"/>
                  <a:pt x="1108192" y="9303034"/>
                </a:cubicBezTo>
                <a:cubicBezTo>
                  <a:pt x="993834" y="9352881"/>
                  <a:pt x="760655" y="9259654"/>
                  <a:pt x="454593" y="9303034"/>
                </a:cubicBezTo>
                <a:cubicBezTo>
                  <a:pt x="196953" y="9366809"/>
                  <a:pt x="54064" y="9113216"/>
                  <a:pt x="0" y="8848441"/>
                </a:cubicBezTo>
                <a:cubicBezTo>
                  <a:pt x="-13643" y="8591170"/>
                  <a:pt x="47264" y="8344919"/>
                  <a:pt x="0" y="8202219"/>
                </a:cubicBezTo>
                <a:cubicBezTo>
                  <a:pt x="-47264" y="8059519"/>
                  <a:pt x="56459" y="7624289"/>
                  <a:pt x="0" y="7471706"/>
                </a:cubicBezTo>
                <a:cubicBezTo>
                  <a:pt x="-56459" y="7319123"/>
                  <a:pt x="16785" y="7133374"/>
                  <a:pt x="0" y="6909774"/>
                </a:cubicBezTo>
                <a:cubicBezTo>
                  <a:pt x="-16785" y="6686174"/>
                  <a:pt x="19879" y="6706688"/>
                  <a:pt x="0" y="6600711"/>
                </a:cubicBezTo>
                <a:cubicBezTo>
                  <a:pt x="-19879" y="6494734"/>
                  <a:pt x="45115" y="6205818"/>
                  <a:pt x="0" y="5870199"/>
                </a:cubicBezTo>
                <a:cubicBezTo>
                  <a:pt x="-45115" y="5534580"/>
                  <a:pt x="34080" y="5567823"/>
                  <a:pt x="0" y="5392556"/>
                </a:cubicBezTo>
                <a:cubicBezTo>
                  <a:pt x="-34080" y="5217289"/>
                  <a:pt x="28878" y="5219106"/>
                  <a:pt x="0" y="5083493"/>
                </a:cubicBezTo>
                <a:cubicBezTo>
                  <a:pt x="-28878" y="4947880"/>
                  <a:pt x="49910" y="4688499"/>
                  <a:pt x="0" y="4352981"/>
                </a:cubicBezTo>
                <a:cubicBezTo>
                  <a:pt x="-49910" y="4017463"/>
                  <a:pt x="5662" y="3931478"/>
                  <a:pt x="0" y="3706758"/>
                </a:cubicBezTo>
                <a:cubicBezTo>
                  <a:pt x="-5662" y="3482038"/>
                  <a:pt x="2901" y="3479501"/>
                  <a:pt x="0" y="3313406"/>
                </a:cubicBezTo>
                <a:cubicBezTo>
                  <a:pt x="-2901" y="3147311"/>
                  <a:pt x="71189" y="2779199"/>
                  <a:pt x="0" y="2582893"/>
                </a:cubicBezTo>
                <a:cubicBezTo>
                  <a:pt x="-71189" y="2386587"/>
                  <a:pt x="7605" y="2170936"/>
                  <a:pt x="0" y="1936671"/>
                </a:cubicBezTo>
                <a:cubicBezTo>
                  <a:pt x="-7605" y="1702406"/>
                  <a:pt x="52764" y="1602316"/>
                  <a:pt x="0" y="1290448"/>
                </a:cubicBezTo>
                <a:cubicBezTo>
                  <a:pt x="-52764" y="978580"/>
                  <a:pt x="32983" y="817534"/>
                  <a:pt x="0" y="419453"/>
                </a:cubicBezTo>
                <a:cubicBezTo>
                  <a:pt x="-3477" y="177022"/>
                  <a:pt x="208861" y="-33046"/>
                  <a:pt x="419453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346FB814-26F6-4310-9437-82E76BCD9ECD}"/>
              </a:ext>
            </a:extLst>
          </p:cNvPr>
          <p:cNvSpPr txBox="1"/>
          <p:nvPr/>
        </p:nvSpPr>
        <p:spPr>
          <a:xfrm>
            <a:off x="1836740" y="1855136"/>
            <a:ext cx="8979306" cy="816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tabLst>
                <a:tab pos="714375" algn="l"/>
              </a:tabLst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เหรียญ 25 สตางค์ 4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เท่ากับ 1 บาท</a:t>
            </a:r>
          </a:p>
          <a:p>
            <a:pPr lvl="0">
              <a:tabLst>
                <a:tab pos="714375" algn="l"/>
              </a:tabLst>
            </a:pP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เหรียญ 25 เหรียญ 8 เหรียญ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2 บาท </a:t>
            </a: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แลกเหรียญ 2 บาท ได้ 1 เหรียญ</a:t>
            </a:r>
          </a:p>
          <a:p>
            <a:pPr lvl="0">
              <a:tabLst>
                <a:tab pos="714375" algn="l"/>
              </a:tabLst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เหรียญ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25 สตางค์ 16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แลกเหรียญ 2 บาท ได้ 2 เหรียญ</a:t>
            </a:r>
          </a:p>
          <a:p>
            <a:pPr>
              <a:tabLst>
                <a:tab pos="714375" algn="l"/>
              </a:tabLst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เหรียญ 25 สตางค์ 24 เหรียญ แลกเหรียญ 2 บาท ได้ 3 เหรียญ</a:t>
            </a:r>
          </a:p>
          <a:p>
            <a:pPr>
              <a:tabLst>
                <a:tab pos="714375" algn="l"/>
              </a:tabLst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เหรียญ 25 สตางค์ 32 เหรียญ แลกเหรียญ 2 บาท ได้ 4 เหรียญ</a:t>
            </a:r>
          </a:p>
          <a:p>
            <a:pPr>
              <a:tabLst>
                <a:tab pos="714375" algn="l"/>
              </a:tabLst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</a:t>
            </a: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25 สตางค์ 40 เหรียญ แลกเหรียญ 2 บาท ได้ 5 เหรียญ</a:t>
            </a:r>
          </a:p>
        </p:txBody>
      </p:sp>
      <p:grpSp>
        <p:nvGrpSpPr>
          <p:cNvPr id="67" name="Google Shape;322;p31">
            <a:extLst>
              <a:ext uri="{FF2B5EF4-FFF2-40B4-BE49-F238E27FC236}">
                <a16:creationId xmlns:a16="http://schemas.microsoft.com/office/drawing/2014/main" id="{A3A6F023-7608-48B3-B1E6-465785503519}"/>
              </a:ext>
            </a:extLst>
          </p:cNvPr>
          <p:cNvGrpSpPr/>
          <p:nvPr/>
        </p:nvGrpSpPr>
        <p:grpSpPr>
          <a:xfrm>
            <a:off x="887728" y="4934953"/>
            <a:ext cx="1723616" cy="1176001"/>
            <a:chOff x="7654122" y="2687046"/>
            <a:chExt cx="1909835" cy="1374569"/>
          </a:xfrm>
        </p:grpSpPr>
        <p:sp>
          <p:nvSpPr>
            <p:cNvPr id="68" name="Google Shape;323;p31">
              <a:extLst>
                <a:ext uri="{FF2B5EF4-FFF2-40B4-BE49-F238E27FC236}">
                  <a16:creationId xmlns:a16="http://schemas.microsoft.com/office/drawing/2014/main" id="{E6B98049-032E-4280-8FBB-5A2AEF8F9338}"/>
                </a:ext>
              </a:extLst>
            </p:cNvPr>
            <p:cNvSpPr/>
            <p:nvPr/>
          </p:nvSpPr>
          <p:spPr>
            <a:xfrm>
              <a:off x="7654122" y="3315465"/>
              <a:ext cx="1026136" cy="287323"/>
            </a:xfrm>
            <a:custGeom>
              <a:avLst/>
              <a:gdLst/>
              <a:ahLst/>
              <a:cxnLst/>
              <a:rect l="l" t="t" r="r" b="b"/>
              <a:pathLst>
                <a:path w="79995" h="22399" extrusionOk="0">
                  <a:moveTo>
                    <a:pt x="10506" y="0"/>
                  </a:moveTo>
                  <a:cubicBezTo>
                    <a:pt x="9429" y="0"/>
                    <a:pt x="8356" y="137"/>
                    <a:pt x="7307" y="438"/>
                  </a:cubicBezTo>
                  <a:cubicBezTo>
                    <a:pt x="3298" y="1584"/>
                    <a:pt x="0" y="5658"/>
                    <a:pt x="737" y="9761"/>
                  </a:cubicBezTo>
                  <a:cubicBezTo>
                    <a:pt x="1427" y="5952"/>
                    <a:pt x="5463" y="3422"/>
                    <a:pt x="9337" y="3422"/>
                  </a:cubicBezTo>
                  <a:cubicBezTo>
                    <a:pt x="9423" y="3422"/>
                    <a:pt x="9509" y="3423"/>
                    <a:pt x="9594" y="3426"/>
                  </a:cubicBezTo>
                  <a:cubicBezTo>
                    <a:pt x="13550" y="3541"/>
                    <a:pt x="17160" y="5765"/>
                    <a:pt x="20045" y="8469"/>
                  </a:cubicBezTo>
                  <a:cubicBezTo>
                    <a:pt x="23637" y="11831"/>
                    <a:pt x="26824" y="16252"/>
                    <a:pt x="31650" y="17207"/>
                  </a:cubicBezTo>
                  <a:cubicBezTo>
                    <a:pt x="32295" y="17334"/>
                    <a:pt x="32938" y="17393"/>
                    <a:pt x="33578" y="17393"/>
                  </a:cubicBezTo>
                  <a:cubicBezTo>
                    <a:pt x="37448" y="17393"/>
                    <a:pt x="41204" y="15255"/>
                    <a:pt x="44637" y="13251"/>
                  </a:cubicBezTo>
                  <a:cubicBezTo>
                    <a:pt x="47859" y="11366"/>
                    <a:pt x="51475" y="9485"/>
                    <a:pt x="55089" y="9485"/>
                  </a:cubicBezTo>
                  <a:cubicBezTo>
                    <a:pt x="55962" y="9485"/>
                    <a:pt x="56835" y="9595"/>
                    <a:pt x="57702" y="9841"/>
                  </a:cubicBezTo>
                  <a:cubicBezTo>
                    <a:pt x="59248" y="10281"/>
                    <a:pt x="60673" y="11151"/>
                    <a:pt x="61765" y="12328"/>
                  </a:cubicBezTo>
                  <a:cubicBezTo>
                    <a:pt x="63887" y="14614"/>
                    <a:pt x="64709" y="17899"/>
                    <a:pt x="66933" y="20088"/>
                  </a:cubicBezTo>
                  <a:cubicBezTo>
                    <a:pt x="68459" y="21588"/>
                    <a:pt x="70604" y="22399"/>
                    <a:pt x="72739" y="22399"/>
                  </a:cubicBezTo>
                  <a:cubicBezTo>
                    <a:pt x="73772" y="22399"/>
                    <a:pt x="74803" y="22209"/>
                    <a:pt x="75759" y="21815"/>
                  </a:cubicBezTo>
                  <a:lnTo>
                    <a:pt x="79994" y="19741"/>
                  </a:lnTo>
                  <a:cubicBezTo>
                    <a:pt x="76274" y="19576"/>
                    <a:pt x="72948" y="17401"/>
                    <a:pt x="70139" y="14959"/>
                  </a:cubicBezTo>
                  <a:cubicBezTo>
                    <a:pt x="67328" y="12518"/>
                    <a:pt x="64779" y="9712"/>
                    <a:pt x="61565" y="7838"/>
                  </a:cubicBezTo>
                  <a:cubicBezTo>
                    <a:pt x="58806" y="6232"/>
                    <a:pt x="55612" y="5395"/>
                    <a:pt x="52420" y="5395"/>
                  </a:cubicBezTo>
                  <a:cubicBezTo>
                    <a:pt x="51051" y="5395"/>
                    <a:pt x="49682" y="5549"/>
                    <a:pt x="48348" y="5862"/>
                  </a:cubicBezTo>
                  <a:cubicBezTo>
                    <a:pt x="43505" y="6995"/>
                    <a:pt x="39020" y="10132"/>
                    <a:pt x="34126" y="10132"/>
                  </a:cubicBezTo>
                  <a:cubicBezTo>
                    <a:pt x="33803" y="10132"/>
                    <a:pt x="33478" y="10119"/>
                    <a:pt x="33151" y="10090"/>
                  </a:cubicBezTo>
                  <a:cubicBezTo>
                    <a:pt x="27859" y="9623"/>
                    <a:pt x="23828" y="5375"/>
                    <a:pt x="19259" y="2662"/>
                  </a:cubicBezTo>
                  <a:cubicBezTo>
                    <a:pt x="16615" y="1089"/>
                    <a:pt x="13544" y="0"/>
                    <a:pt x="1050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324;p31">
              <a:extLst>
                <a:ext uri="{FF2B5EF4-FFF2-40B4-BE49-F238E27FC236}">
                  <a16:creationId xmlns:a16="http://schemas.microsoft.com/office/drawing/2014/main" id="{A123A229-D92D-4B30-9991-3BC616E65E2B}"/>
                </a:ext>
              </a:extLst>
            </p:cNvPr>
            <p:cNvSpPr/>
            <p:nvPr/>
          </p:nvSpPr>
          <p:spPr>
            <a:xfrm>
              <a:off x="8565118" y="2745372"/>
              <a:ext cx="406375" cy="356797"/>
            </a:xfrm>
            <a:custGeom>
              <a:avLst/>
              <a:gdLst/>
              <a:ahLst/>
              <a:cxnLst/>
              <a:rect l="l" t="t" r="r" b="b"/>
              <a:pathLst>
                <a:path w="31680" h="27815" extrusionOk="0">
                  <a:moveTo>
                    <a:pt x="18007" y="0"/>
                  </a:moveTo>
                  <a:cubicBezTo>
                    <a:pt x="10004" y="0"/>
                    <a:pt x="1" y="5642"/>
                    <a:pt x="1947" y="16683"/>
                  </a:cubicBezTo>
                  <a:cubicBezTo>
                    <a:pt x="3593" y="26021"/>
                    <a:pt x="9510" y="27815"/>
                    <a:pt x="13813" y="27815"/>
                  </a:cubicBezTo>
                  <a:cubicBezTo>
                    <a:pt x="16497" y="27815"/>
                    <a:pt x="18552" y="27117"/>
                    <a:pt x="18552" y="27117"/>
                  </a:cubicBezTo>
                  <a:lnTo>
                    <a:pt x="24026" y="21252"/>
                  </a:lnTo>
                  <a:cubicBezTo>
                    <a:pt x="24026" y="21252"/>
                    <a:pt x="31680" y="8200"/>
                    <a:pt x="25406" y="2370"/>
                  </a:cubicBezTo>
                  <a:cubicBezTo>
                    <a:pt x="23702" y="786"/>
                    <a:pt x="20994" y="0"/>
                    <a:pt x="18007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25;p31">
              <a:extLst>
                <a:ext uri="{FF2B5EF4-FFF2-40B4-BE49-F238E27FC236}">
                  <a16:creationId xmlns:a16="http://schemas.microsoft.com/office/drawing/2014/main" id="{8C0E008B-BB3F-4EB4-B180-21FB35A4B089}"/>
                </a:ext>
              </a:extLst>
            </p:cNvPr>
            <p:cNvSpPr/>
            <p:nvPr/>
          </p:nvSpPr>
          <p:spPr>
            <a:xfrm>
              <a:off x="8627678" y="2940440"/>
              <a:ext cx="378616" cy="344931"/>
            </a:xfrm>
            <a:custGeom>
              <a:avLst/>
              <a:gdLst/>
              <a:ahLst/>
              <a:cxnLst/>
              <a:rect l="l" t="t" r="r" b="b"/>
              <a:pathLst>
                <a:path w="29516" h="26890" extrusionOk="0">
                  <a:moveTo>
                    <a:pt x="15250" y="0"/>
                  </a:moveTo>
                  <a:cubicBezTo>
                    <a:pt x="9595" y="0"/>
                    <a:pt x="3436" y="3635"/>
                    <a:pt x="1213" y="10925"/>
                  </a:cubicBezTo>
                  <a:cubicBezTo>
                    <a:pt x="0" y="14897"/>
                    <a:pt x="4909" y="26890"/>
                    <a:pt x="13774" y="26890"/>
                  </a:cubicBezTo>
                  <a:cubicBezTo>
                    <a:pt x="15102" y="26890"/>
                    <a:pt x="16519" y="26620"/>
                    <a:pt x="18017" y="26015"/>
                  </a:cubicBezTo>
                  <a:cubicBezTo>
                    <a:pt x="29515" y="21366"/>
                    <a:pt x="29284" y="9859"/>
                    <a:pt x="23535" y="3461"/>
                  </a:cubicBezTo>
                  <a:cubicBezTo>
                    <a:pt x="21463" y="1155"/>
                    <a:pt x="18437" y="0"/>
                    <a:pt x="1525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26;p31">
              <a:extLst>
                <a:ext uri="{FF2B5EF4-FFF2-40B4-BE49-F238E27FC236}">
                  <a16:creationId xmlns:a16="http://schemas.microsoft.com/office/drawing/2014/main" id="{05132A64-8798-42AB-A64F-8F0D6449CD90}"/>
                </a:ext>
              </a:extLst>
            </p:cNvPr>
            <p:cNvSpPr/>
            <p:nvPr/>
          </p:nvSpPr>
          <p:spPr>
            <a:xfrm>
              <a:off x="8412548" y="2768500"/>
              <a:ext cx="408376" cy="355386"/>
            </a:xfrm>
            <a:custGeom>
              <a:avLst/>
              <a:gdLst/>
              <a:ahLst/>
              <a:cxnLst/>
              <a:rect l="l" t="t" r="r" b="b"/>
              <a:pathLst>
                <a:path w="31836" h="27705" extrusionOk="0">
                  <a:moveTo>
                    <a:pt x="20848" y="0"/>
                  </a:moveTo>
                  <a:cubicBezTo>
                    <a:pt x="12344" y="0"/>
                    <a:pt x="0" y="9755"/>
                    <a:pt x="7626" y="21167"/>
                  </a:cubicBezTo>
                  <a:cubicBezTo>
                    <a:pt x="10976" y="26180"/>
                    <a:pt x="14678" y="27705"/>
                    <a:pt x="17943" y="27705"/>
                  </a:cubicBezTo>
                  <a:cubicBezTo>
                    <a:pt x="23013" y="27705"/>
                    <a:pt x="27027" y="24026"/>
                    <a:pt x="27027" y="24026"/>
                  </a:cubicBezTo>
                  <a:lnTo>
                    <a:pt x="29673" y="16452"/>
                  </a:lnTo>
                  <a:cubicBezTo>
                    <a:pt x="29673" y="16452"/>
                    <a:pt x="31835" y="3261"/>
                    <a:pt x="23746" y="451"/>
                  </a:cubicBezTo>
                  <a:cubicBezTo>
                    <a:pt x="22866" y="145"/>
                    <a:pt x="21886" y="0"/>
                    <a:pt x="20848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27;p31">
              <a:extLst>
                <a:ext uri="{FF2B5EF4-FFF2-40B4-BE49-F238E27FC236}">
                  <a16:creationId xmlns:a16="http://schemas.microsoft.com/office/drawing/2014/main" id="{CB69D7B2-491A-4532-931C-F954E19F6FBB}"/>
                </a:ext>
              </a:extLst>
            </p:cNvPr>
            <p:cNvSpPr/>
            <p:nvPr/>
          </p:nvSpPr>
          <p:spPr>
            <a:xfrm>
              <a:off x="8443218" y="3184150"/>
              <a:ext cx="529134" cy="389571"/>
            </a:xfrm>
            <a:custGeom>
              <a:avLst/>
              <a:gdLst/>
              <a:ahLst/>
              <a:cxnLst/>
              <a:rect l="l" t="t" r="r" b="b"/>
              <a:pathLst>
                <a:path w="41250" h="30370" extrusionOk="0">
                  <a:moveTo>
                    <a:pt x="20156" y="1"/>
                  </a:moveTo>
                  <a:cubicBezTo>
                    <a:pt x="20156" y="1"/>
                    <a:pt x="0" y="12996"/>
                    <a:pt x="9284" y="30098"/>
                  </a:cubicBezTo>
                  <a:cubicBezTo>
                    <a:pt x="12179" y="30287"/>
                    <a:pt x="14840" y="30370"/>
                    <a:pt x="17281" y="30370"/>
                  </a:cubicBezTo>
                  <a:cubicBezTo>
                    <a:pt x="35159" y="30370"/>
                    <a:pt x="41250" y="25915"/>
                    <a:pt x="41250" y="25915"/>
                  </a:cubicBezTo>
                  <a:lnTo>
                    <a:pt x="32952" y="4472"/>
                  </a:lnTo>
                  <a:lnTo>
                    <a:pt x="201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28;p31">
              <a:extLst>
                <a:ext uri="{FF2B5EF4-FFF2-40B4-BE49-F238E27FC236}">
                  <a16:creationId xmlns:a16="http://schemas.microsoft.com/office/drawing/2014/main" id="{2529A9C4-0333-4A56-9278-749466225201}"/>
                </a:ext>
              </a:extLst>
            </p:cNvPr>
            <p:cNvSpPr/>
            <p:nvPr/>
          </p:nvSpPr>
          <p:spPr>
            <a:xfrm>
              <a:off x="8864768" y="3197798"/>
              <a:ext cx="278716" cy="232383"/>
            </a:xfrm>
            <a:custGeom>
              <a:avLst/>
              <a:gdLst/>
              <a:ahLst/>
              <a:cxnLst/>
              <a:rect l="l" t="t" r="r" b="b"/>
              <a:pathLst>
                <a:path w="21728" h="18116" extrusionOk="0">
                  <a:moveTo>
                    <a:pt x="16009" y="0"/>
                  </a:moveTo>
                  <a:cubicBezTo>
                    <a:pt x="15916" y="0"/>
                    <a:pt x="15821" y="6"/>
                    <a:pt x="15725" y="16"/>
                  </a:cubicBezTo>
                  <a:cubicBezTo>
                    <a:pt x="11388" y="504"/>
                    <a:pt x="14468" y="7110"/>
                    <a:pt x="10891" y="9188"/>
                  </a:cubicBezTo>
                  <a:cubicBezTo>
                    <a:pt x="7312" y="11266"/>
                    <a:pt x="27" y="11764"/>
                    <a:pt x="27" y="11764"/>
                  </a:cubicBezTo>
                  <a:lnTo>
                    <a:pt x="0" y="17419"/>
                  </a:lnTo>
                  <a:cubicBezTo>
                    <a:pt x="0" y="17419"/>
                    <a:pt x="2085" y="18115"/>
                    <a:pt x="5071" y="18115"/>
                  </a:cubicBezTo>
                  <a:cubicBezTo>
                    <a:pt x="7864" y="18115"/>
                    <a:pt x="11446" y="17507"/>
                    <a:pt x="14846" y="15150"/>
                  </a:cubicBezTo>
                  <a:cubicBezTo>
                    <a:pt x="21728" y="10384"/>
                    <a:pt x="20139" y="0"/>
                    <a:pt x="16009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29;p31">
              <a:extLst>
                <a:ext uri="{FF2B5EF4-FFF2-40B4-BE49-F238E27FC236}">
                  <a16:creationId xmlns:a16="http://schemas.microsoft.com/office/drawing/2014/main" id="{6812A0B7-5F5A-435B-A189-26C964A580EE}"/>
                </a:ext>
              </a:extLst>
            </p:cNvPr>
            <p:cNvSpPr/>
            <p:nvPr/>
          </p:nvSpPr>
          <p:spPr>
            <a:xfrm>
              <a:off x="8997341" y="2687046"/>
              <a:ext cx="181625" cy="828400"/>
            </a:xfrm>
            <a:custGeom>
              <a:avLst/>
              <a:gdLst/>
              <a:ahLst/>
              <a:cxnLst/>
              <a:rect l="l" t="t" r="r" b="b"/>
              <a:pathLst>
                <a:path w="14159" h="64580" extrusionOk="0">
                  <a:moveTo>
                    <a:pt x="9949" y="0"/>
                  </a:moveTo>
                  <a:lnTo>
                    <a:pt x="5435" y="9607"/>
                  </a:lnTo>
                  <a:lnTo>
                    <a:pt x="1" y="64580"/>
                  </a:lnTo>
                  <a:lnTo>
                    <a:pt x="7047" y="64122"/>
                  </a:lnTo>
                  <a:lnTo>
                    <a:pt x="14159" y="10344"/>
                  </a:lnTo>
                  <a:lnTo>
                    <a:pt x="9949" y="0"/>
                  </a:lnTo>
                  <a:close/>
                </a:path>
              </a:pathLst>
            </a:custGeom>
            <a:solidFill>
              <a:srgbClr val="FC7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30;p31">
              <a:extLst>
                <a:ext uri="{FF2B5EF4-FFF2-40B4-BE49-F238E27FC236}">
                  <a16:creationId xmlns:a16="http://schemas.microsoft.com/office/drawing/2014/main" id="{DFF6524D-3FDC-4FC0-8DD7-9622E507F784}"/>
                </a:ext>
              </a:extLst>
            </p:cNvPr>
            <p:cNvSpPr/>
            <p:nvPr/>
          </p:nvSpPr>
          <p:spPr>
            <a:xfrm>
              <a:off x="9025587" y="2797863"/>
              <a:ext cx="124735" cy="772652"/>
            </a:xfrm>
            <a:custGeom>
              <a:avLst/>
              <a:gdLst/>
              <a:ahLst/>
              <a:cxnLst/>
              <a:rect l="l" t="t" r="r" b="b"/>
              <a:pathLst>
                <a:path w="9724" h="60234" extrusionOk="0">
                  <a:moveTo>
                    <a:pt x="7495" y="1"/>
                  </a:moveTo>
                  <a:lnTo>
                    <a:pt x="1" y="60234"/>
                  </a:lnTo>
                  <a:lnTo>
                    <a:pt x="2904" y="58516"/>
                  </a:lnTo>
                  <a:lnTo>
                    <a:pt x="9724" y="116"/>
                  </a:lnTo>
                  <a:lnTo>
                    <a:pt x="7495" y="1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331;p31">
              <a:extLst>
                <a:ext uri="{FF2B5EF4-FFF2-40B4-BE49-F238E27FC236}">
                  <a16:creationId xmlns:a16="http://schemas.microsoft.com/office/drawing/2014/main" id="{C711B3D9-2B83-4016-9F0E-BF48554AE06B}"/>
                </a:ext>
              </a:extLst>
            </p:cNvPr>
            <p:cNvSpPr/>
            <p:nvPr/>
          </p:nvSpPr>
          <p:spPr>
            <a:xfrm>
              <a:off x="8189849" y="3417546"/>
              <a:ext cx="1374107" cy="644069"/>
            </a:xfrm>
            <a:custGeom>
              <a:avLst/>
              <a:gdLst/>
              <a:ahLst/>
              <a:cxnLst/>
              <a:rect l="l" t="t" r="r" b="b"/>
              <a:pathLst>
                <a:path w="107122" h="50210" extrusionOk="0">
                  <a:moveTo>
                    <a:pt x="107122" y="0"/>
                  </a:moveTo>
                  <a:lnTo>
                    <a:pt x="0" y="30221"/>
                  </a:lnTo>
                  <a:lnTo>
                    <a:pt x="9430" y="50209"/>
                  </a:lnTo>
                  <a:lnTo>
                    <a:pt x="107122" y="0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32;p31">
              <a:extLst>
                <a:ext uri="{FF2B5EF4-FFF2-40B4-BE49-F238E27FC236}">
                  <a16:creationId xmlns:a16="http://schemas.microsoft.com/office/drawing/2014/main" id="{A26CF3AD-7B67-4221-A35E-6072463A039A}"/>
                </a:ext>
              </a:extLst>
            </p:cNvPr>
            <p:cNvSpPr/>
            <p:nvPr/>
          </p:nvSpPr>
          <p:spPr>
            <a:xfrm>
              <a:off x="7966715" y="3417546"/>
              <a:ext cx="1597242" cy="537113"/>
            </a:xfrm>
            <a:custGeom>
              <a:avLst/>
              <a:gdLst/>
              <a:ahLst/>
              <a:cxnLst/>
              <a:rect l="l" t="t" r="r" b="b"/>
              <a:pathLst>
                <a:path w="124517" h="41872" extrusionOk="0">
                  <a:moveTo>
                    <a:pt x="124517" y="0"/>
                  </a:moveTo>
                  <a:lnTo>
                    <a:pt x="1" y="14171"/>
                  </a:lnTo>
                  <a:lnTo>
                    <a:pt x="4693" y="41871"/>
                  </a:lnTo>
                  <a:lnTo>
                    <a:pt x="124517" y="0"/>
                  </a:lnTo>
                  <a:close/>
                </a:path>
              </a:pathLst>
            </a:custGeom>
            <a:solidFill>
              <a:srgbClr val="FFAC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33;p31">
              <a:extLst>
                <a:ext uri="{FF2B5EF4-FFF2-40B4-BE49-F238E27FC236}">
                  <a16:creationId xmlns:a16="http://schemas.microsoft.com/office/drawing/2014/main" id="{DC32C3A2-5A16-4EB7-8AC9-768090A2EC49}"/>
                </a:ext>
              </a:extLst>
            </p:cNvPr>
            <p:cNvSpPr/>
            <p:nvPr/>
          </p:nvSpPr>
          <p:spPr>
            <a:xfrm>
              <a:off x="8859573" y="3082466"/>
              <a:ext cx="80659" cy="43652"/>
            </a:xfrm>
            <a:custGeom>
              <a:avLst/>
              <a:gdLst/>
              <a:ahLst/>
              <a:cxnLst/>
              <a:rect l="l" t="t" r="r" b="b"/>
              <a:pathLst>
                <a:path w="6288" h="3403" extrusionOk="0">
                  <a:moveTo>
                    <a:pt x="4195" y="0"/>
                  </a:moveTo>
                  <a:cubicBezTo>
                    <a:pt x="2485" y="0"/>
                    <a:pt x="1" y="1492"/>
                    <a:pt x="280" y="2978"/>
                  </a:cubicBezTo>
                  <a:cubicBezTo>
                    <a:pt x="336" y="3274"/>
                    <a:pt x="704" y="3402"/>
                    <a:pt x="1224" y="3402"/>
                  </a:cubicBezTo>
                  <a:cubicBezTo>
                    <a:pt x="2934" y="3402"/>
                    <a:pt x="6287" y="2017"/>
                    <a:pt x="5586" y="669"/>
                  </a:cubicBezTo>
                  <a:cubicBezTo>
                    <a:pt x="5341" y="199"/>
                    <a:pt x="4820" y="0"/>
                    <a:pt x="4195" y="0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334;p31">
              <a:extLst>
                <a:ext uri="{FF2B5EF4-FFF2-40B4-BE49-F238E27FC236}">
                  <a16:creationId xmlns:a16="http://schemas.microsoft.com/office/drawing/2014/main" id="{0CBACA54-26DA-454E-B4A7-B08163AF6717}"/>
                </a:ext>
              </a:extLst>
            </p:cNvPr>
            <p:cNvSpPr/>
            <p:nvPr/>
          </p:nvSpPr>
          <p:spPr>
            <a:xfrm>
              <a:off x="8531253" y="2830342"/>
              <a:ext cx="247122" cy="245634"/>
            </a:xfrm>
            <a:custGeom>
              <a:avLst/>
              <a:gdLst/>
              <a:ahLst/>
              <a:cxnLst/>
              <a:rect l="l" t="t" r="r" b="b"/>
              <a:pathLst>
                <a:path w="19265" h="19149" extrusionOk="0">
                  <a:moveTo>
                    <a:pt x="9871" y="1"/>
                  </a:moveTo>
                  <a:cubicBezTo>
                    <a:pt x="9692" y="1"/>
                    <a:pt x="9513" y="7"/>
                    <a:pt x="9333" y="21"/>
                  </a:cubicBezTo>
                  <a:cubicBezTo>
                    <a:pt x="2629" y="541"/>
                    <a:pt x="0" y="7520"/>
                    <a:pt x="605" y="12323"/>
                  </a:cubicBezTo>
                  <a:cubicBezTo>
                    <a:pt x="906" y="14721"/>
                    <a:pt x="2403" y="16448"/>
                    <a:pt x="2976" y="17097"/>
                  </a:cubicBezTo>
                  <a:cubicBezTo>
                    <a:pt x="3437" y="17616"/>
                    <a:pt x="4064" y="17953"/>
                    <a:pt x="4698" y="18237"/>
                  </a:cubicBezTo>
                  <a:cubicBezTo>
                    <a:pt x="5926" y="18786"/>
                    <a:pt x="7290" y="19149"/>
                    <a:pt x="8624" y="19149"/>
                  </a:cubicBezTo>
                  <a:cubicBezTo>
                    <a:pt x="9503" y="19149"/>
                    <a:pt x="10370" y="18991"/>
                    <a:pt x="11176" y="18624"/>
                  </a:cubicBezTo>
                  <a:cubicBezTo>
                    <a:pt x="13853" y="17403"/>
                    <a:pt x="15074" y="14326"/>
                    <a:pt x="17152" y="12240"/>
                  </a:cubicBezTo>
                  <a:cubicBezTo>
                    <a:pt x="17663" y="11729"/>
                    <a:pt x="18240" y="11258"/>
                    <a:pt x="18568" y="10620"/>
                  </a:cubicBezTo>
                  <a:cubicBezTo>
                    <a:pt x="19265" y="9265"/>
                    <a:pt x="18661" y="7632"/>
                    <a:pt x="18000" y="6264"/>
                  </a:cubicBezTo>
                  <a:cubicBezTo>
                    <a:pt x="17409" y="5048"/>
                    <a:pt x="16765" y="3840"/>
                    <a:pt x="15877" y="2818"/>
                  </a:cubicBezTo>
                  <a:cubicBezTo>
                    <a:pt x="14375" y="1103"/>
                    <a:pt x="12141" y="1"/>
                    <a:pt x="987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35;p31">
              <a:extLst>
                <a:ext uri="{FF2B5EF4-FFF2-40B4-BE49-F238E27FC236}">
                  <a16:creationId xmlns:a16="http://schemas.microsoft.com/office/drawing/2014/main" id="{BC681829-76C6-495C-9B76-86276DE8680E}"/>
                </a:ext>
              </a:extLst>
            </p:cNvPr>
            <p:cNvSpPr/>
            <p:nvPr/>
          </p:nvSpPr>
          <p:spPr>
            <a:xfrm>
              <a:off x="8769652" y="3047268"/>
              <a:ext cx="70513" cy="56775"/>
            </a:xfrm>
            <a:custGeom>
              <a:avLst/>
              <a:gdLst/>
              <a:ahLst/>
              <a:cxnLst/>
              <a:rect l="l" t="t" r="r" b="b"/>
              <a:pathLst>
                <a:path w="5497" h="4426" extrusionOk="0">
                  <a:moveTo>
                    <a:pt x="3121" y="1"/>
                  </a:moveTo>
                  <a:cubicBezTo>
                    <a:pt x="2478" y="1"/>
                    <a:pt x="1915" y="170"/>
                    <a:pt x="1435" y="509"/>
                  </a:cubicBezTo>
                  <a:cubicBezTo>
                    <a:pt x="0" y="1521"/>
                    <a:pt x="14" y="3648"/>
                    <a:pt x="14" y="3737"/>
                  </a:cubicBezTo>
                  <a:cubicBezTo>
                    <a:pt x="18" y="4117"/>
                    <a:pt x="328" y="4421"/>
                    <a:pt x="707" y="4421"/>
                  </a:cubicBezTo>
                  <a:cubicBezTo>
                    <a:pt x="708" y="4421"/>
                    <a:pt x="709" y="4421"/>
                    <a:pt x="711" y="4421"/>
                  </a:cubicBezTo>
                  <a:cubicBezTo>
                    <a:pt x="713" y="4421"/>
                    <a:pt x="715" y="4423"/>
                    <a:pt x="715" y="4425"/>
                  </a:cubicBezTo>
                  <a:cubicBezTo>
                    <a:pt x="1097" y="4421"/>
                    <a:pt x="1407" y="4105"/>
                    <a:pt x="1403" y="3724"/>
                  </a:cubicBezTo>
                  <a:cubicBezTo>
                    <a:pt x="1399" y="3311"/>
                    <a:pt x="1545" y="2129"/>
                    <a:pt x="2237" y="1646"/>
                  </a:cubicBezTo>
                  <a:cubicBezTo>
                    <a:pt x="2474" y="1480"/>
                    <a:pt x="2772" y="1397"/>
                    <a:pt x="3129" y="1397"/>
                  </a:cubicBezTo>
                  <a:cubicBezTo>
                    <a:pt x="3509" y="1397"/>
                    <a:pt x="3956" y="1492"/>
                    <a:pt x="4467" y="1681"/>
                  </a:cubicBezTo>
                  <a:cubicBezTo>
                    <a:pt x="4548" y="1712"/>
                    <a:pt x="4631" y="1727"/>
                    <a:pt x="4712" y="1727"/>
                  </a:cubicBezTo>
                  <a:cubicBezTo>
                    <a:pt x="4994" y="1727"/>
                    <a:pt x="5259" y="1553"/>
                    <a:pt x="5363" y="1273"/>
                  </a:cubicBezTo>
                  <a:cubicBezTo>
                    <a:pt x="5496" y="913"/>
                    <a:pt x="5315" y="509"/>
                    <a:pt x="4955" y="376"/>
                  </a:cubicBezTo>
                  <a:cubicBezTo>
                    <a:pt x="4286" y="126"/>
                    <a:pt x="3674" y="1"/>
                    <a:pt x="312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36;p31">
              <a:extLst>
                <a:ext uri="{FF2B5EF4-FFF2-40B4-BE49-F238E27FC236}">
                  <a16:creationId xmlns:a16="http://schemas.microsoft.com/office/drawing/2014/main" id="{4F335413-7A9C-4DA5-B5F6-3CC2BBD7A3B3}"/>
                </a:ext>
              </a:extLst>
            </p:cNvPr>
            <p:cNvSpPr/>
            <p:nvPr/>
          </p:nvSpPr>
          <p:spPr>
            <a:xfrm>
              <a:off x="8893322" y="3009221"/>
              <a:ext cx="71719" cy="38611"/>
            </a:xfrm>
            <a:custGeom>
              <a:avLst/>
              <a:gdLst/>
              <a:ahLst/>
              <a:cxnLst/>
              <a:rect l="l" t="t" r="r" b="b"/>
              <a:pathLst>
                <a:path w="5591" h="3010" extrusionOk="0">
                  <a:moveTo>
                    <a:pt x="2941" y="1"/>
                  </a:moveTo>
                  <a:cubicBezTo>
                    <a:pt x="2826" y="1"/>
                    <a:pt x="2711" y="9"/>
                    <a:pt x="2596" y="26"/>
                  </a:cubicBezTo>
                  <a:cubicBezTo>
                    <a:pt x="1099" y="248"/>
                    <a:pt x="305" y="1838"/>
                    <a:pt x="220" y="2019"/>
                  </a:cubicBezTo>
                  <a:cubicBezTo>
                    <a:pt x="1" y="2478"/>
                    <a:pt x="336" y="3010"/>
                    <a:pt x="845" y="3010"/>
                  </a:cubicBezTo>
                  <a:cubicBezTo>
                    <a:pt x="845" y="3010"/>
                    <a:pt x="846" y="3010"/>
                    <a:pt x="846" y="3010"/>
                  </a:cubicBezTo>
                  <a:cubicBezTo>
                    <a:pt x="1112" y="3010"/>
                    <a:pt x="1356" y="2861"/>
                    <a:pt x="1477" y="2623"/>
                  </a:cubicBezTo>
                  <a:cubicBezTo>
                    <a:pt x="1627" y="2317"/>
                    <a:pt x="2152" y="1500"/>
                    <a:pt x="2804" y="1407"/>
                  </a:cubicBezTo>
                  <a:cubicBezTo>
                    <a:pt x="2847" y="1400"/>
                    <a:pt x="2891" y="1397"/>
                    <a:pt x="2935" y="1397"/>
                  </a:cubicBezTo>
                  <a:cubicBezTo>
                    <a:pt x="3346" y="1397"/>
                    <a:pt x="3800" y="1674"/>
                    <a:pt x="4301" y="2219"/>
                  </a:cubicBezTo>
                  <a:cubicBezTo>
                    <a:pt x="4438" y="2370"/>
                    <a:pt x="4627" y="2446"/>
                    <a:pt x="4816" y="2446"/>
                  </a:cubicBezTo>
                  <a:cubicBezTo>
                    <a:pt x="4984" y="2446"/>
                    <a:pt x="5152" y="2386"/>
                    <a:pt x="5286" y="2263"/>
                  </a:cubicBezTo>
                  <a:cubicBezTo>
                    <a:pt x="5571" y="2004"/>
                    <a:pt x="5590" y="1562"/>
                    <a:pt x="5331" y="1278"/>
                  </a:cubicBezTo>
                  <a:cubicBezTo>
                    <a:pt x="4553" y="426"/>
                    <a:pt x="3751" y="1"/>
                    <a:pt x="2941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37;p31">
              <a:extLst>
                <a:ext uri="{FF2B5EF4-FFF2-40B4-BE49-F238E27FC236}">
                  <a16:creationId xmlns:a16="http://schemas.microsoft.com/office/drawing/2014/main" id="{AA09F5D5-E43F-4E2C-9918-49B3E74633A8}"/>
                </a:ext>
              </a:extLst>
            </p:cNvPr>
            <p:cNvSpPr/>
            <p:nvPr/>
          </p:nvSpPr>
          <p:spPr>
            <a:xfrm>
              <a:off x="8893399" y="3101220"/>
              <a:ext cx="33582" cy="51233"/>
            </a:xfrm>
            <a:custGeom>
              <a:avLst/>
              <a:gdLst/>
              <a:ahLst/>
              <a:cxnLst/>
              <a:rect l="l" t="t" r="r" b="b"/>
              <a:pathLst>
                <a:path w="2618" h="3994" extrusionOk="0">
                  <a:moveTo>
                    <a:pt x="792" y="1"/>
                  </a:moveTo>
                  <a:cubicBezTo>
                    <a:pt x="706" y="1"/>
                    <a:pt x="619" y="17"/>
                    <a:pt x="534" y="51"/>
                  </a:cubicBezTo>
                  <a:cubicBezTo>
                    <a:pt x="176" y="192"/>
                    <a:pt x="1" y="598"/>
                    <a:pt x="143" y="956"/>
                  </a:cubicBezTo>
                  <a:lnTo>
                    <a:pt x="1178" y="3553"/>
                  </a:lnTo>
                  <a:cubicBezTo>
                    <a:pt x="1283" y="3818"/>
                    <a:pt x="1540" y="3993"/>
                    <a:pt x="1826" y="3993"/>
                  </a:cubicBezTo>
                  <a:cubicBezTo>
                    <a:pt x="1829" y="3993"/>
                    <a:pt x="1831" y="3993"/>
                    <a:pt x="1834" y="3993"/>
                  </a:cubicBezTo>
                  <a:cubicBezTo>
                    <a:pt x="1919" y="3993"/>
                    <a:pt x="2004" y="3976"/>
                    <a:pt x="2083" y="3944"/>
                  </a:cubicBezTo>
                  <a:cubicBezTo>
                    <a:pt x="2442" y="3802"/>
                    <a:pt x="2618" y="3396"/>
                    <a:pt x="2474" y="3038"/>
                  </a:cubicBezTo>
                  <a:lnTo>
                    <a:pt x="1440" y="441"/>
                  </a:lnTo>
                  <a:cubicBezTo>
                    <a:pt x="1331" y="167"/>
                    <a:pt x="1069" y="1"/>
                    <a:pt x="792" y="1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6223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0599 0.00649 C -0.1526 0.00324 -0.12161 0.02269 -0.0612 0.01806 C -0.00091 0.0132 0.08216 -0.01851 0.15612 -0.02129 C 0.17747 -0.0162 0.21784 -0.00578 0.23919 0.00093 C 0.26393 -0.00509 0.28841 -0.00926 0.31354 -0.01527 C 0.33568 -0.00879 0.3582 -0.00393 0.38008 0.00255 C 0.39818 0.00579 0.41602 0.00996 0.43385 0.01412 C 0.45443 0.00625 0.475 0.00024 0.4957 -0.00671 L 0.59154 -0.00879 C 0.60482 0.00093 0.61745 0.01019 0.63073 0.01945 L 0.67461 0.02408 C 0.69062 0.01598 0.70716 0.01158 0.72357 0.00417 L 0.77031 0.00417 C 0.78268 -4.07407E-6 0.79362 -0.00578 0.80547 -0.00879 L 0.85 -0.00879 L 0.89062 -0.00648 L 0.92891 -0.00578 L 0.93464 -0.00578 " pathEditMode="relative" rAng="0" ptsTypes="AAAAAAAAAAAAAAAAAA">
                                      <p:cBhvr>
                                        <p:cTn id="6" dur="10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031" y="-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52" grpId="0" animBg="1"/>
      <p:bldP spid="53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52" name="Google Shape;3832;p61">
            <a:extLst>
              <a:ext uri="{FF2B5EF4-FFF2-40B4-BE49-F238E27FC236}">
                <a16:creationId xmlns:a16="http://schemas.microsoft.com/office/drawing/2014/main" id="{B8DBC0F3-3BDF-4F5E-B0AA-2CFC74E0840C}"/>
              </a:ext>
            </a:extLst>
          </p:cNvPr>
          <p:cNvSpPr/>
          <p:nvPr/>
        </p:nvSpPr>
        <p:spPr>
          <a:xfrm rot="5400000" flipH="1">
            <a:off x="5468506" y="1135186"/>
            <a:ext cx="1031780" cy="8854103"/>
          </a:xfrm>
          <a:custGeom>
            <a:avLst/>
            <a:gdLst>
              <a:gd name="connsiteX0" fmla="*/ 140157 w 1031780"/>
              <a:gd name="connsiteY0" fmla="*/ 0 h 8854103"/>
              <a:gd name="connsiteX1" fmla="*/ 515890 w 1031780"/>
              <a:gd name="connsiteY1" fmla="*/ 0 h 8854103"/>
              <a:gd name="connsiteX2" fmla="*/ 891623 w 1031780"/>
              <a:gd name="connsiteY2" fmla="*/ 0 h 8854103"/>
              <a:gd name="connsiteX3" fmla="*/ 1031780 w 1031780"/>
              <a:gd name="connsiteY3" fmla="*/ 140157 h 8854103"/>
              <a:gd name="connsiteX4" fmla="*/ 1031780 w 1031780"/>
              <a:gd name="connsiteY4" fmla="*/ 625340 h 8854103"/>
              <a:gd name="connsiteX5" fmla="*/ 1031780 w 1031780"/>
              <a:gd name="connsiteY5" fmla="*/ 1110522 h 8854103"/>
              <a:gd name="connsiteX6" fmla="*/ 1031780 w 1031780"/>
              <a:gd name="connsiteY6" fmla="*/ 1510085 h 8854103"/>
              <a:gd name="connsiteX7" fmla="*/ 1031780 w 1031780"/>
              <a:gd name="connsiteY7" fmla="*/ 1824026 h 8854103"/>
              <a:gd name="connsiteX8" fmla="*/ 1031780 w 1031780"/>
              <a:gd name="connsiteY8" fmla="*/ 2223588 h 8854103"/>
              <a:gd name="connsiteX9" fmla="*/ 1031780 w 1031780"/>
              <a:gd name="connsiteY9" fmla="*/ 2708771 h 8854103"/>
              <a:gd name="connsiteX10" fmla="*/ 1031780 w 1031780"/>
              <a:gd name="connsiteY10" fmla="*/ 3365195 h 8854103"/>
              <a:gd name="connsiteX11" fmla="*/ 1031780 w 1031780"/>
              <a:gd name="connsiteY11" fmla="*/ 4021618 h 8854103"/>
              <a:gd name="connsiteX12" fmla="*/ 1031780 w 1031780"/>
              <a:gd name="connsiteY12" fmla="*/ 4335560 h 8854103"/>
              <a:gd name="connsiteX13" fmla="*/ 1031780 w 1031780"/>
              <a:gd name="connsiteY13" fmla="*/ 4735122 h 8854103"/>
              <a:gd name="connsiteX14" fmla="*/ 1031780 w 1031780"/>
              <a:gd name="connsiteY14" fmla="*/ 5391546 h 8854103"/>
              <a:gd name="connsiteX15" fmla="*/ 1031780 w 1031780"/>
              <a:gd name="connsiteY15" fmla="*/ 5876728 h 8854103"/>
              <a:gd name="connsiteX16" fmla="*/ 1031780 w 1031780"/>
              <a:gd name="connsiteY16" fmla="*/ 6447532 h 8854103"/>
              <a:gd name="connsiteX17" fmla="*/ 1031780 w 1031780"/>
              <a:gd name="connsiteY17" fmla="*/ 7018335 h 8854103"/>
              <a:gd name="connsiteX18" fmla="*/ 1031780 w 1031780"/>
              <a:gd name="connsiteY18" fmla="*/ 7674758 h 8854103"/>
              <a:gd name="connsiteX19" fmla="*/ 1031780 w 1031780"/>
              <a:gd name="connsiteY19" fmla="*/ 8702204 h 8854103"/>
              <a:gd name="connsiteX20" fmla="*/ 879881 w 1031780"/>
              <a:gd name="connsiteY20" fmla="*/ 8854103 h 8854103"/>
              <a:gd name="connsiteX21" fmla="*/ 508610 w 1031780"/>
              <a:gd name="connsiteY21" fmla="*/ 8854103 h 8854103"/>
              <a:gd name="connsiteX22" fmla="*/ 151899 w 1031780"/>
              <a:gd name="connsiteY22" fmla="*/ 8854103 h 8854103"/>
              <a:gd name="connsiteX23" fmla="*/ 0 w 1031780"/>
              <a:gd name="connsiteY23" fmla="*/ 8702204 h 8854103"/>
              <a:gd name="connsiteX24" fmla="*/ 0 w 1031780"/>
              <a:gd name="connsiteY24" fmla="*/ 8217021 h 8854103"/>
              <a:gd name="connsiteX25" fmla="*/ 0 w 1031780"/>
              <a:gd name="connsiteY25" fmla="*/ 7560598 h 8854103"/>
              <a:gd name="connsiteX26" fmla="*/ 0 w 1031780"/>
              <a:gd name="connsiteY26" fmla="*/ 6904174 h 8854103"/>
              <a:gd name="connsiteX27" fmla="*/ 0 w 1031780"/>
              <a:gd name="connsiteY27" fmla="*/ 6333371 h 8854103"/>
              <a:gd name="connsiteX28" fmla="*/ 0 w 1031780"/>
              <a:gd name="connsiteY28" fmla="*/ 5933809 h 8854103"/>
              <a:gd name="connsiteX29" fmla="*/ 0 w 1031780"/>
              <a:gd name="connsiteY29" fmla="*/ 5277385 h 8854103"/>
              <a:gd name="connsiteX30" fmla="*/ 0 w 1031780"/>
              <a:gd name="connsiteY30" fmla="*/ 4620962 h 8854103"/>
              <a:gd name="connsiteX31" fmla="*/ 0 w 1031780"/>
              <a:gd name="connsiteY31" fmla="*/ 4221399 h 8854103"/>
              <a:gd name="connsiteX32" fmla="*/ 0 w 1031780"/>
              <a:gd name="connsiteY32" fmla="*/ 3821837 h 8854103"/>
              <a:gd name="connsiteX33" fmla="*/ 0 w 1031780"/>
              <a:gd name="connsiteY33" fmla="*/ 3422275 h 8854103"/>
              <a:gd name="connsiteX34" fmla="*/ 0 w 1031780"/>
              <a:gd name="connsiteY34" fmla="*/ 2937092 h 8854103"/>
              <a:gd name="connsiteX35" fmla="*/ 0 w 1031780"/>
              <a:gd name="connsiteY35" fmla="*/ 2537530 h 8854103"/>
              <a:gd name="connsiteX36" fmla="*/ 0 w 1031780"/>
              <a:gd name="connsiteY36" fmla="*/ 2137968 h 8854103"/>
              <a:gd name="connsiteX37" fmla="*/ 0 w 1031780"/>
              <a:gd name="connsiteY37" fmla="*/ 1738406 h 8854103"/>
              <a:gd name="connsiteX38" fmla="*/ 0 w 1031780"/>
              <a:gd name="connsiteY38" fmla="*/ 996362 h 8854103"/>
              <a:gd name="connsiteX39" fmla="*/ 0 w 1031780"/>
              <a:gd name="connsiteY39" fmla="*/ 682420 h 8854103"/>
              <a:gd name="connsiteX40" fmla="*/ 0 w 1031780"/>
              <a:gd name="connsiteY40" fmla="*/ 140157 h 8854103"/>
              <a:gd name="connsiteX41" fmla="*/ 140157 w 1031780"/>
              <a:gd name="connsiteY41" fmla="*/ 0 h 8854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31780" h="8854103" fill="none" extrusionOk="0">
                <a:moveTo>
                  <a:pt x="140157" y="0"/>
                </a:moveTo>
                <a:cubicBezTo>
                  <a:pt x="312916" y="-37860"/>
                  <a:pt x="330874" y="14612"/>
                  <a:pt x="515890" y="0"/>
                </a:cubicBezTo>
                <a:cubicBezTo>
                  <a:pt x="700906" y="-14612"/>
                  <a:pt x="806127" y="33526"/>
                  <a:pt x="891623" y="0"/>
                </a:cubicBezTo>
                <a:cubicBezTo>
                  <a:pt x="956375" y="-16013"/>
                  <a:pt x="1024993" y="82778"/>
                  <a:pt x="1031780" y="140157"/>
                </a:cubicBezTo>
                <a:cubicBezTo>
                  <a:pt x="1057625" y="276134"/>
                  <a:pt x="985341" y="475075"/>
                  <a:pt x="1031780" y="625340"/>
                </a:cubicBezTo>
                <a:cubicBezTo>
                  <a:pt x="1078219" y="775605"/>
                  <a:pt x="1005631" y="896265"/>
                  <a:pt x="1031780" y="1110522"/>
                </a:cubicBezTo>
                <a:cubicBezTo>
                  <a:pt x="1057929" y="1324779"/>
                  <a:pt x="1021622" y="1390261"/>
                  <a:pt x="1031780" y="1510085"/>
                </a:cubicBezTo>
                <a:cubicBezTo>
                  <a:pt x="1041938" y="1629909"/>
                  <a:pt x="1017708" y="1708979"/>
                  <a:pt x="1031780" y="1824026"/>
                </a:cubicBezTo>
                <a:cubicBezTo>
                  <a:pt x="1045852" y="1939073"/>
                  <a:pt x="1011910" y="2085701"/>
                  <a:pt x="1031780" y="2223588"/>
                </a:cubicBezTo>
                <a:cubicBezTo>
                  <a:pt x="1051650" y="2361475"/>
                  <a:pt x="1003730" y="2533674"/>
                  <a:pt x="1031780" y="2708771"/>
                </a:cubicBezTo>
                <a:cubicBezTo>
                  <a:pt x="1059830" y="2883868"/>
                  <a:pt x="1020483" y="3207944"/>
                  <a:pt x="1031780" y="3365195"/>
                </a:cubicBezTo>
                <a:cubicBezTo>
                  <a:pt x="1043077" y="3522446"/>
                  <a:pt x="1010142" y="3708075"/>
                  <a:pt x="1031780" y="4021618"/>
                </a:cubicBezTo>
                <a:cubicBezTo>
                  <a:pt x="1053418" y="4335161"/>
                  <a:pt x="1012971" y="4184527"/>
                  <a:pt x="1031780" y="4335560"/>
                </a:cubicBezTo>
                <a:cubicBezTo>
                  <a:pt x="1050589" y="4486593"/>
                  <a:pt x="986493" y="4647077"/>
                  <a:pt x="1031780" y="4735122"/>
                </a:cubicBezTo>
                <a:cubicBezTo>
                  <a:pt x="1077067" y="4823167"/>
                  <a:pt x="968359" y="5244689"/>
                  <a:pt x="1031780" y="5391546"/>
                </a:cubicBezTo>
                <a:cubicBezTo>
                  <a:pt x="1095201" y="5538403"/>
                  <a:pt x="1031238" y="5679453"/>
                  <a:pt x="1031780" y="5876728"/>
                </a:cubicBezTo>
                <a:cubicBezTo>
                  <a:pt x="1032322" y="6074003"/>
                  <a:pt x="977244" y="6165418"/>
                  <a:pt x="1031780" y="6447532"/>
                </a:cubicBezTo>
                <a:cubicBezTo>
                  <a:pt x="1086316" y="6729646"/>
                  <a:pt x="990494" y="6824888"/>
                  <a:pt x="1031780" y="7018335"/>
                </a:cubicBezTo>
                <a:cubicBezTo>
                  <a:pt x="1073066" y="7211782"/>
                  <a:pt x="987462" y="7369330"/>
                  <a:pt x="1031780" y="7674758"/>
                </a:cubicBezTo>
                <a:cubicBezTo>
                  <a:pt x="1076098" y="7980186"/>
                  <a:pt x="1005212" y="8367228"/>
                  <a:pt x="1031780" y="8702204"/>
                </a:cubicBezTo>
                <a:cubicBezTo>
                  <a:pt x="1044321" y="8775369"/>
                  <a:pt x="957680" y="8859590"/>
                  <a:pt x="879881" y="8854103"/>
                </a:cubicBezTo>
                <a:cubicBezTo>
                  <a:pt x="795233" y="8879342"/>
                  <a:pt x="656030" y="8843223"/>
                  <a:pt x="508610" y="8854103"/>
                </a:cubicBezTo>
                <a:cubicBezTo>
                  <a:pt x="361190" y="8864983"/>
                  <a:pt x="230425" y="8817668"/>
                  <a:pt x="151899" y="8854103"/>
                </a:cubicBezTo>
                <a:cubicBezTo>
                  <a:pt x="62879" y="8858474"/>
                  <a:pt x="11241" y="8765328"/>
                  <a:pt x="0" y="8702204"/>
                </a:cubicBezTo>
                <a:cubicBezTo>
                  <a:pt x="-39384" y="8510448"/>
                  <a:pt x="29872" y="8363364"/>
                  <a:pt x="0" y="8217021"/>
                </a:cubicBezTo>
                <a:cubicBezTo>
                  <a:pt x="-29872" y="8070678"/>
                  <a:pt x="36687" y="7820417"/>
                  <a:pt x="0" y="7560598"/>
                </a:cubicBezTo>
                <a:cubicBezTo>
                  <a:pt x="-36687" y="7300779"/>
                  <a:pt x="57063" y="7099936"/>
                  <a:pt x="0" y="6904174"/>
                </a:cubicBezTo>
                <a:cubicBezTo>
                  <a:pt x="-57063" y="6708412"/>
                  <a:pt x="21469" y="6516244"/>
                  <a:pt x="0" y="6333371"/>
                </a:cubicBezTo>
                <a:cubicBezTo>
                  <a:pt x="-21469" y="6150498"/>
                  <a:pt x="5713" y="6057444"/>
                  <a:pt x="0" y="5933809"/>
                </a:cubicBezTo>
                <a:cubicBezTo>
                  <a:pt x="-5713" y="5810174"/>
                  <a:pt x="71192" y="5463491"/>
                  <a:pt x="0" y="5277385"/>
                </a:cubicBezTo>
                <a:cubicBezTo>
                  <a:pt x="-71192" y="5091279"/>
                  <a:pt x="73200" y="4872601"/>
                  <a:pt x="0" y="4620962"/>
                </a:cubicBezTo>
                <a:cubicBezTo>
                  <a:pt x="-73200" y="4369323"/>
                  <a:pt x="1285" y="4381708"/>
                  <a:pt x="0" y="4221399"/>
                </a:cubicBezTo>
                <a:cubicBezTo>
                  <a:pt x="-1285" y="4061090"/>
                  <a:pt x="46757" y="3940702"/>
                  <a:pt x="0" y="3821837"/>
                </a:cubicBezTo>
                <a:cubicBezTo>
                  <a:pt x="-46757" y="3702972"/>
                  <a:pt x="3454" y="3572599"/>
                  <a:pt x="0" y="3422275"/>
                </a:cubicBezTo>
                <a:cubicBezTo>
                  <a:pt x="-3454" y="3271951"/>
                  <a:pt x="40020" y="3129265"/>
                  <a:pt x="0" y="2937092"/>
                </a:cubicBezTo>
                <a:cubicBezTo>
                  <a:pt x="-40020" y="2744919"/>
                  <a:pt x="43623" y="2657372"/>
                  <a:pt x="0" y="2537530"/>
                </a:cubicBezTo>
                <a:cubicBezTo>
                  <a:pt x="-43623" y="2417688"/>
                  <a:pt x="18984" y="2234805"/>
                  <a:pt x="0" y="2137968"/>
                </a:cubicBezTo>
                <a:cubicBezTo>
                  <a:pt x="-18984" y="2041131"/>
                  <a:pt x="11950" y="1918125"/>
                  <a:pt x="0" y="1738406"/>
                </a:cubicBezTo>
                <a:cubicBezTo>
                  <a:pt x="-11950" y="1558687"/>
                  <a:pt x="24388" y="1238840"/>
                  <a:pt x="0" y="996362"/>
                </a:cubicBezTo>
                <a:cubicBezTo>
                  <a:pt x="-24388" y="753884"/>
                  <a:pt x="11779" y="789557"/>
                  <a:pt x="0" y="682420"/>
                </a:cubicBezTo>
                <a:cubicBezTo>
                  <a:pt x="-11779" y="575283"/>
                  <a:pt x="21445" y="383428"/>
                  <a:pt x="0" y="140157"/>
                </a:cubicBezTo>
                <a:cubicBezTo>
                  <a:pt x="3043" y="76371"/>
                  <a:pt x="50432" y="-12399"/>
                  <a:pt x="140157" y="0"/>
                </a:cubicBezTo>
                <a:close/>
              </a:path>
              <a:path w="1031780" h="8854103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7116" y="235829"/>
                  <a:pt x="1003786" y="366053"/>
                  <a:pt x="1031780" y="454099"/>
                </a:cubicBezTo>
                <a:cubicBezTo>
                  <a:pt x="1059774" y="542145"/>
                  <a:pt x="951730" y="854143"/>
                  <a:pt x="1031780" y="1196143"/>
                </a:cubicBezTo>
                <a:cubicBezTo>
                  <a:pt x="1111830" y="1538143"/>
                  <a:pt x="1007833" y="1559999"/>
                  <a:pt x="1031780" y="1766946"/>
                </a:cubicBezTo>
                <a:cubicBezTo>
                  <a:pt x="1055727" y="1973893"/>
                  <a:pt x="1005227" y="1938960"/>
                  <a:pt x="1031780" y="2080888"/>
                </a:cubicBezTo>
                <a:cubicBezTo>
                  <a:pt x="1058333" y="2222816"/>
                  <a:pt x="994643" y="2336287"/>
                  <a:pt x="1031780" y="2566070"/>
                </a:cubicBezTo>
                <a:cubicBezTo>
                  <a:pt x="1068917" y="2795853"/>
                  <a:pt x="998163" y="2774031"/>
                  <a:pt x="1031780" y="2880012"/>
                </a:cubicBezTo>
                <a:cubicBezTo>
                  <a:pt x="1065397" y="2985993"/>
                  <a:pt x="966447" y="3212264"/>
                  <a:pt x="1031780" y="3536436"/>
                </a:cubicBezTo>
                <a:cubicBezTo>
                  <a:pt x="1097113" y="3860608"/>
                  <a:pt x="1023551" y="3740060"/>
                  <a:pt x="1031780" y="3935998"/>
                </a:cubicBezTo>
                <a:cubicBezTo>
                  <a:pt x="1040009" y="4131936"/>
                  <a:pt x="996897" y="4342423"/>
                  <a:pt x="1031780" y="4678042"/>
                </a:cubicBezTo>
                <a:cubicBezTo>
                  <a:pt x="1066663" y="5013661"/>
                  <a:pt x="1031330" y="5037004"/>
                  <a:pt x="1031780" y="5163225"/>
                </a:cubicBezTo>
                <a:cubicBezTo>
                  <a:pt x="1032230" y="5289446"/>
                  <a:pt x="968272" y="5568680"/>
                  <a:pt x="1031780" y="5905269"/>
                </a:cubicBezTo>
                <a:cubicBezTo>
                  <a:pt x="1095288" y="6241858"/>
                  <a:pt x="990062" y="6205368"/>
                  <a:pt x="1031780" y="6304831"/>
                </a:cubicBezTo>
                <a:cubicBezTo>
                  <a:pt x="1073498" y="6404294"/>
                  <a:pt x="1000175" y="6739904"/>
                  <a:pt x="1031780" y="6875634"/>
                </a:cubicBezTo>
                <a:cubicBezTo>
                  <a:pt x="1063385" y="7011364"/>
                  <a:pt x="1016854" y="7221828"/>
                  <a:pt x="1031780" y="7446437"/>
                </a:cubicBezTo>
                <a:cubicBezTo>
                  <a:pt x="1046706" y="7671046"/>
                  <a:pt x="962960" y="7954603"/>
                  <a:pt x="1031780" y="8188481"/>
                </a:cubicBezTo>
                <a:cubicBezTo>
                  <a:pt x="1100600" y="8422359"/>
                  <a:pt x="989755" y="8591456"/>
                  <a:pt x="1031780" y="8702204"/>
                </a:cubicBezTo>
                <a:cubicBezTo>
                  <a:pt x="1020892" y="8788549"/>
                  <a:pt x="943297" y="8854342"/>
                  <a:pt x="879881" y="8854103"/>
                </a:cubicBezTo>
                <a:cubicBezTo>
                  <a:pt x="788232" y="8856237"/>
                  <a:pt x="623674" y="8837874"/>
                  <a:pt x="508610" y="8854103"/>
                </a:cubicBezTo>
                <a:cubicBezTo>
                  <a:pt x="393546" y="8870332"/>
                  <a:pt x="239769" y="8815435"/>
                  <a:pt x="151899" y="8854103"/>
                </a:cubicBezTo>
                <a:cubicBezTo>
                  <a:pt x="60520" y="8837571"/>
                  <a:pt x="-4667" y="8796364"/>
                  <a:pt x="0" y="8702204"/>
                </a:cubicBezTo>
                <a:cubicBezTo>
                  <a:pt x="-14428" y="8422917"/>
                  <a:pt x="37817" y="8114417"/>
                  <a:pt x="0" y="7960160"/>
                </a:cubicBezTo>
                <a:cubicBezTo>
                  <a:pt x="-37817" y="7805903"/>
                  <a:pt x="13091" y="7792665"/>
                  <a:pt x="0" y="7646218"/>
                </a:cubicBezTo>
                <a:cubicBezTo>
                  <a:pt x="-13091" y="7499771"/>
                  <a:pt x="60482" y="7330861"/>
                  <a:pt x="0" y="7075415"/>
                </a:cubicBezTo>
                <a:cubicBezTo>
                  <a:pt x="-60482" y="6819969"/>
                  <a:pt x="37882" y="6843705"/>
                  <a:pt x="0" y="6675853"/>
                </a:cubicBezTo>
                <a:cubicBezTo>
                  <a:pt x="-37882" y="6508001"/>
                  <a:pt x="63657" y="6115006"/>
                  <a:pt x="0" y="5933809"/>
                </a:cubicBezTo>
                <a:cubicBezTo>
                  <a:pt x="-63657" y="5752612"/>
                  <a:pt x="395" y="5393303"/>
                  <a:pt x="0" y="5191765"/>
                </a:cubicBezTo>
                <a:cubicBezTo>
                  <a:pt x="-395" y="4990227"/>
                  <a:pt x="20018" y="4794298"/>
                  <a:pt x="0" y="4620962"/>
                </a:cubicBezTo>
                <a:cubicBezTo>
                  <a:pt x="-20018" y="4447626"/>
                  <a:pt x="34567" y="4437318"/>
                  <a:pt x="0" y="4307020"/>
                </a:cubicBezTo>
                <a:cubicBezTo>
                  <a:pt x="-34567" y="4176722"/>
                  <a:pt x="54857" y="3727766"/>
                  <a:pt x="0" y="3564976"/>
                </a:cubicBezTo>
                <a:cubicBezTo>
                  <a:pt x="-54857" y="3402186"/>
                  <a:pt x="8400" y="3208733"/>
                  <a:pt x="0" y="3079793"/>
                </a:cubicBezTo>
                <a:cubicBezTo>
                  <a:pt x="-8400" y="2950853"/>
                  <a:pt x="9529" y="2897928"/>
                  <a:pt x="0" y="2765851"/>
                </a:cubicBezTo>
                <a:cubicBezTo>
                  <a:pt x="-9529" y="2633774"/>
                  <a:pt x="8778" y="2196001"/>
                  <a:pt x="0" y="2023807"/>
                </a:cubicBezTo>
                <a:cubicBezTo>
                  <a:pt x="-8778" y="1851613"/>
                  <a:pt x="27575" y="1650386"/>
                  <a:pt x="0" y="1367384"/>
                </a:cubicBezTo>
                <a:cubicBezTo>
                  <a:pt x="-27575" y="1084382"/>
                  <a:pt x="18824" y="1115046"/>
                  <a:pt x="0" y="967822"/>
                </a:cubicBezTo>
                <a:cubicBezTo>
                  <a:pt x="-18824" y="820598"/>
                  <a:pt x="97712" y="465096"/>
                  <a:pt x="0" y="140157"/>
                </a:cubicBezTo>
                <a:cubicBezTo>
                  <a:pt x="4653" y="55529"/>
                  <a:pt x="54387" y="919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346FB814-26F6-4310-9437-82E76BCD9ECD}"/>
              </a:ext>
            </a:extLst>
          </p:cNvPr>
          <p:cNvSpPr txBox="1"/>
          <p:nvPr/>
        </p:nvSpPr>
        <p:spPr>
          <a:xfrm>
            <a:off x="1695044" y="5014725"/>
            <a:ext cx="8698986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25 เหรียญ 8 เหรียญ แลกเหรียญ 2 บาท ได้ 1 เหรียญ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เหรียญ 25 สตางค์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40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แลกเหรียญ 2 บาทได้ 40 ÷ 8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5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3E428178-96B1-4596-AA86-B0F2B1F4FC2C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874501" y="573739"/>
            <a:ext cx="643671" cy="630427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3383D6E-8775-4EFB-9DBC-B55BA225A3BF}"/>
              </a:ext>
            </a:extLst>
          </p:cNvPr>
          <p:cNvGrpSpPr/>
          <p:nvPr/>
        </p:nvGrpSpPr>
        <p:grpSpPr>
          <a:xfrm>
            <a:off x="1725805" y="1440413"/>
            <a:ext cx="2114662" cy="1011797"/>
            <a:chOff x="2053531" y="2793960"/>
            <a:chExt cx="2114662" cy="1011797"/>
          </a:xfrm>
        </p:grpSpPr>
        <p:pic>
          <p:nvPicPr>
            <p:cNvPr id="62" name="รูปภาพ 61">
              <a:extLst>
                <a:ext uri="{FF2B5EF4-FFF2-40B4-BE49-F238E27FC236}">
                  <a16:creationId xmlns:a16="http://schemas.microsoft.com/office/drawing/2014/main" id="{45F4D440-3755-4B75-81C9-53C701C7FAD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6752" y="2793960"/>
              <a:ext cx="493500" cy="504000"/>
            </a:xfrm>
            <a:prstGeom prst="rect">
              <a:avLst/>
            </a:prstGeom>
          </p:spPr>
        </p:pic>
        <p:pic>
          <p:nvPicPr>
            <p:cNvPr id="63" name="รูปภาพ 62">
              <a:extLst>
                <a:ext uri="{FF2B5EF4-FFF2-40B4-BE49-F238E27FC236}">
                  <a16:creationId xmlns:a16="http://schemas.microsoft.com/office/drawing/2014/main" id="{B195CB68-58B5-4FF7-BA98-FF39FB123C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8676" y="2816444"/>
              <a:ext cx="493500" cy="504000"/>
            </a:xfrm>
            <a:prstGeom prst="rect">
              <a:avLst/>
            </a:prstGeom>
          </p:spPr>
        </p:pic>
        <p:pic>
          <p:nvPicPr>
            <p:cNvPr id="74" name="รูปภาพ 73">
              <a:extLst>
                <a:ext uri="{FF2B5EF4-FFF2-40B4-BE49-F238E27FC236}">
                  <a16:creationId xmlns:a16="http://schemas.microsoft.com/office/drawing/2014/main" id="{EAA5F629-E5E6-4F3D-B723-391D652A2AB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41404" y="2821687"/>
              <a:ext cx="493500" cy="504000"/>
            </a:xfrm>
            <a:prstGeom prst="rect">
              <a:avLst/>
            </a:prstGeom>
          </p:spPr>
        </p:pic>
        <p:pic>
          <p:nvPicPr>
            <p:cNvPr id="75" name="รูปภาพ 74">
              <a:extLst>
                <a:ext uri="{FF2B5EF4-FFF2-40B4-BE49-F238E27FC236}">
                  <a16:creationId xmlns:a16="http://schemas.microsoft.com/office/drawing/2014/main" id="{A42D55E3-2A90-4AA6-AF26-825776A849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4693" y="2816444"/>
              <a:ext cx="493500" cy="504000"/>
            </a:xfrm>
            <a:prstGeom prst="rect">
              <a:avLst/>
            </a:prstGeom>
          </p:spPr>
        </p:pic>
        <p:pic>
          <p:nvPicPr>
            <p:cNvPr id="67" name="รูปภาพ 66">
              <a:extLst>
                <a:ext uri="{FF2B5EF4-FFF2-40B4-BE49-F238E27FC236}">
                  <a16:creationId xmlns:a16="http://schemas.microsoft.com/office/drawing/2014/main" id="{896544A5-615D-4BFD-81C7-41A98A5368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3531" y="3274030"/>
              <a:ext cx="493500" cy="504000"/>
            </a:xfrm>
            <a:prstGeom prst="rect">
              <a:avLst/>
            </a:prstGeom>
          </p:spPr>
        </p:pic>
        <p:pic>
          <p:nvPicPr>
            <p:cNvPr id="68" name="รูปภาพ 67">
              <a:extLst>
                <a:ext uri="{FF2B5EF4-FFF2-40B4-BE49-F238E27FC236}">
                  <a16:creationId xmlns:a16="http://schemas.microsoft.com/office/drawing/2014/main" id="{F1281F15-E008-4F82-B7AA-D8C4BCD25CD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5455" y="3296514"/>
              <a:ext cx="493500" cy="504000"/>
            </a:xfrm>
            <a:prstGeom prst="rect">
              <a:avLst/>
            </a:prstGeom>
          </p:spPr>
        </p:pic>
        <p:pic>
          <p:nvPicPr>
            <p:cNvPr id="69" name="รูปภาพ 68">
              <a:extLst>
                <a:ext uri="{FF2B5EF4-FFF2-40B4-BE49-F238E27FC236}">
                  <a16:creationId xmlns:a16="http://schemas.microsoft.com/office/drawing/2014/main" id="{000CF67B-0808-4687-B371-07B1B8DFAE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8183" y="3301757"/>
              <a:ext cx="493500" cy="504000"/>
            </a:xfrm>
            <a:prstGeom prst="rect">
              <a:avLst/>
            </a:prstGeom>
          </p:spPr>
        </p:pic>
        <p:pic>
          <p:nvPicPr>
            <p:cNvPr id="108" name="รูปภาพ 107">
              <a:extLst>
                <a:ext uri="{FF2B5EF4-FFF2-40B4-BE49-F238E27FC236}">
                  <a16:creationId xmlns:a16="http://schemas.microsoft.com/office/drawing/2014/main" id="{0E553049-456C-46FA-9D4E-2D96E3E81CF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1472" y="3296514"/>
              <a:ext cx="493500" cy="504000"/>
            </a:xfrm>
            <a:prstGeom prst="rect">
              <a:avLst/>
            </a:prstGeom>
          </p:spPr>
        </p:pic>
      </p:grpSp>
      <p:sp>
        <p:nvSpPr>
          <p:cNvPr id="6" name="วงรี 5">
            <a:extLst>
              <a:ext uri="{FF2B5EF4-FFF2-40B4-BE49-F238E27FC236}">
                <a16:creationId xmlns:a16="http://schemas.microsoft.com/office/drawing/2014/main" id="{257E3984-5636-455C-B1B8-9B88B3B6F717}"/>
              </a:ext>
            </a:extLst>
          </p:cNvPr>
          <p:cNvSpPr/>
          <p:nvPr/>
        </p:nvSpPr>
        <p:spPr>
          <a:xfrm>
            <a:off x="1445623" y="1201165"/>
            <a:ext cx="2576558" cy="1484757"/>
          </a:xfrm>
          <a:prstGeom prst="ellips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9" name="ลูกศรเชื่อมต่อแบบตรง 8">
            <a:extLst>
              <a:ext uri="{FF2B5EF4-FFF2-40B4-BE49-F238E27FC236}">
                <a16:creationId xmlns:a16="http://schemas.microsoft.com/office/drawing/2014/main" id="{FDD91EF8-A905-44CD-B94B-D4D178C53D8D}"/>
              </a:ext>
            </a:extLst>
          </p:cNvPr>
          <p:cNvCxnSpPr>
            <a:stCxn id="6" idx="7"/>
          </p:cNvCxnSpPr>
          <p:nvPr/>
        </p:nvCxnSpPr>
        <p:spPr>
          <a:xfrm flipV="1">
            <a:off x="3644853" y="1088134"/>
            <a:ext cx="320437" cy="330469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9" name="รูปภาพ 108">
            <a:extLst>
              <a:ext uri="{FF2B5EF4-FFF2-40B4-BE49-F238E27FC236}">
                <a16:creationId xmlns:a16="http://schemas.microsoft.com/office/drawing/2014/main" id="{201216A3-6160-479C-9D46-B4F08A79BD91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097669" y="572585"/>
            <a:ext cx="643671" cy="630427"/>
          </a:xfrm>
          <a:prstGeom prst="rect">
            <a:avLst/>
          </a:prstGeom>
        </p:spPr>
      </p:pic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649A62BC-95DA-4A5A-BDC6-DDF06915B897}"/>
              </a:ext>
            </a:extLst>
          </p:cNvPr>
          <p:cNvGrpSpPr/>
          <p:nvPr/>
        </p:nvGrpSpPr>
        <p:grpSpPr>
          <a:xfrm>
            <a:off x="4948973" y="1439259"/>
            <a:ext cx="2114662" cy="1011797"/>
            <a:chOff x="2053531" y="2793960"/>
            <a:chExt cx="2114662" cy="1011797"/>
          </a:xfrm>
        </p:grpSpPr>
        <p:pic>
          <p:nvPicPr>
            <p:cNvPr id="111" name="รูปภาพ 110">
              <a:extLst>
                <a:ext uri="{FF2B5EF4-FFF2-40B4-BE49-F238E27FC236}">
                  <a16:creationId xmlns:a16="http://schemas.microsoft.com/office/drawing/2014/main" id="{4946EC15-256F-45CF-9CE8-3722953A40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6752" y="2793960"/>
              <a:ext cx="493500" cy="504000"/>
            </a:xfrm>
            <a:prstGeom prst="rect">
              <a:avLst/>
            </a:prstGeom>
          </p:spPr>
        </p:pic>
        <p:pic>
          <p:nvPicPr>
            <p:cNvPr id="112" name="รูปภาพ 111">
              <a:extLst>
                <a:ext uri="{FF2B5EF4-FFF2-40B4-BE49-F238E27FC236}">
                  <a16:creationId xmlns:a16="http://schemas.microsoft.com/office/drawing/2014/main" id="{50A370EF-5F04-4F52-BF90-1CABD93B96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8676" y="2816444"/>
              <a:ext cx="493500" cy="504000"/>
            </a:xfrm>
            <a:prstGeom prst="rect">
              <a:avLst/>
            </a:prstGeom>
          </p:spPr>
        </p:pic>
        <p:pic>
          <p:nvPicPr>
            <p:cNvPr id="113" name="รูปภาพ 112">
              <a:extLst>
                <a:ext uri="{FF2B5EF4-FFF2-40B4-BE49-F238E27FC236}">
                  <a16:creationId xmlns:a16="http://schemas.microsoft.com/office/drawing/2014/main" id="{6E38C76A-6F57-4447-99D1-DB744A7BF6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41404" y="2821687"/>
              <a:ext cx="493500" cy="504000"/>
            </a:xfrm>
            <a:prstGeom prst="rect">
              <a:avLst/>
            </a:prstGeom>
          </p:spPr>
        </p:pic>
        <p:pic>
          <p:nvPicPr>
            <p:cNvPr id="114" name="รูปภาพ 113">
              <a:extLst>
                <a:ext uri="{FF2B5EF4-FFF2-40B4-BE49-F238E27FC236}">
                  <a16:creationId xmlns:a16="http://schemas.microsoft.com/office/drawing/2014/main" id="{7E950E6A-6BA0-412E-BA83-C7391F612E4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4693" y="2816444"/>
              <a:ext cx="493500" cy="504000"/>
            </a:xfrm>
            <a:prstGeom prst="rect">
              <a:avLst/>
            </a:prstGeom>
          </p:spPr>
        </p:pic>
        <p:pic>
          <p:nvPicPr>
            <p:cNvPr id="115" name="รูปภาพ 114">
              <a:extLst>
                <a:ext uri="{FF2B5EF4-FFF2-40B4-BE49-F238E27FC236}">
                  <a16:creationId xmlns:a16="http://schemas.microsoft.com/office/drawing/2014/main" id="{2FD7B647-0DEB-4EE2-A4DB-582A5A18FF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3531" y="3274030"/>
              <a:ext cx="493500" cy="504000"/>
            </a:xfrm>
            <a:prstGeom prst="rect">
              <a:avLst/>
            </a:prstGeom>
          </p:spPr>
        </p:pic>
        <p:pic>
          <p:nvPicPr>
            <p:cNvPr id="116" name="รูปภาพ 115">
              <a:extLst>
                <a:ext uri="{FF2B5EF4-FFF2-40B4-BE49-F238E27FC236}">
                  <a16:creationId xmlns:a16="http://schemas.microsoft.com/office/drawing/2014/main" id="{D33DF7BC-0704-46A6-BC3A-CD162D9A027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5455" y="3296514"/>
              <a:ext cx="493500" cy="504000"/>
            </a:xfrm>
            <a:prstGeom prst="rect">
              <a:avLst/>
            </a:prstGeom>
          </p:spPr>
        </p:pic>
        <p:pic>
          <p:nvPicPr>
            <p:cNvPr id="117" name="รูปภาพ 116">
              <a:extLst>
                <a:ext uri="{FF2B5EF4-FFF2-40B4-BE49-F238E27FC236}">
                  <a16:creationId xmlns:a16="http://schemas.microsoft.com/office/drawing/2014/main" id="{45387007-02BB-4998-8EF4-EDC23844D3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8183" y="3301757"/>
              <a:ext cx="493500" cy="504000"/>
            </a:xfrm>
            <a:prstGeom prst="rect">
              <a:avLst/>
            </a:prstGeom>
          </p:spPr>
        </p:pic>
        <p:pic>
          <p:nvPicPr>
            <p:cNvPr id="118" name="รูปภาพ 117">
              <a:extLst>
                <a:ext uri="{FF2B5EF4-FFF2-40B4-BE49-F238E27FC236}">
                  <a16:creationId xmlns:a16="http://schemas.microsoft.com/office/drawing/2014/main" id="{8C016AA7-FC1F-4C4C-90FF-1C4E30D3D91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1472" y="3296514"/>
              <a:ext cx="493500" cy="504000"/>
            </a:xfrm>
            <a:prstGeom prst="rect">
              <a:avLst/>
            </a:prstGeom>
          </p:spPr>
        </p:pic>
      </p:grpSp>
      <p:sp>
        <p:nvSpPr>
          <p:cNvPr id="119" name="วงรี 118">
            <a:extLst>
              <a:ext uri="{FF2B5EF4-FFF2-40B4-BE49-F238E27FC236}">
                <a16:creationId xmlns:a16="http://schemas.microsoft.com/office/drawing/2014/main" id="{D95C2CCE-D529-46D3-AB90-363129670FE0}"/>
              </a:ext>
            </a:extLst>
          </p:cNvPr>
          <p:cNvSpPr/>
          <p:nvPr/>
        </p:nvSpPr>
        <p:spPr>
          <a:xfrm>
            <a:off x="4668791" y="1200011"/>
            <a:ext cx="2576558" cy="1484757"/>
          </a:xfrm>
          <a:prstGeom prst="ellips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120" name="ลูกศรเชื่อมต่อแบบตรง 119">
            <a:extLst>
              <a:ext uri="{FF2B5EF4-FFF2-40B4-BE49-F238E27FC236}">
                <a16:creationId xmlns:a16="http://schemas.microsoft.com/office/drawing/2014/main" id="{CA0403CE-0BBC-48FF-B5F6-0A12548E331C}"/>
              </a:ext>
            </a:extLst>
          </p:cNvPr>
          <p:cNvCxnSpPr>
            <a:stCxn id="119" idx="7"/>
          </p:cNvCxnSpPr>
          <p:nvPr/>
        </p:nvCxnSpPr>
        <p:spPr>
          <a:xfrm flipV="1">
            <a:off x="6868021" y="1086980"/>
            <a:ext cx="320437" cy="330469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1" name="รูปภาพ 120">
            <a:extLst>
              <a:ext uri="{FF2B5EF4-FFF2-40B4-BE49-F238E27FC236}">
                <a16:creationId xmlns:a16="http://schemas.microsoft.com/office/drawing/2014/main" id="{6522D4C9-CCDC-47E8-961B-8E56AEF98A55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76700" y="573162"/>
            <a:ext cx="643671" cy="630427"/>
          </a:xfrm>
          <a:prstGeom prst="rect">
            <a:avLst/>
          </a:prstGeom>
        </p:spPr>
      </p:pic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9B90EAD8-D2BA-4A92-9423-612B92C5F7CC}"/>
              </a:ext>
            </a:extLst>
          </p:cNvPr>
          <p:cNvGrpSpPr/>
          <p:nvPr/>
        </p:nvGrpSpPr>
        <p:grpSpPr>
          <a:xfrm>
            <a:off x="8328004" y="1439836"/>
            <a:ext cx="2114662" cy="1011797"/>
            <a:chOff x="2053531" y="2793960"/>
            <a:chExt cx="2114662" cy="1011797"/>
          </a:xfrm>
        </p:grpSpPr>
        <p:pic>
          <p:nvPicPr>
            <p:cNvPr id="123" name="รูปภาพ 122">
              <a:extLst>
                <a:ext uri="{FF2B5EF4-FFF2-40B4-BE49-F238E27FC236}">
                  <a16:creationId xmlns:a16="http://schemas.microsoft.com/office/drawing/2014/main" id="{BAFDDD06-2588-47F3-BD36-1BF9772E20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6752" y="2793960"/>
              <a:ext cx="493500" cy="504000"/>
            </a:xfrm>
            <a:prstGeom prst="rect">
              <a:avLst/>
            </a:prstGeom>
          </p:spPr>
        </p:pic>
        <p:pic>
          <p:nvPicPr>
            <p:cNvPr id="124" name="รูปภาพ 123">
              <a:extLst>
                <a:ext uri="{FF2B5EF4-FFF2-40B4-BE49-F238E27FC236}">
                  <a16:creationId xmlns:a16="http://schemas.microsoft.com/office/drawing/2014/main" id="{B16DD1B7-FC07-4FD3-AE80-A9BA0075A1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8676" y="2816444"/>
              <a:ext cx="493500" cy="504000"/>
            </a:xfrm>
            <a:prstGeom prst="rect">
              <a:avLst/>
            </a:prstGeom>
          </p:spPr>
        </p:pic>
        <p:pic>
          <p:nvPicPr>
            <p:cNvPr id="125" name="รูปภาพ 124">
              <a:extLst>
                <a:ext uri="{FF2B5EF4-FFF2-40B4-BE49-F238E27FC236}">
                  <a16:creationId xmlns:a16="http://schemas.microsoft.com/office/drawing/2014/main" id="{F1FD6895-8026-4C6B-AF8D-56633F59140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41404" y="2821687"/>
              <a:ext cx="493500" cy="504000"/>
            </a:xfrm>
            <a:prstGeom prst="rect">
              <a:avLst/>
            </a:prstGeom>
          </p:spPr>
        </p:pic>
        <p:pic>
          <p:nvPicPr>
            <p:cNvPr id="126" name="รูปภาพ 125">
              <a:extLst>
                <a:ext uri="{FF2B5EF4-FFF2-40B4-BE49-F238E27FC236}">
                  <a16:creationId xmlns:a16="http://schemas.microsoft.com/office/drawing/2014/main" id="{01DC11B9-60EE-45BA-8B90-C63F6853F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4693" y="2816444"/>
              <a:ext cx="493500" cy="504000"/>
            </a:xfrm>
            <a:prstGeom prst="rect">
              <a:avLst/>
            </a:prstGeom>
          </p:spPr>
        </p:pic>
        <p:pic>
          <p:nvPicPr>
            <p:cNvPr id="127" name="รูปภาพ 126">
              <a:extLst>
                <a:ext uri="{FF2B5EF4-FFF2-40B4-BE49-F238E27FC236}">
                  <a16:creationId xmlns:a16="http://schemas.microsoft.com/office/drawing/2014/main" id="{EF252E08-CED3-49B3-8B30-2152CE753A8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3531" y="3274030"/>
              <a:ext cx="493500" cy="504000"/>
            </a:xfrm>
            <a:prstGeom prst="rect">
              <a:avLst/>
            </a:prstGeom>
          </p:spPr>
        </p:pic>
        <p:pic>
          <p:nvPicPr>
            <p:cNvPr id="128" name="รูปภาพ 127">
              <a:extLst>
                <a:ext uri="{FF2B5EF4-FFF2-40B4-BE49-F238E27FC236}">
                  <a16:creationId xmlns:a16="http://schemas.microsoft.com/office/drawing/2014/main" id="{21172041-9901-445E-9411-2F6C6A2836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5455" y="3296514"/>
              <a:ext cx="493500" cy="504000"/>
            </a:xfrm>
            <a:prstGeom prst="rect">
              <a:avLst/>
            </a:prstGeom>
          </p:spPr>
        </p:pic>
        <p:pic>
          <p:nvPicPr>
            <p:cNvPr id="129" name="รูปภาพ 128">
              <a:extLst>
                <a:ext uri="{FF2B5EF4-FFF2-40B4-BE49-F238E27FC236}">
                  <a16:creationId xmlns:a16="http://schemas.microsoft.com/office/drawing/2014/main" id="{27493E58-D3FC-44ED-9BC0-A3A62AA3844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8183" y="3301757"/>
              <a:ext cx="493500" cy="504000"/>
            </a:xfrm>
            <a:prstGeom prst="rect">
              <a:avLst/>
            </a:prstGeom>
          </p:spPr>
        </p:pic>
        <p:pic>
          <p:nvPicPr>
            <p:cNvPr id="130" name="รูปภาพ 129">
              <a:extLst>
                <a:ext uri="{FF2B5EF4-FFF2-40B4-BE49-F238E27FC236}">
                  <a16:creationId xmlns:a16="http://schemas.microsoft.com/office/drawing/2014/main" id="{C7CF72FF-F838-4F7B-8D88-A5951FFFD5C5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1472" y="3296514"/>
              <a:ext cx="493500" cy="504000"/>
            </a:xfrm>
            <a:prstGeom prst="rect">
              <a:avLst/>
            </a:prstGeom>
          </p:spPr>
        </p:pic>
      </p:grpSp>
      <p:sp>
        <p:nvSpPr>
          <p:cNvPr id="131" name="วงรี 130">
            <a:extLst>
              <a:ext uri="{FF2B5EF4-FFF2-40B4-BE49-F238E27FC236}">
                <a16:creationId xmlns:a16="http://schemas.microsoft.com/office/drawing/2014/main" id="{94DE2833-F63D-4E63-9A32-13FFE0115826}"/>
              </a:ext>
            </a:extLst>
          </p:cNvPr>
          <p:cNvSpPr/>
          <p:nvPr/>
        </p:nvSpPr>
        <p:spPr>
          <a:xfrm>
            <a:off x="8047822" y="1200588"/>
            <a:ext cx="2576558" cy="1484757"/>
          </a:xfrm>
          <a:prstGeom prst="ellips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132" name="ลูกศรเชื่อมต่อแบบตรง 131">
            <a:extLst>
              <a:ext uri="{FF2B5EF4-FFF2-40B4-BE49-F238E27FC236}">
                <a16:creationId xmlns:a16="http://schemas.microsoft.com/office/drawing/2014/main" id="{4E69C5D6-CC5C-4E44-B8A4-DFAB24F94665}"/>
              </a:ext>
            </a:extLst>
          </p:cNvPr>
          <p:cNvCxnSpPr>
            <a:stCxn id="131" idx="7"/>
          </p:cNvCxnSpPr>
          <p:nvPr/>
        </p:nvCxnSpPr>
        <p:spPr>
          <a:xfrm flipV="1">
            <a:off x="10247052" y="1087557"/>
            <a:ext cx="320437" cy="330469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3" name="รูปภาพ 132">
            <a:extLst>
              <a:ext uri="{FF2B5EF4-FFF2-40B4-BE49-F238E27FC236}">
                <a16:creationId xmlns:a16="http://schemas.microsoft.com/office/drawing/2014/main" id="{068E07CC-E75D-4855-B62C-7BF3E72B3CB2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90107" y="2716111"/>
            <a:ext cx="643671" cy="630427"/>
          </a:xfrm>
          <a:prstGeom prst="rect">
            <a:avLst/>
          </a:prstGeom>
        </p:spPr>
      </p:pic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CC22DA7E-125F-43FE-A0EC-2C6209735245}"/>
              </a:ext>
            </a:extLst>
          </p:cNvPr>
          <p:cNvGrpSpPr/>
          <p:nvPr/>
        </p:nvGrpSpPr>
        <p:grpSpPr>
          <a:xfrm>
            <a:off x="3041411" y="3582785"/>
            <a:ext cx="2114662" cy="1011797"/>
            <a:chOff x="2053531" y="2793960"/>
            <a:chExt cx="2114662" cy="1011797"/>
          </a:xfrm>
        </p:grpSpPr>
        <p:pic>
          <p:nvPicPr>
            <p:cNvPr id="135" name="รูปภาพ 134">
              <a:extLst>
                <a:ext uri="{FF2B5EF4-FFF2-40B4-BE49-F238E27FC236}">
                  <a16:creationId xmlns:a16="http://schemas.microsoft.com/office/drawing/2014/main" id="{67CC0C38-1AB8-41FD-9BF0-D2AD383ACAB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6752" y="2793960"/>
              <a:ext cx="493500" cy="504000"/>
            </a:xfrm>
            <a:prstGeom prst="rect">
              <a:avLst/>
            </a:prstGeom>
          </p:spPr>
        </p:pic>
        <p:pic>
          <p:nvPicPr>
            <p:cNvPr id="136" name="รูปภาพ 135">
              <a:extLst>
                <a:ext uri="{FF2B5EF4-FFF2-40B4-BE49-F238E27FC236}">
                  <a16:creationId xmlns:a16="http://schemas.microsoft.com/office/drawing/2014/main" id="{1A0DA128-1153-449E-82D4-4B31487D18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8676" y="2816444"/>
              <a:ext cx="493500" cy="504000"/>
            </a:xfrm>
            <a:prstGeom prst="rect">
              <a:avLst/>
            </a:prstGeom>
          </p:spPr>
        </p:pic>
        <p:pic>
          <p:nvPicPr>
            <p:cNvPr id="137" name="รูปภาพ 136">
              <a:extLst>
                <a:ext uri="{FF2B5EF4-FFF2-40B4-BE49-F238E27FC236}">
                  <a16:creationId xmlns:a16="http://schemas.microsoft.com/office/drawing/2014/main" id="{BF73B4FC-A8A3-4E46-9403-974995E92A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41404" y="2821687"/>
              <a:ext cx="493500" cy="504000"/>
            </a:xfrm>
            <a:prstGeom prst="rect">
              <a:avLst/>
            </a:prstGeom>
          </p:spPr>
        </p:pic>
        <p:pic>
          <p:nvPicPr>
            <p:cNvPr id="138" name="รูปภาพ 137">
              <a:extLst>
                <a:ext uri="{FF2B5EF4-FFF2-40B4-BE49-F238E27FC236}">
                  <a16:creationId xmlns:a16="http://schemas.microsoft.com/office/drawing/2014/main" id="{F47B6A83-714D-42FA-9700-8ACC466BF67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4693" y="2816444"/>
              <a:ext cx="493500" cy="504000"/>
            </a:xfrm>
            <a:prstGeom prst="rect">
              <a:avLst/>
            </a:prstGeom>
          </p:spPr>
        </p:pic>
        <p:pic>
          <p:nvPicPr>
            <p:cNvPr id="139" name="รูปภาพ 138">
              <a:extLst>
                <a:ext uri="{FF2B5EF4-FFF2-40B4-BE49-F238E27FC236}">
                  <a16:creationId xmlns:a16="http://schemas.microsoft.com/office/drawing/2014/main" id="{203458C6-1660-4D0D-9096-E5B1570C86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3531" y="3274030"/>
              <a:ext cx="493500" cy="504000"/>
            </a:xfrm>
            <a:prstGeom prst="rect">
              <a:avLst/>
            </a:prstGeom>
          </p:spPr>
        </p:pic>
        <p:pic>
          <p:nvPicPr>
            <p:cNvPr id="140" name="รูปภาพ 139">
              <a:extLst>
                <a:ext uri="{FF2B5EF4-FFF2-40B4-BE49-F238E27FC236}">
                  <a16:creationId xmlns:a16="http://schemas.microsoft.com/office/drawing/2014/main" id="{DD7FC6BD-A6C9-4F5D-A5C8-979CDA6A9D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5455" y="3296514"/>
              <a:ext cx="493500" cy="504000"/>
            </a:xfrm>
            <a:prstGeom prst="rect">
              <a:avLst/>
            </a:prstGeom>
          </p:spPr>
        </p:pic>
        <p:pic>
          <p:nvPicPr>
            <p:cNvPr id="141" name="รูปภาพ 140">
              <a:extLst>
                <a:ext uri="{FF2B5EF4-FFF2-40B4-BE49-F238E27FC236}">
                  <a16:creationId xmlns:a16="http://schemas.microsoft.com/office/drawing/2014/main" id="{C2A149C8-0F24-4D1A-8BAC-966A76F885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8183" y="3301757"/>
              <a:ext cx="493500" cy="504000"/>
            </a:xfrm>
            <a:prstGeom prst="rect">
              <a:avLst/>
            </a:prstGeom>
          </p:spPr>
        </p:pic>
        <p:pic>
          <p:nvPicPr>
            <p:cNvPr id="142" name="รูปภาพ 141">
              <a:extLst>
                <a:ext uri="{FF2B5EF4-FFF2-40B4-BE49-F238E27FC236}">
                  <a16:creationId xmlns:a16="http://schemas.microsoft.com/office/drawing/2014/main" id="{434E75B0-31E0-4162-9E4F-2B8D1472A55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1472" y="3296514"/>
              <a:ext cx="493500" cy="504000"/>
            </a:xfrm>
            <a:prstGeom prst="rect">
              <a:avLst/>
            </a:prstGeom>
          </p:spPr>
        </p:pic>
      </p:grpSp>
      <p:sp>
        <p:nvSpPr>
          <p:cNvPr id="143" name="วงรี 142">
            <a:extLst>
              <a:ext uri="{FF2B5EF4-FFF2-40B4-BE49-F238E27FC236}">
                <a16:creationId xmlns:a16="http://schemas.microsoft.com/office/drawing/2014/main" id="{96500AEE-7A95-4C1B-9C7F-F0C3DF3B129E}"/>
              </a:ext>
            </a:extLst>
          </p:cNvPr>
          <p:cNvSpPr/>
          <p:nvPr/>
        </p:nvSpPr>
        <p:spPr>
          <a:xfrm>
            <a:off x="2761229" y="3343537"/>
            <a:ext cx="2576558" cy="1484757"/>
          </a:xfrm>
          <a:prstGeom prst="ellips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144" name="ลูกศรเชื่อมต่อแบบตรง 143">
            <a:extLst>
              <a:ext uri="{FF2B5EF4-FFF2-40B4-BE49-F238E27FC236}">
                <a16:creationId xmlns:a16="http://schemas.microsoft.com/office/drawing/2014/main" id="{3DFCA3DC-C980-4FD0-B482-A98DDD502CE4}"/>
              </a:ext>
            </a:extLst>
          </p:cNvPr>
          <p:cNvCxnSpPr>
            <a:stCxn id="143" idx="7"/>
          </p:cNvCxnSpPr>
          <p:nvPr/>
        </p:nvCxnSpPr>
        <p:spPr>
          <a:xfrm flipV="1">
            <a:off x="4960459" y="3230506"/>
            <a:ext cx="320437" cy="330469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7" name="รูปภาพ 146">
            <a:extLst>
              <a:ext uri="{FF2B5EF4-FFF2-40B4-BE49-F238E27FC236}">
                <a16:creationId xmlns:a16="http://schemas.microsoft.com/office/drawing/2014/main" id="{BA142907-41B3-408E-AC33-9EC74CAD7594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707447" y="2715534"/>
            <a:ext cx="643671" cy="630427"/>
          </a:xfrm>
          <a:prstGeom prst="rect">
            <a:avLst/>
          </a:prstGeom>
        </p:spPr>
      </p:pic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C74B3033-24BA-4F32-9F5B-6930DFBD2454}"/>
              </a:ext>
            </a:extLst>
          </p:cNvPr>
          <p:cNvGrpSpPr/>
          <p:nvPr/>
        </p:nvGrpSpPr>
        <p:grpSpPr>
          <a:xfrm>
            <a:off x="6558751" y="3582208"/>
            <a:ext cx="2114662" cy="1011797"/>
            <a:chOff x="2053531" y="2793960"/>
            <a:chExt cx="2114662" cy="1011797"/>
          </a:xfrm>
        </p:grpSpPr>
        <p:pic>
          <p:nvPicPr>
            <p:cNvPr id="149" name="รูปภาพ 148">
              <a:extLst>
                <a:ext uri="{FF2B5EF4-FFF2-40B4-BE49-F238E27FC236}">
                  <a16:creationId xmlns:a16="http://schemas.microsoft.com/office/drawing/2014/main" id="{B6B21743-A7CB-4888-9265-41A6DCFCA8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6752" y="2793960"/>
              <a:ext cx="493500" cy="504000"/>
            </a:xfrm>
            <a:prstGeom prst="rect">
              <a:avLst/>
            </a:prstGeom>
          </p:spPr>
        </p:pic>
        <p:pic>
          <p:nvPicPr>
            <p:cNvPr id="150" name="รูปภาพ 149">
              <a:extLst>
                <a:ext uri="{FF2B5EF4-FFF2-40B4-BE49-F238E27FC236}">
                  <a16:creationId xmlns:a16="http://schemas.microsoft.com/office/drawing/2014/main" id="{B48199CC-B30D-4DE1-866C-0F7E3D2CDA9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8676" y="2816444"/>
              <a:ext cx="493500" cy="504000"/>
            </a:xfrm>
            <a:prstGeom prst="rect">
              <a:avLst/>
            </a:prstGeom>
          </p:spPr>
        </p:pic>
        <p:pic>
          <p:nvPicPr>
            <p:cNvPr id="151" name="รูปภาพ 150">
              <a:extLst>
                <a:ext uri="{FF2B5EF4-FFF2-40B4-BE49-F238E27FC236}">
                  <a16:creationId xmlns:a16="http://schemas.microsoft.com/office/drawing/2014/main" id="{AABAA9E4-6CFB-49A7-A295-B057D4015C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41404" y="2821687"/>
              <a:ext cx="493500" cy="504000"/>
            </a:xfrm>
            <a:prstGeom prst="rect">
              <a:avLst/>
            </a:prstGeom>
          </p:spPr>
        </p:pic>
        <p:pic>
          <p:nvPicPr>
            <p:cNvPr id="152" name="รูปภาพ 151">
              <a:extLst>
                <a:ext uri="{FF2B5EF4-FFF2-40B4-BE49-F238E27FC236}">
                  <a16:creationId xmlns:a16="http://schemas.microsoft.com/office/drawing/2014/main" id="{F8735E0C-0CDF-4A29-B83B-F8A88871C9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4693" y="2816444"/>
              <a:ext cx="493500" cy="504000"/>
            </a:xfrm>
            <a:prstGeom prst="rect">
              <a:avLst/>
            </a:prstGeom>
          </p:spPr>
        </p:pic>
        <p:pic>
          <p:nvPicPr>
            <p:cNvPr id="153" name="รูปภาพ 152">
              <a:extLst>
                <a:ext uri="{FF2B5EF4-FFF2-40B4-BE49-F238E27FC236}">
                  <a16:creationId xmlns:a16="http://schemas.microsoft.com/office/drawing/2014/main" id="{04B1E6EA-AE6B-4A23-8D82-D63E4CA1A68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53531" y="3274030"/>
              <a:ext cx="493500" cy="504000"/>
            </a:xfrm>
            <a:prstGeom prst="rect">
              <a:avLst/>
            </a:prstGeom>
          </p:spPr>
        </p:pic>
        <p:pic>
          <p:nvPicPr>
            <p:cNvPr id="154" name="รูปภาพ 153">
              <a:extLst>
                <a:ext uri="{FF2B5EF4-FFF2-40B4-BE49-F238E27FC236}">
                  <a16:creationId xmlns:a16="http://schemas.microsoft.com/office/drawing/2014/main" id="{7A5991A0-66DA-4F9A-831A-F5DF7FD89BC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95455" y="3296514"/>
              <a:ext cx="493500" cy="504000"/>
            </a:xfrm>
            <a:prstGeom prst="rect">
              <a:avLst/>
            </a:prstGeom>
          </p:spPr>
        </p:pic>
        <p:pic>
          <p:nvPicPr>
            <p:cNvPr id="155" name="รูปภาพ 154">
              <a:extLst>
                <a:ext uri="{FF2B5EF4-FFF2-40B4-BE49-F238E27FC236}">
                  <a16:creationId xmlns:a16="http://schemas.microsoft.com/office/drawing/2014/main" id="{6D33117A-9B69-4493-9293-D207630EB04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8183" y="3301757"/>
              <a:ext cx="493500" cy="504000"/>
            </a:xfrm>
            <a:prstGeom prst="rect">
              <a:avLst/>
            </a:prstGeom>
          </p:spPr>
        </p:pic>
        <p:pic>
          <p:nvPicPr>
            <p:cNvPr id="156" name="รูปภาพ 155">
              <a:extLst>
                <a:ext uri="{FF2B5EF4-FFF2-40B4-BE49-F238E27FC236}">
                  <a16:creationId xmlns:a16="http://schemas.microsoft.com/office/drawing/2014/main" id="{7BD5CE22-5AB8-43E9-BF9C-D3EB26BC8B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671472" y="3296514"/>
              <a:ext cx="493500" cy="504000"/>
            </a:xfrm>
            <a:prstGeom prst="rect">
              <a:avLst/>
            </a:prstGeom>
          </p:spPr>
        </p:pic>
      </p:grpSp>
      <p:sp>
        <p:nvSpPr>
          <p:cNvPr id="157" name="วงรี 156">
            <a:extLst>
              <a:ext uri="{FF2B5EF4-FFF2-40B4-BE49-F238E27FC236}">
                <a16:creationId xmlns:a16="http://schemas.microsoft.com/office/drawing/2014/main" id="{BCDDF491-2003-474F-AB60-690D234EDF37}"/>
              </a:ext>
            </a:extLst>
          </p:cNvPr>
          <p:cNvSpPr/>
          <p:nvPr/>
        </p:nvSpPr>
        <p:spPr>
          <a:xfrm>
            <a:off x="6278569" y="3342960"/>
            <a:ext cx="2576558" cy="1484757"/>
          </a:xfrm>
          <a:prstGeom prst="ellipse">
            <a:avLst/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158" name="ลูกศรเชื่อมต่อแบบตรง 157">
            <a:extLst>
              <a:ext uri="{FF2B5EF4-FFF2-40B4-BE49-F238E27FC236}">
                <a16:creationId xmlns:a16="http://schemas.microsoft.com/office/drawing/2014/main" id="{4A5943C1-C88E-4AE0-947C-E1916D5574A1}"/>
              </a:ext>
            </a:extLst>
          </p:cNvPr>
          <p:cNvCxnSpPr>
            <a:stCxn id="157" idx="7"/>
          </p:cNvCxnSpPr>
          <p:nvPr/>
        </p:nvCxnSpPr>
        <p:spPr>
          <a:xfrm flipV="1">
            <a:off x="8477799" y="3229929"/>
            <a:ext cx="320437" cy="330469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1846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2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5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2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00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0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9000"/>
                            </p:stCondLst>
                            <p:childTnLst>
                              <p:par>
                                <p:cTn id="7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1000"/>
                            </p:stCondLst>
                            <p:childTnLst>
                              <p:par>
                                <p:cTn id="7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150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2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3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  <p:bldP spid="53" grpId="0"/>
      <p:bldP spid="6" grpId="0" animBg="1"/>
      <p:bldP spid="119" grpId="0" animBg="1"/>
      <p:bldP spid="131" grpId="0" animBg="1"/>
      <p:bldP spid="143" grpId="0" animBg="1"/>
      <p:bldP spid="157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181950" y="1810735"/>
            <a:ext cx="69781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50 สตางค์ 30 เหรียญ แลกเหรียญ 5 บาทได้กี่เหรียญ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181950" y="2717900"/>
            <a:ext cx="66143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10 เหรียญ แลกเหรียญ 2 บาทได้กี่เหรียญ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181950" y="3639579"/>
            <a:ext cx="65389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2 บาท 40 เหรียญ แลกเหรียญ 5 บาทได้กี่เหรียญ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9099335" y="1806984"/>
            <a:ext cx="12218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เหรียญ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8865978" y="2728119"/>
            <a:ext cx="13853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เหรียญ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8892423" y="3646351"/>
            <a:ext cx="13452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16 เหรียญ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300837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36840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187759" y="1670007"/>
            <a:ext cx="68259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50 สตางค์ 8 เหรียญ แลกเหรียญ 2 บาทได้กี่เหรียญ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36840" y="3203648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187759" y="3160649"/>
            <a:ext cx="65117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5 เหรียญ แลกเหรียญ 5 บาทได้กี่เหรียญ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70943" y="2283267"/>
            <a:ext cx="12218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 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2536108" y="3816157"/>
            <a:ext cx="13340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 เหรียญ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691581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03288"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lvl="0" algn="thaiDist">
              <a:buClr>
                <a:srgbClr val="004468"/>
              </a:buClr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เงินเหรียญแลกเปลี่ยนกันได้โดยจำนวนเงินที่นำไปแลกกับจำนวนเงินที่ได้รับต้องเท่ากัน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3340084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แลกเงิน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405444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992BBC51-35E6-47C1-88D4-AD70E69F6E41}"/>
              </a:ext>
            </a:extLst>
          </p:cNvPr>
          <p:cNvGrpSpPr/>
          <p:nvPr/>
        </p:nvGrpSpPr>
        <p:grpSpPr>
          <a:xfrm>
            <a:off x="1738781" y="698203"/>
            <a:ext cx="2526346" cy="1224000"/>
            <a:chOff x="6172200" y="975142"/>
            <a:chExt cx="2526346" cy="1224000"/>
          </a:xfrm>
        </p:grpSpPr>
        <p:pic>
          <p:nvPicPr>
            <p:cNvPr id="8" name="รูปภาพ 7">
              <a:extLst>
                <a:ext uri="{FF2B5EF4-FFF2-40B4-BE49-F238E27FC236}">
                  <a16:creationId xmlns:a16="http://schemas.microsoft.com/office/drawing/2014/main" id="{8ECD9908-3569-4EB1-8870-87A129858E8D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172200" y="975142"/>
              <a:ext cx="1228207" cy="1224000"/>
            </a:xfrm>
            <a:prstGeom prst="rect">
              <a:avLst/>
            </a:prstGeom>
          </p:spPr>
        </p:pic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B18302D8-3F9A-46D5-B290-C0CD356675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470339" y="975142"/>
              <a:ext cx="1228207" cy="1224000"/>
            </a:xfrm>
            <a:prstGeom prst="rect">
              <a:avLst/>
            </a:prstGeom>
          </p:spPr>
        </p:pic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4AF0FF6C-A24A-4A7C-B028-FE38C9C8A1E7}"/>
              </a:ext>
            </a:extLst>
          </p:cNvPr>
          <p:cNvGrpSpPr/>
          <p:nvPr/>
        </p:nvGrpSpPr>
        <p:grpSpPr>
          <a:xfrm>
            <a:off x="4628617" y="1077663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7" name="Google Shape;1570;p76">
              <a:extLst>
                <a:ext uri="{FF2B5EF4-FFF2-40B4-BE49-F238E27FC236}">
                  <a16:creationId xmlns:a16="http://schemas.microsoft.com/office/drawing/2014/main" id="{1CACE426-6E73-4183-8D24-76AB58B18141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1570;p76">
              <a:extLst>
                <a:ext uri="{FF2B5EF4-FFF2-40B4-BE49-F238E27FC236}">
                  <a16:creationId xmlns:a16="http://schemas.microsoft.com/office/drawing/2014/main" id="{0145BE3B-9840-4523-AA42-6AF75FA0323D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61" name="รูปภาพ 60">
            <a:extLst>
              <a:ext uri="{FF2B5EF4-FFF2-40B4-BE49-F238E27FC236}">
                <a16:creationId xmlns:a16="http://schemas.microsoft.com/office/drawing/2014/main" id="{67CDD6BD-59E5-44BF-988E-9B3DDC36D12F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95406" y="643852"/>
            <a:ext cx="2344225" cy="1224000"/>
          </a:xfrm>
          <a:prstGeom prst="rect">
            <a:avLst/>
          </a:prstGeom>
        </p:spPr>
      </p:pic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0135FA42-2708-43D2-AEF5-D478A9183FAB}"/>
              </a:ext>
            </a:extLst>
          </p:cNvPr>
          <p:cNvSpPr txBox="1"/>
          <p:nvPr/>
        </p:nvSpPr>
        <p:spPr>
          <a:xfrm>
            <a:off x="4872532" y="783777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4941738" y="-1011898"/>
            <a:ext cx="1031780" cy="7163739"/>
          </a:xfrm>
          <a:custGeom>
            <a:avLst/>
            <a:gdLst>
              <a:gd name="connsiteX0" fmla="*/ 140157 w 1031780"/>
              <a:gd name="connsiteY0" fmla="*/ 0 h 7163739"/>
              <a:gd name="connsiteX1" fmla="*/ 508375 w 1031780"/>
              <a:gd name="connsiteY1" fmla="*/ 0 h 7163739"/>
              <a:gd name="connsiteX2" fmla="*/ 891623 w 1031780"/>
              <a:gd name="connsiteY2" fmla="*/ 0 h 7163739"/>
              <a:gd name="connsiteX3" fmla="*/ 1031780 w 1031780"/>
              <a:gd name="connsiteY3" fmla="*/ 140157 h 7163739"/>
              <a:gd name="connsiteX4" fmla="*/ 1031780 w 1031780"/>
              <a:gd name="connsiteY4" fmla="*/ 644080 h 7163739"/>
              <a:gd name="connsiteX5" fmla="*/ 1031780 w 1031780"/>
              <a:gd name="connsiteY5" fmla="*/ 1148004 h 7163739"/>
              <a:gd name="connsiteX6" fmla="*/ 1031780 w 1031780"/>
              <a:gd name="connsiteY6" fmla="*/ 1789361 h 7163739"/>
              <a:gd name="connsiteX7" fmla="*/ 1031780 w 1031780"/>
              <a:gd name="connsiteY7" fmla="*/ 2155851 h 7163739"/>
              <a:gd name="connsiteX8" fmla="*/ 1031780 w 1031780"/>
              <a:gd name="connsiteY8" fmla="*/ 2659774 h 7163739"/>
              <a:gd name="connsiteX9" fmla="*/ 1031780 w 1031780"/>
              <a:gd name="connsiteY9" fmla="*/ 3369848 h 7163739"/>
              <a:gd name="connsiteX10" fmla="*/ 1031780 w 1031780"/>
              <a:gd name="connsiteY10" fmla="*/ 3873771 h 7163739"/>
              <a:gd name="connsiteX11" fmla="*/ 1031780 w 1031780"/>
              <a:gd name="connsiteY11" fmla="*/ 4308978 h 7163739"/>
              <a:gd name="connsiteX12" fmla="*/ 1031780 w 1031780"/>
              <a:gd name="connsiteY12" fmla="*/ 4675468 h 7163739"/>
              <a:gd name="connsiteX13" fmla="*/ 1031780 w 1031780"/>
              <a:gd name="connsiteY13" fmla="*/ 5110674 h 7163739"/>
              <a:gd name="connsiteX14" fmla="*/ 1031780 w 1031780"/>
              <a:gd name="connsiteY14" fmla="*/ 5614598 h 7163739"/>
              <a:gd name="connsiteX15" fmla="*/ 1031780 w 1031780"/>
              <a:gd name="connsiteY15" fmla="*/ 6255955 h 7163739"/>
              <a:gd name="connsiteX16" fmla="*/ 1031780 w 1031780"/>
              <a:gd name="connsiteY16" fmla="*/ 7011840 h 7163739"/>
              <a:gd name="connsiteX17" fmla="*/ 879881 w 1031780"/>
              <a:gd name="connsiteY17" fmla="*/ 7163739 h 7163739"/>
              <a:gd name="connsiteX18" fmla="*/ 501330 w 1031780"/>
              <a:gd name="connsiteY18" fmla="*/ 7163739 h 7163739"/>
              <a:gd name="connsiteX19" fmla="*/ 151899 w 1031780"/>
              <a:gd name="connsiteY19" fmla="*/ 7163739 h 7163739"/>
              <a:gd name="connsiteX20" fmla="*/ 0 w 1031780"/>
              <a:gd name="connsiteY20" fmla="*/ 7011840 h 7163739"/>
              <a:gd name="connsiteX21" fmla="*/ 0 w 1031780"/>
              <a:gd name="connsiteY21" fmla="*/ 6645350 h 7163739"/>
              <a:gd name="connsiteX22" fmla="*/ 0 w 1031780"/>
              <a:gd name="connsiteY22" fmla="*/ 5935276 h 7163739"/>
              <a:gd name="connsiteX23" fmla="*/ 0 w 1031780"/>
              <a:gd name="connsiteY23" fmla="*/ 5568787 h 7163739"/>
              <a:gd name="connsiteX24" fmla="*/ 0 w 1031780"/>
              <a:gd name="connsiteY24" fmla="*/ 5202297 h 7163739"/>
              <a:gd name="connsiteX25" fmla="*/ 0 w 1031780"/>
              <a:gd name="connsiteY25" fmla="*/ 4492223 h 7163739"/>
              <a:gd name="connsiteX26" fmla="*/ 0 w 1031780"/>
              <a:gd name="connsiteY26" fmla="*/ 4057016 h 7163739"/>
              <a:gd name="connsiteX27" fmla="*/ 0 w 1031780"/>
              <a:gd name="connsiteY27" fmla="*/ 3690527 h 7163739"/>
              <a:gd name="connsiteX28" fmla="*/ 0 w 1031780"/>
              <a:gd name="connsiteY28" fmla="*/ 3049169 h 7163739"/>
              <a:gd name="connsiteX29" fmla="*/ 0 w 1031780"/>
              <a:gd name="connsiteY29" fmla="*/ 2545246 h 7163739"/>
              <a:gd name="connsiteX30" fmla="*/ 0 w 1031780"/>
              <a:gd name="connsiteY30" fmla="*/ 1903889 h 7163739"/>
              <a:gd name="connsiteX31" fmla="*/ 0 w 1031780"/>
              <a:gd name="connsiteY31" fmla="*/ 1262532 h 7163739"/>
              <a:gd name="connsiteX32" fmla="*/ 0 w 1031780"/>
              <a:gd name="connsiteY32" fmla="*/ 689892 h 7163739"/>
              <a:gd name="connsiteX33" fmla="*/ 0 w 1031780"/>
              <a:gd name="connsiteY33" fmla="*/ 140157 h 7163739"/>
              <a:gd name="connsiteX34" fmla="*/ 140157 w 1031780"/>
              <a:gd name="connsiteY34" fmla="*/ 0 h 7163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163739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63461" y="344251"/>
                  <a:pt x="994030" y="464323"/>
                  <a:pt x="1031780" y="644080"/>
                </a:cubicBezTo>
                <a:cubicBezTo>
                  <a:pt x="1069530" y="823837"/>
                  <a:pt x="981299" y="968426"/>
                  <a:pt x="1031780" y="1148004"/>
                </a:cubicBezTo>
                <a:cubicBezTo>
                  <a:pt x="1082261" y="1327582"/>
                  <a:pt x="1009436" y="1477491"/>
                  <a:pt x="1031780" y="1789361"/>
                </a:cubicBezTo>
                <a:cubicBezTo>
                  <a:pt x="1054124" y="2101231"/>
                  <a:pt x="1009937" y="2015997"/>
                  <a:pt x="1031780" y="2155851"/>
                </a:cubicBezTo>
                <a:cubicBezTo>
                  <a:pt x="1053623" y="2295705"/>
                  <a:pt x="1019220" y="2522291"/>
                  <a:pt x="1031780" y="2659774"/>
                </a:cubicBezTo>
                <a:cubicBezTo>
                  <a:pt x="1044340" y="2797257"/>
                  <a:pt x="959733" y="3195257"/>
                  <a:pt x="1031780" y="3369848"/>
                </a:cubicBezTo>
                <a:cubicBezTo>
                  <a:pt x="1103827" y="3544439"/>
                  <a:pt x="1009297" y="3714661"/>
                  <a:pt x="1031780" y="3873771"/>
                </a:cubicBezTo>
                <a:cubicBezTo>
                  <a:pt x="1054263" y="4032881"/>
                  <a:pt x="1001826" y="4126743"/>
                  <a:pt x="1031780" y="4308978"/>
                </a:cubicBezTo>
                <a:cubicBezTo>
                  <a:pt x="1061734" y="4491213"/>
                  <a:pt x="996276" y="4534411"/>
                  <a:pt x="1031780" y="4675468"/>
                </a:cubicBezTo>
                <a:cubicBezTo>
                  <a:pt x="1067284" y="4816525"/>
                  <a:pt x="985428" y="5005477"/>
                  <a:pt x="1031780" y="5110674"/>
                </a:cubicBezTo>
                <a:cubicBezTo>
                  <a:pt x="1078132" y="5215871"/>
                  <a:pt x="1007651" y="5446856"/>
                  <a:pt x="1031780" y="5614598"/>
                </a:cubicBezTo>
                <a:cubicBezTo>
                  <a:pt x="1055909" y="5782340"/>
                  <a:pt x="959325" y="6085217"/>
                  <a:pt x="1031780" y="6255955"/>
                </a:cubicBezTo>
                <a:cubicBezTo>
                  <a:pt x="1104235" y="6426693"/>
                  <a:pt x="950023" y="6837517"/>
                  <a:pt x="1031780" y="7011840"/>
                </a:cubicBezTo>
                <a:cubicBezTo>
                  <a:pt x="1033147" y="7084064"/>
                  <a:pt x="965760" y="7161835"/>
                  <a:pt x="879881" y="7163739"/>
                </a:cubicBezTo>
                <a:cubicBezTo>
                  <a:pt x="750796" y="7163847"/>
                  <a:pt x="649396" y="7148182"/>
                  <a:pt x="501330" y="7163739"/>
                </a:cubicBezTo>
                <a:cubicBezTo>
                  <a:pt x="353264" y="7179296"/>
                  <a:pt x="248936" y="7137308"/>
                  <a:pt x="151899" y="7163739"/>
                </a:cubicBezTo>
                <a:cubicBezTo>
                  <a:pt x="65188" y="7148229"/>
                  <a:pt x="-6413" y="7108062"/>
                  <a:pt x="0" y="7011840"/>
                </a:cubicBezTo>
                <a:cubicBezTo>
                  <a:pt x="-17545" y="6883370"/>
                  <a:pt x="42085" y="6817566"/>
                  <a:pt x="0" y="6645350"/>
                </a:cubicBezTo>
                <a:cubicBezTo>
                  <a:pt x="-42085" y="6473134"/>
                  <a:pt x="54035" y="6121197"/>
                  <a:pt x="0" y="5935276"/>
                </a:cubicBezTo>
                <a:cubicBezTo>
                  <a:pt x="-54035" y="5749355"/>
                  <a:pt x="2117" y="5737876"/>
                  <a:pt x="0" y="5568787"/>
                </a:cubicBezTo>
                <a:cubicBezTo>
                  <a:pt x="-2117" y="5399698"/>
                  <a:pt x="9374" y="5356012"/>
                  <a:pt x="0" y="5202297"/>
                </a:cubicBezTo>
                <a:cubicBezTo>
                  <a:pt x="-9374" y="5048582"/>
                  <a:pt x="3857" y="4795880"/>
                  <a:pt x="0" y="4492223"/>
                </a:cubicBezTo>
                <a:cubicBezTo>
                  <a:pt x="-3857" y="4188566"/>
                  <a:pt x="9831" y="4177974"/>
                  <a:pt x="0" y="4057016"/>
                </a:cubicBezTo>
                <a:cubicBezTo>
                  <a:pt x="-9831" y="3936058"/>
                  <a:pt x="7813" y="3779728"/>
                  <a:pt x="0" y="3690527"/>
                </a:cubicBezTo>
                <a:cubicBezTo>
                  <a:pt x="-7813" y="3601326"/>
                  <a:pt x="17817" y="3290437"/>
                  <a:pt x="0" y="3049169"/>
                </a:cubicBezTo>
                <a:cubicBezTo>
                  <a:pt x="-17817" y="2807901"/>
                  <a:pt x="30350" y="2700336"/>
                  <a:pt x="0" y="2545246"/>
                </a:cubicBezTo>
                <a:cubicBezTo>
                  <a:pt x="-30350" y="2390156"/>
                  <a:pt x="11056" y="2119163"/>
                  <a:pt x="0" y="1903889"/>
                </a:cubicBezTo>
                <a:cubicBezTo>
                  <a:pt x="-11056" y="1688615"/>
                  <a:pt x="58738" y="1509024"/>
                  <a:pt x="0" y="1262532"/>
                </a:cubicBezTo>
                <a:cubicBezTo>
                  <a:pt x="-58738" y="1016040"/>
                  <a:pt x="30144" y="870271"/>
                  <a:pt x="0" y="689892"/>
                </a:cubicBezTo>
                <a:cubicBezTo>
                  <a:pt x="-30144" y="509513"/>
                  <a:pt x="71" y="277333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163739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40008" y="229567"/>
                  <a:pt x="1013843" y="330335"/>
                  <a:pt x="1031780" y="506647"/>
                </a:cubicBezTo>
                <a:cubicBezTo>
                  <a:pt x="1049717" y="682959"/>
                  <a:pt x="973190" y="913320"/>
                  <a:pt x="1031780" y="1216721"/>
                </a:cubicBezTo>
                <a:cubicBezTo>
                  <a:pt x="1090370" y="1520122"/>
                  <a:pt x="978066" y="1633702"/>
                  <a:pt x="1031780" y="1789361"/>
                </a:cubicBezTo>
                <a:cubicBezTo>
                  <a:pt x="1085494" y="1945020"/>
                  <a:pt x="1026660" y="2008960"/>
                  <a:pt x="1031780" y="2155851"/>
                </a:cubicBezTo>
                <a:cubicBezTo>
                  <a:pt x="1036900" y="2302742"/>
                  <a:pt x="986589" y="2548942"/>
                  <a:pt x="1031780" y="2659774"/>
                </a:cubicBezTo>
                <a:cubicBezTo>
                  <a:pt x="1076971" y="2770606"/>
                  <a:pt x="1000317" y="2885259"/>
                  <a:pt x="1031780" y="3026264"/>
                </a:cubicBezTo>
                <a:cubicBezTo>
                  <a:pt x="1063243" y="3167269"/>
                  <a:pt x="984470" y="3438016"/>
                  <a:pt x="1031780" y="3667621"/>
                </a:cubicBezTo>
                <a:cubicBezTo>
                  <a:pt x="1079090" y="3897226"/>
                  <a:pt x="1031060" y="3933509"/>
                  <a:pt x="1031780" y="4102828"/>
                </a:cubicBezTo>
                <a:cubicBezTo>
                  <a:pt x="1032500" y="4272147"/>
                  <a:pt x="951666" y="4576045"/>
                  <a:pt x="1031780" y="4812901"/>
                </a:cubicBezTo>
                <a:cubicBezTo>
                  <a:pt x="1111894" y="5049757"/>
                  <a:pt x="1004393" y="5166886"/>
                  <a:pt x="1031780" y="5316825"/>
                </a:cubicBezTo>
                <a:cubicBezTo>
                  <a:pt x="1059167" y="5466764"/>
                  <a:pt x="990260" y="5803168"/>
                  <a:pt x="1031780" y="6026899"/>
                </a:cubicBezTo>
                <a:cubicBezTo>
                  <a:pt x="1073300" y="6250630"/>
                  <a:pt x="1012753" y="6289488"/>
                  <a:pt x="1031780" y="6462105"/>
                </a:cubicBezTo>
                <a:cubicBezTo>
                  <a:pt x="1050807" y="6634722"/>
                  <a:pt x="1016759" y="6881331"/>
                  <a:pt x="1031780" y="7011840"/>
                </a:cubicBezTo>
                <a:cubicBezTo>
                  <a:pt x="1036615" y="7096596"/>
                  <a:pt x="957859" y="7147130"/>
                  <a:pt x="879881" y="7163739"/>
                </a:cubicBezTo>
                <a:cubicBezTo>
                  <a:pt x="793899" y="7189994"/>
                  <a:pt x="679900" y="7161408"/>
                  <a:pt x="501330" y="7163739"/>
                </a:cubicBezTo>
                <a:cubicBezTo>
                  <a:pt x="322760" y="7166070"/>
                  <a:pt x="244482" y="7142142"/>
                  <a:pt x="151899" y="7163739"/>
                </a:cubicBezTo>
                <a:cubicBezTo>
                  <a:pt x="54350" y="7155574"/>
                  <a:pt x="9569" y="7086521"/>
                  <a:pt x="0" y="7011840"/>
                </a:cubicBezTo>
                <a:cubicBezTo>
                  <a:pt x="-35421" y="6889452"/>
                  <a:pt x="35352" y="6745707"/>
                  <a:pt x="0" y="6645350"/>
                </a:cubicBezTo>
                <a:cubicBezTo>
                  <a:pt x="-35352" y="6544993"/>
                  <a:pt x="30938" y="6372164"/>
                  <a:pt x="0" y="6278860"/>
                </a:cubicBezTo>
                <a:cubicBezTo>
                  <a:pt x="-30938" y="6185556"/>
                  <a:pt x="38604" y="5879926"/>
                  <a:pt x="0" y="5774937"/>
                </a:cubicBezTo>
                <a:cubicBezTo>
                  <a:pt x="-38604" y="5669948"/>
                  <a:pt x="31015" y="5465864"/>
                  <a:pt x="0" y="5271014"/>
                </a:cubicBezTo>
                <a:cubicBezTo>
                  <a:pt x="-31015" y="5076164"/>
                  <a:pt x="35202" y="5043735"/>
                  <a:pt x="0" y="4904524"/>
                </a:cubicBezTo>
                <a:cubicBezTo>
                  <a:pt x="-35202" y="4765313"/>
                  <a:pt x="18317" y="4501420"/>
                  <a:pt x="0" y="4331884"/>
                </a:cubicBezTo>
                <a:cubicBezTo>
                  <a:pt x="-18317" y="4162348"/>
                  <a:pt x="23528" y="4062112"/>
                  <a:pt x="0" y="3896677"/>
                </a:cubicBezTo>
                <a:cubicBezTo>
                  <a:pt x="-23528" y="3731242"/>
                  <a:pt x="35342" y="3360648"/>
                  <a:pt x="0" y="3186603"/>
                </a:cubicBezTo>
                <a:cubicBezTo>
                  <a:pt x="-35342" y="3012558"/>
                  <a:pt x="80114" y="2754832"/>
                  <a:pt x="0" y="2476529"/>
                </a:cubicBezTo>
                <a:cubicBezTo>
                  <a:pt x="-80114" y="2198226"/>
                  <a:pt x="54586" y="2066767"/>
                  <a:pt x="0" y="1903889"/>
                </a:cubicBezTo>
                <a:cubicBezTo>
                  <a:pt x="-54586" y="1741011"/>
                  <a:pt x="598" y="1708427"/>
                  <a:pt x="0" y="1537399"/>
                </a:cubicBezTo>
                <a:cubicBezTo>
                  <a:pt x="-598" y="1366371"/>
                  <a:pt x="75247" y="1150207"/>
                  <a:pt x="0" y="827325"/>
                </a:cubicBezTo>
                <a:cubicBezTo>
                  <a:pt x="-75247" y="504443"/>
                  <a:pt x="7674" y="323860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135382" y="1996332"/>
            <a:ext cx="6921536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เหรียญ 2 เหรียญแลกธนบัตร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20 บาทได้ 1 ฉบับ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ธนบัตร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20 บาท 1 ฉบับแลกเหรียญ 10 บาท ได้ 2 เหรียญ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101" name="รูปภาพ 100">
            <a:extLst>
              <a:ext uri="{FF2B5EF4-FFF2-40B4-BE49-F238E27FC236}">
                <a16:creationId xmlns:a16="http://schemas.microsoft.com/office/drawing/2014/main" id="{90C2AA94-B259-42DD-9F0A-8BA7AC0B6E4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638018" y="3677103"/>
            <a:ext cx="2448000" cy="1224000"/>
          </a:xfrm>
          <a:prstGeom prst="rect">
            <a:avLst/>
          </a:prstGeom>
        </p:spPr>
      </p:pic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DC289242-DA77-4BE5-8EB3-7C2DC894D2AD}"/>
              </a:ext>
            </a:extLst>
          </p:cNvPr>
          <p:cNvGrpSpPr/>
          <p:nvPr/>
        </p:nvGrpSpPr>
        <p:grpSpPr>
          <a:xfrm>
            <a:off x="7257076" y="4185049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3" name="Google Shape;1570;p76">
              <a:extLst>
                <a:ext uri="{FF2B5EF4-FFF2-40B4-BE49-F238E27FC236}">
                  <a16:creationId xmlns:a16="http://schemas.microsoft.com/office/drawing/2014/main" id="{40C3D659-B073-43A2-846B-342DDAF39199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1570;p76">
              <a:extLst>
                <a:ext uri="{FF2B5EF4-FFF2-40B4-BE49-F238E27FC236}">
                  <a16:creationId xmlns:a16="http://schemas.microsoft.com/office/drawing/2014/main" id="{D256BFEE-0E65-4738-99E7-BB24C47C692E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5" name="กล่องข้อความ 104">
            <a:extLst>
              <a:ext uri="{FF2B5EF4-FFF2-40B4-BE49-F238E27FC236}">
                <a16:creationId xmlns:a16="http://schemas.microsoft.com/office/drawing/2014/main" id="{601681C5-E86D-4FBA-94D2-775FB547D4E9}"/>
              </a:ext>
            </a:extLst>
          </p:cNvPr>
          <p:cNvSpPr txBox="1"/>
          <p:nvPr/>
        </p:nvSpPr>
        <p:spPr>
          <a:xfrm>
            <a:off x="7503477" y="3868926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106" name="Google Shape;3832;p61">
            <a:extLst>
              <a:ext uri="{FF2B5EF4-FFF2-40B4-BE49-F238E27FC236}">
                <a16:creationId xmlns:a16="http://schemas.microsoft.com/office/drawing/2014/main" id="{05DFA753-B57E-4DB4-923C-37983C110FEE}"/>
              </a:ext>
            </a:extLst>
          </p:cNvPr>
          <p:cNvSpPr/>
          <p:nvPr/>
        </p:nvSpPr>
        <p:spPr>
          <a:xfrm rot="5400000" flipH="1">
            <a:off x="6500573" y="1826648"/>
            <a:ext cx="1031780" cy="7686256"/>
          </a:xfrm>
          <a:custGeom>
            <a:avLst/>
            <a:gdLst>
              <a:gd name="connsiteX0" fmla="*/ 140157 w 1031780"/>
              <a:gd name="connsiteY0" fmla="*/ 0 h 7686256"/>
              <a:gd name="connsiteX1" fmla="*/ 493346 w 1031780"/>
              <a:gd name="connsiteY1" fmla="*/ 0 h 7686256"/>
              <a:gd name="connsiteX2" fmla="*/ 891623 w 1031780"/>
              <a:gd name="connsiteY2" fmla="*/ 0 h 7686256"/>
              <a:gd name="connsiteX3" fmla="*/ 1031780 w 1031780"/>
              <a:gd name="connsiteY3" fmla="*/ 140157 h 7686256"/>
              <a:gd name="connsiteX4" fmla="*/ 1031780 w 1031780"/>
              <a:gd name="connsiteY4" fmla="*/ 635000 h 7686256"/>
              <a:gd name="connsiteX5" fmla="*/ 1031780 w 1031780"/>
              <a:gd name="connsiteY5" fmla="*/ 981958 h 7686256"/>
              <a:gd name="connsiteX6" fmla="*/ 1031780 w 1031780"/>
              <a:gd name="connsiteY6" fmla="*/ 1476801 h 7686256"/>
              <a:gd name="connsiteX7" fmla="*/ 1031780 w 1031780"/>
              <a:gd name="connsiteY7" fmla="*/ 2193469 h 7686256"/>
              <a:gd name="connsiteX8" fmla="*/ 1031780 w 1031780"/>
              <a:gd name="connsiteY8" fmla="*/ 2688312 h 7686256"/>
              <a:gd name="connsiteX9" fmla="*/ 1031780 w 1031780"/>
              <a:gd name="connsiteY9" fmla="*/ 3109213 h 7686256"/>
              <a:gd name="connsiteX10" fmla="*/ 1031780 w 1031780"/>
              <a:gd name="connsiteY10" fmla="*/ 3456171 h 7686256"/>
              <a:gd name="connsiteX11" fmla="*/ 1031780 w 1031780"/>
              <a:gd name="connsiteY11" fmla="*/ 3877072 h 7686256"/>
              <a:gd name="connsiteX12" fmla="*/ 1031780 w 1031780"/>
              <a:gd name="connsiteY12" fmla="*/ 4371915 h 7686256"/>
              <a:gd name="connsiteX13" fmla="*/ 1031780 w 1031780"/>
              <a:gd name="connsiteY13" fmla="*/ 5014641 h 7686256"/>
              <a:gd name="connsiteX14" fmla="*/ 1031780 w 1031780"/>
              <a:gd name="connsiteY14" fmla="*/ 5657368 h 7686256"/>
              <a:gd name="connsiteX15" fmla="*/ 1031780 w 1031780"/>
              <a:gd name="connsiteY15" fmla="*/ 6004326 h 7686256"/>
              <a:gd name="connsiteX16" fmla="*/ 1031780 w 1031780"/>
              <a:gd name="connsiteY16" fmla="*/ 6425227 h 7686256"/>
              <a:gd name="connsiteX17" fmla="*/ 1031780 w 1031780"/>
              <a:gd name="connsiteY17" fmla="*/ 7534357 h 7686256"/>
              <a:gd name="connsiteX18" fmla="*/ 879881 w 1031780"/>
              <a:gd name="connsiteY18" fmla="*/ 7686256 h 7686256"/>
              <a:gd name="connsiteX19" fmla="*/ 508610 w 1031780"/>
              <a:gd name="connsiteY19" fmla="*/ 7686256 h 7686256"/>
              <a:gd name="connsiteX20" fmla="*/ 151899 w 1031780"/>
              <a:gd name="connsiteY20" fmla="*/ 7686256 h 7686256"/>
              <a:gd name="connsiteX21" fmla="*/ 0 w 1031780"/>
              <a:gd name="connsiteY21" fmla="*/ 7534357 h 7686256"/>
              <a:gd name="connsiteX22" fmla="*/ 0 w 1031780"/>
              <a:gd name="connsiteY22" fmla="*/ 6965572 h 7686256"/>
              <a:gd name="connsiteX23" fmla="*/ 0 w 1031780"/>
              <a:gd name="connsiteY23" fmla="*/ 6248904 h 7686256"/>
              <a:gd name="connsiteX24" fmla="*/ 0 w 1031780"/>
              <a:gd name="connsiteY24" fmla="*/ 5828003 h 7686256"/>
              <a:gd name="connsiteX25" fmla="*/ 0 w 1031780"/>
              <a:gd name="connsiteY25" fmla="*/ 5481045 h 7686256"/>
              <a:gd name="connsiteX26" fmla="*/ 0 w 1031780"/>
              <a:gd name="connsiteY26" fmla="*/ 4838318 h 7686256"/>
              <a:gd name="connsiteX27" fmla="*/ 0 w 1031780"/>
              <a:gd name="connsiteY27" fmla="*/ 4343475 h 7686256"/>
              <a:gd name="connsiteX28" fmla="*/ 0 w 1031780"/>
              <a:gd name="connsiteY28" fmla="*/ 3700749 h 7686256"/>
              <a:gd name="connsiteX29" fmla="*/ 0 w 1031780"/>
              <a:gd name="connsiteY29" fmla="*/ 3058022 h 7686256"/>
              <a:gd name="connsiteX30" fmla="*/ 0 w 1031780"/>
              <a:gd name="connsiteY30" fmla="*/ 2489237 h 7686256"/>
              <a:gd name="connsiteX31" fmla="*/ 0 w 1031780"/>
              <a:gd name="connsiteY31" fmla="*/ 2068337 h 7686256"/>
              <a:gd name="connsiteX32" fmla="*/ 0 w 1031780"/>
              <a:gd name="connsiteY32" fmla="*/ 1425610 h 7686256"/>
              <a:gd name="connsiteX33" fmla="*/ 0 w 1031780"/>
              <a:gd name="connsiteY33" fmla="*/ 782884 h 7686256"/>
              <a:gd name="connsiteX34" fmla="*/ 0 w 1031780"/>
              <a:gd name="connsiteY34" fmla="*/ 140157 h 7686256"/>
              <a:gd name="connsiteX35" fmla="*/ 140157 w 1031780"/>
              <a:gd name="connsiteY35" fmla="*/ 0 h 7686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1780" h="7686256" fill="none" extrusionOk="0">
                <a:moveTo>
                  <a:pt x="140157" y="0"/>
                </a:moveTo>
                <a:cubicBezTo>
                  <a:pt x="217387" y="-2211"/>
                  <a:pt x="328110" y="35181"/>
                  <a:pt x="493346" y="0"/>
                </a:cubicBezTo>
                <a:cubicBezTo>
                  <a:pt x="658582" y="-35181"/>
                  <a:pt x="712410" y="8289"/>
                  <a:pt x="891623" y="0"/>
                </a:cubicBezTo>
                <a:cubicBezTo>
                  <a:pt x="955803" y="7496"/>
                  <a:pt x="1011906" y="65525"/>
                  <a:pt x="1031780" y="140157"/>
                </a:cubicBezTo>
                <a:cubicBezTo>
                  <a:pt x="1037051" y="332904"/>
                  <a:pt x="1002236" y="473898"/>
                  <a:pt x="1031780" y="635000"/>
                </a:cubicBezTo>
                <a:cubicBezTo>
                  <a:pt x="1061324" y="796102"/>
                  <a:pt x="1030178" y="839589"/>
                  <a:pt x="1031780" y="981958"/>
                </a:cubicBezTo>
                <a:cubicBezTo>
                  <a:pt x="1033382" y="1124327"/>
                  <a:pt x="978354" y="1267155"/>
                  <a:pt x="1031780" y="1476801"/>
                </a:cubicBezTo>
                <a:cubicBezTo>
                  <a:pt x="1085206" y="1686447"/>
                  <a:pt x="951726" y="1980100"/>
                  <a:pt x="1031780" y="2193469"/>
                </a:cubicBezTo>
                <a:cubicBezTo>
                  <a:pt x="1111834" y="2406838"/>
                  <a:pt x="1020345" y="2478576"/>
                  <a:pt x="1031780" y="2688312"/>
                </a:cubicBezTo>
                <a:cubicBezTo>
                  <a:pt x="1043215" y="2898048"/>
                  <a:pt x="1004121" y="2989635"/>
                  <a:pt x="1031780" y="3109213"/>
                </a:cubicBezTo>
                <a:cubicBezTo>
                  <a:pt x="1059439" y="3228791"/>
                  <a:pt x="1023577" y="3344096"/>
                  <a:pt x="1031780" y="3456171"/>
                </a:cubicBezTo>
                <a:cubicBezTo>
                  <a:pt x="1039983" y="3568246"/>
                  <a:pt x="1024319" y="3725765"/>
                  <a:pt x="1031780" y="3877072"/>
                </a:cubicBezTo>
                <a:cubicBezTo>
                  <a:pt x="1039241" y="4028379"/>
                  <a:pt x="1019016" y="4194151"/>
                  <a:pt x="1031780" y="4371915"/>
                </a:cubicBezTo>
                <a:cubicBezTo>
                  <a:pt x="1044544" y="4549679"/>
                  <a:pt x="974025" y="4842740"/>
                  <a:pt x="1031780" y="5014641"/>
                </a:cubicBezTo>
                <a:cubicBezTo>
                  <a:pt x="1089535" y="5186542"/>
                  <a:pt x="1026643" y="5442582"/>
                  <a:pt x="1031780" y="5657368"/>
                </a:cubicBezTo>
                <a:cubicBezTo>
                  <a:pt x="1036917" y="5872154"/>
                  <a:pt x="1020551" y="5933069"/>
                  <a:pt x="1031780" y="6004326"/>
                </a:cubicBezTo>
                <a:cubicBezTo>
                  <a:pt x="1043009" y="6075583"/>
                  <a:pt x="1023877" y="6224378"/>
                  <a:pt x="1031780" y="6425227"/>
                </a:cubicBezTo>
                <a:cubicBezTo>
                  <a:pt x="1039683" y="6626076"/>
                  <a:pt x="986990" y="7001774"/>
                  <a:pt x="1031780" y="7534357"/>
                </a:cubicBezTo>
                <a:cubicBezTo>
                  <a:pt x="1023621" y="7640248"/>
                  <a:pt x="964624" y="7691990"/>
                  <a:pt x="879881" y="7686256"/>
                </a:cubicBezTo>
                <a:cubicBezTo>
                  <a:pt x="712917" y="7717842"/>
                  <a:pt x="676123" y="7648097"/>
                  <a:pt x="508610" y="7686256"/>
                </a:cubicBezTo>
                <a:cubicBezTo>
                  <a:pt x="341097" y="7724415"/>
                  <a:pt x="307747" y="7647817"/>
                  <a:pt x="151899" y="7686256"/>
                </a:cubicBezTo>
                <a:cubicBezTo>
                  <a:pt x="75278" y="7664292"/>
                  <a:pt x="-301" y="7616188"/>
                  <a:pt x="0" y="7534357"/>
                </a:cubicBezTo>
                <a:cubicBezTo>
                  <a:pt x="-37804" y="7342693"/>
                  <a:pt x="24091" y="7091917"/>
                  <a:pt x="0" y="6965572"/>
                </a:cubicBezTo>
                <a:cubicBezTo>
                  <a:pt x="-24091" y="6839227"/>
                  <a:pt x="68378" y="6524837"/>
                  <a:pt x="0" y="6248904"/>
                </a:cubicBezTo>
                <a:cubicBezTo>
                  <a:pt x="-68378" y="5972971"/>
                  <a:pt x="37153" y="5915826"/>
                  <a:pt x="0" y="5828003"/>
                </a:cubicBezTo>
                <a:cubicBezTo>
                  <a:pt x="-37153" y="5740180"/>
                  <a:pt x="21322" y="5583687"/>
                  <a:pt x="0" y="5481045"/>
                </a:cubicBezTo>
                <a:cubicBezTo>
                  <a:pt x="-21322" y="5378403"/>
                  <a:pt x="57542" y="5091030"/>
                  <a:pt x="0" y="4838318"/>
                </a:cubicBezTo>
                <a:cubicBezTo>
                  <a:pt x="-57542" y="4585606"/>
                  <a:pt x="9272" y="4446298"/>
                  <a:pt x="0" y="4343475"/>
                </a:cubicBezTo>
                <a:cubicBezTo>
                  <a:pt x="-9272" y="4240652"/>
                  <a:pt x="23439" y="4013215"/>
                  <a:pt x="0" y="3700749"/>
                </a:cubicBezTo>
                <a:cubicBezTo>
                  <a:pt x="-23439" y="3388283"/>
                  <a:pt x="32142" y="3308407"/>
                  <a:pt x="0" y="3058022"/>
                </a:cubicBezTo>
                <a:cubicBezTo>
                  <a:pt x="-32142" y="2807637"/>
                  <a:pt x="55339" y="2649838"/>
                  <a:pt x="0" y="2489237"/>
                </a:cubicBezTo>
                <a:cubicBezTo>
                  <a:pt x="-55339" y="2328637"/>
                  <a:pt x="37781" y="2192656"/>
                  <a:pt x="0" y="2068337"/>
                </a:cubicBezTo>
                <a:cubicBezTo>
                  <a:pt x="-37781" y="1944018"/>
                  <a:pt x="47845" y="1742447"/>
                  <a:pt x="0" y="1425610"/>
                </a:cubicBezTo>
                <a:cubicBezTo>
                  <a:pt x="-47845" y="1108773"/>
                  <a:pt x="17669" y="949839"/>
                  <a:pt x="0" y="782884"/>
                </a:cubicBezTo>
                <a:cubicBezTo>
                  <a:pt x="-17669" y="615929"/>
                  <a:pt x="21612" y="283732"/>
                  <a:pt x="0" y="140157"/>
                </a:cubicBezTo>
                <a:cubicBezTo>
                  <a:pt x="2660" y="59136"/>
                  <a:pt x="69583" y="-6949"/>
                  <a:pt x="140157" y="0"/>
                </a:cubicBezTo>
                <a:close/>
              </a:path>
              <a:path w="1031780" h="768625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70606" y="308454"/>
                  <a:pt x="1000505" y="349528"/>
                  <a:pt x="1031780" y="487116"/>
                </a:cubicBezTo>
                <a:cubicBezTo>
                  <a:pt x="1063055" y="624704"/>
                  <a:pt x="1003731" y="854561"/>
                  <a:pt x="1031780" y="1203784"/>
                </a:cubicBezTo>
                <a:cubicBezTo>
                  <a:pt x="1059829" y="1553007"/>
                  <a:pt x="996591" y="1583924"/>
                  <a:pt x="1031780" y="1772569"/>
                </a:cubicBezTo>
                <a:cubicBezTo>
                  <a:pt x="1066969" y="1961215"/>
                  <a:pt x="993783" y="1953030"/>
                  <a:pt x="1031780" y="2119527"/>
                </a:cubicBezTo>
                <a:cubicBezTo>
                  <a:pt x="1069777" y="2286024"/>
                  <a:pt x="1013445" y="2393312"/>
                  <a:pt x="1031780" y="2614370"/>
                </a:cubicBezTo>
                <a:cubicBezTo>
                  <a:pt x="1050115" y="2835428"/>
                  <a:pt x="1031393" y="2882175"/>
                  <a:pt x="1031780" y="2961329"/>
                </a:cubicBezTo>
                <a:cubicBezTo>
                  <a:pt x="1032167" y="3040483"/>
                  <a:pt x="1017503" y="3446026"/>
                  <a:pt x="1031780" y="3604055"/>
                </a:cubicBezTo>
                <a:cubicBezTo>
                  <a:pt x="1046057" y="3762084"/>
                  <a:pt x="1008264" y="3827782"/>
                  <a:pt x="1031780" y="4024956"/>
                </a:cubicBezTo>
                <a:cubicBezTo>
                  <a:pt x="1055296" y="4222130"/>
                  <a:pt x="952555" y="4495224"/>
                  <a:pt x="1031780" y="4741625"/>
                </a:cubicBezTo>
                <a:cubicBezTo>
                  <a:pt x="1111005" y="4988026"/>
                  <a:pt x="997112" y="5015404"/>
                  <a:pt x="1031780" y="5236467"/>
                </a:cubicBezTo>
                <a:cubicBezTo>
                  <a:pt x="1066448" y="5457530"/>
                  <a:pt x="975571" y="5777161"/>
                  <a:pt x="1031780" y="5953136"/>
                </a:cubicBezTo>
                <a:cubicBezTo>
                  <a:pt x="1087989" y="6129111"/>
                  <a:pt x="1014166" y="6200384"/>
                  <a:pt x="1031780" y="6374036"/>
                </a:cubicBezTo>
                <a:cubicBezTo>
                  <a:pt x="1049394" y="6547688"/>
                  <a:pt x="985772" y="6711661"/>
                  <a:pt x="1031780" y="6942821"/>
                </a:cubicBezTo>
                <a:cubicBezTo>
                  <a:pt x="1077788" y="7173981"/>
                  <a:pt x="1010282" y="7328902"/>
                  <a:pt x="1031780" y="7534357"/>
                </a:cubicBezTo>
                <a:cubicBezTo>
                  <a:pt x="1021655" y="7614488"/>
                  <a:pt x="953524" y="7667924"/>
                  <a:pt x="879881" y="7686256"/>
                </a:cubicBezTo>
                <a:cubicBezTo>
                  <a:pt x="783156" y="7725407"/>
                  <a:pt x="687626" y="7677681"/>
                  <a:pt x="537729" y="7686256"/>
                </a:cubicBezTo>
                <a:cubicBezTo>
                  <a:pt x="387832" y="7694831"/>
                  <a:pt x="320406" y="7655734"/>
                  <a:pt x="151899" y="7686256"/>
                </a:cubicBezTo>
                <a:cubicBezTo>
                  <a:pt x="68337" y="7683166"/>
                  <a:pt x="-5931" y="7617682"/>
                  <a:pt x="0" y="7534357"/>
                </a:cubicBezTo>
                <a:cubicBezTo>
                  <a:pt x="-28097" y="7384801"/>
                  <a:pt x="33378" y="7280240"/>
                  <a:pt x="0" y="7187398"/>
                </a:cubicBezTo>
                <a:cubicBezTo>
                  <a:pt x="-33378" y="7094556"/>
                  <a:pt x="55470" y="6856367"/>
                  <a:pt x="0" y="6692556"/>
                </a:cubicBezTo>
                <a:cubicBezTo>
                  <a:pt x="-55470" y="6528745"/>
                  <a:pt x="55455" y="6402098"/>
                  <a:pt x="0" y="6197713"/>
                </a:cubicBezTo>
                <a:cubicBezTo>
                  <a:pt x="-55455" y="5993328"/>
                  <a:pt x="20879" y="5927466"/>
                  <a:pt x="0" y="5850755"/>
                </a:cubicBezTo>
                <a:cubicBezTo>
                  <a:pt x="-20879" y="5774044"/>
                  <a:pt x="45780" y="5526559"/>
                  <a:pt x="0" y="5281970"/>
                </a:cubicBezTo>
                <a:cubicBezTo>
                  <a:pt x="-45780" y="5037382"/>
                  <a:pt x="3208" y="5031765"/>
                  <a:pt x="0" y="4861069"/>
                </a:cubicBezTo>
                <a:cubicBezTo>
                  <a:pt x="-3208" y="4690373"/>
                  <a:pt x="9456" y="4377489"/>
                  <a:pt x="0" y="4144401"/>
                </a:cubicBezTo>
                <a:cubicBezTo>
                  <a:pt x="-9456" y="3911313"/>
                  <a:pt x="82185" y="3604450"/>
                  <a:pt x="0" y="3427732"/>
                </a:cubicBezTo>
                <a:cubicBezTo>
                  <a:pt x="-82185" y="3251014"/>
                  <a:pt x="65848" y="3039152"/>
                  <a:pt x="0" y="2858947"/>
                </a:cubicBezTo>
                <a:cubicBezTo>
                  <a:pt x="-65848" y="2678742"/>
                  <a:pt x="22858" y="2672322"/>
                  <a:pt x="0" y="2511989"/>
                </a:cubicBezTo>
                <a:cubicBezTo>
                  <a:pt x="-22858" y="2351656"/>
                  <a:pt x="10090" y="2070516"/>
                  <a:pt x="0" y="1795320"/>
                </a:cubicBezTo>
                <a:cubicBezTo>
                  <a:pt x="-10090" y="1520124"/>
                  <a:pt x="929" y="1469119"/>
                  <a:pt x="0" y="1300478"/>
                </a:cubicBezTo>
                <a:cubicBezTo>
                  <a:pt x="-929" y="1131837"/>
                  <a:pt x="1764" y="1126865"/>
                  <a:pt x="0" y="953519"/>
                </a:cubicBezTo>
                <a:cubicBezTo>
                  <a:pt x="-1764" y="780173"/>
                  <a:pt x="82093" y="503748"/>
                  <a:pt x="0" y="140157"/>
                </a:cubicBezTo>
                <a:cubicBezTo>
                  <a:pt x="13407" y="77657"/>
                  <a:pt x="56930" y="21648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7" name="Google Shape;3842;p61">
            <a:extLst>
              <a:ext uri="{FF2B5EF4-FFF2-40B4-BE49-F238E27FC236}">
                <a16:creationId xmlns:a16="http://schemas.microsoft.com/office/drawing/2014/main" id="{00BBC4E1-D969-4DD0-BA20-E38B38AF7E93}"/>
              </a:ext>
            </a:extLst>
          </p:cNvPr>
          <p:cNvSpPr txBox="1"/>
          <p:nvPr/>
        </p:nvSpPr>
        <p:spPr>
          <a:xfrm>
            <a:off x="3328452" y="5096136"/>
            <a:ext cx="7513717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เหรียญ 10 เหรียญ 5 เหรียญ แลกธนบัตร 50 บาทได้ 1 ฉบับ</a:t>
            </a:r>
          </a:p>
          <a:p>
            <a:pPr lvl="0"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 ธนบัตร 50 บาท 1 ฉบับแลกเหรียญ 10 บาท ได้ 5 เหรียญ</a:t>
            </a: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FCB708B-2311-4581-8D6B-FD8DF19ECFE8}"/>
              </a:ext>
            </a:extLst>
          </p:cNvPr>
          <p:cNvGrpSpPr/>
          <p:nvPr/>
        </p:nvGrpSpPr>
        <p:grpSpPr>
          <a:xfrm>
            <a:off x="1174940" y="3677103"/>
            <a:ext cx="5992313" cy="1216068"/>
            <a:chOff x="948513" y="3677103"/>
            <a:chExt cx="5992313" cy="1216068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3650FC11-4C9F-49AC-83F7-E637B9A3856C}"/>
                </a:ext>
              </a:extLst>
            </p:cNvPr>
            <p:cNvGrpSpPr/>
            <p:nvPr/>
          </p:nvGrpSpPr>
          <p:grpSpPr>
            <a:xfrm>
              <a:off x="2172771" y="3677103"/>
              <a:ext cx="2387295" cy="1208136"/>
              <a:chOff x="5621632" y="1874262"/>
              <a:chExt cx="2387295" cy="1208136"/>
            </a:xfrm>
          </p:grpSpPr>
          <p:pic>
            <p:nvPicPr>
              <p:cNvPr id="99" name="รูปภาพ 98">
                <a:extLst>
                  <a:ext uri="{FF2B5EF4-FFF2-40B4-BE49-F238E27FC236}">
                    <a16:creationId xmlns:a16="http://schemas.microsoft.com/office/drawing/2014/main" id="{E6D179F9-1518-4AEA-B3FB-32188A298A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5621632" y="1874262"/>
                <a:ext cx="1212288" cy="1208136"/>
              </a:xfrm>
              <a:prstGeom prst="rect">
                <a:avLst/>
              </a:prstGeom>
            </p:spPr>
          </p:pic>
          <p:pic>
            <p:nvPicPr>
              <p:cNvPr id="100" name="รูปภาพ 99">
                <a:extLst>
                  <a:ext uri="{FF2B5EF4-FFF2-40B4-BE49-F238E27FC236}">
                    <a16:creationId xmlns:a16="http://schemas.microsoft.com/office/drawing/2014/main" id="{56A9687F-D548-4FDF-901D-A44A9AC673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6796639" y="1874262"/>
                <a:ext cx="1212288" cy="1208136"/>
              </a:xfrm>
              <a:prstGeom prst="rect">
                <a:avLst/>
              </a:prstGeom>
            </p:spPr>
          </p:pic>
        </p:grpSp>
        <p:grpSp>
          <p:nvGrpSpPr>
            <p:cNvPr id="34" name="กลุ่ม 33">
              <a:extLst>
                <a:ext uri="{FF2B5EF4-FFF2-40B4-BE49-F238E27FC236}">
                  <a16:creationId xmlns:a16="http://schemas.microsoft.com/office/drawing/2014/main" id="{4F352FCA-DF73-4116-A1DD-135FC3185D8C}"/>
                </a:ext>
              </a:extLst>
            </p:cNvPr>
            <p:cNvGrpSpPr/>
            <p:nvPr/>
          </p:nvGrpSpPr>
          <p:grpSpPr>
            <a:xfrm>
              <a:off x="4553531" y="3679786"/>
              <a:ext cx="2387295" cy="1208136"/>
              <a:chOff x="5621632" y="1874262"/>
              <a:chExt cx="2387295" cy="1208136"/>
            </a:xfrm>
          </p:grpSpPr>
          <p:pic>
            <p:nvPicPr>
              <p:cNvPr id="35" name="รูปภาพ 34">
                <a:extLst>
                  <a:ext uri="{FF2B5EF4-FFF2-40B4-BE49-F238E27FC236}">
                    <a16:creationId xmlns:a16="http://schemas.microsoft.com/office/drawing/2014/main" id="{FE8C481A-E072-40A5-804D-9C3F8EACB6F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5621632" y="1874262"/>
                <a:ext cx="1212288" cy="1208136"/>
              </a:xfrm>
              <a:prstGeom prst="rect">
                <a:avLst/>
              </a:prstGeom>
            </p:spPr>
          </p:pic>
          <p:pic>
            <p:nvPicPr>
              <p:cNvPr id="36" name="รูปภาพ 35">
                <a:extLst>
                  <a:ext uri="{FF2B5EF4-FFF2-40B4-BE49-F238E27FC236}">
                    <a16:creationId xmlns:a16="http://schemas.microsoft.com/office/drawing/2014/main" id="{7DF6EDDA-72CC-433D-872C-75E697328F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>
              <a:xfrm>
                <a:off x="6796639" y="1874262"/>
                <a:ext cx="1212288" cy="1208136"/>
              </a:xfrm>
              <a:prstGeom prst="rect">
                <a:avLst/>
              </a:prstGeom>
            </p:spPr>
          </p:pic>
        </p:grpSp>
        <p:pic>
          <p:nvPicPr>
            <p:cNvPr id="37" name="รูปภาพ 36">
              <a:extLst>
                <a:ext uri="{FF2B5EF4-FFF2-40B4-BE49-F238E27FC236}">
                  <a16:creationId xmlns:a16="http://schemas.microsoft.com/office/drawing/2014/main" id="{E7699F31-177C-4BD5-BEC5-9BC164FE05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48513" y="3685035"/>
              <a:ext cx="1212288" cy="120813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47478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3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3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3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3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8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96" grpId="0" animBg="1"/>
      <p:bldP spid="97" grpId="0"/>
      <p:bldP spid="105" grpId="0"/>
      <p:bldP spid="106" grpId="0" animBg="1"/>
      <p:bldP spid="10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5533923" y="-1098984"/>
            <a:ext cx="1031780" cy="7268242"/>
          </a:xfrm>
          <a:custGeom>
            <a:avLst/>
            <a:gdLst>
              <a:gd name="connsiteX0" fmla="*/ 140157 w 1031780"/>
              <a:gd name="connsiteY0" fmla="*/ 0 h 7268242"/>
              <a:gd name="connsiteX1" fmla="*/ 508375 w 1031780"/>
              <a:gd name="connsiteY1" fmla="*/ 0 h 7268242"/>
              <a:gd name="connsiteX2" fmla="*/ 891623 w 1031780"/>
              <a:gd name="connsiteY2" fmla="*/ 0 h 7268242"/>
              <a:gd name="connsiteX3" fmla="*/ 1031780 w 1031780"/>
              <a:gd name="connsiteY3" fmla="*/ 140157 h 7268242"/>
              <a:gd name="connsiteX4" fmla="*/ 1031780 w 1031780"/>
              <a:gd name="connsiteY4" fmla="*/ 651744 h 7268242"/>
              <a:gd name="connsiteX5" fmla="*/ 1031780 w 1031780"/>
              <a:gd name="connsiteY5" fmla="*/ 1163331 h 7268242"/>
              <a:gd name="connsiteX6" fmla="*/ 1031780 w 1031780"/>
              <a:gd name="connsiteY6" fmla="*/ 1814442 h 7268242"/>
              <a:gd name="connsiteX7" fmla="*/ 1031780 w 1031780"/>
              <a:gd name="connsiteY7" fmla="*/ 2186505 h 7268242"/>
              <a:gd name="connsiteX8" fmla="*/ 1031780 w 1031780"/>
              <a:gd name="connsiteY8" fmla="*/ 2698092 h 7268242"/>
              <a:gd name="connsiteX9" fmla="*/ 1031780 w 1031780"/>
              <a:gd name="connsiteY9" fmla="*/ 3418964 h 7268242"/>
              <a:gd name="connsiteX10" fmla="*/ 1031780 w 1031780"/>
              <a:gd name="connsiteY10" fmla="*/ 3930551 h 7268242"/>
              <a:gd name="connsiteX11" fmla="*/ 1031780 w 1031780"/>
              <a:gd name="connsiteY11" fmla="*/ 4372377 h 7268242"/>
              <a:gd name="connsiteX12" fmla="*/ 1031780 w 1031780"/>
              <a:gd name="connsiteY12" fmla="*/ 4744440 h 7268242"/>
              <a:gd name="connsiteX13" fmla="*/ 1031780 w 1031780"/>
              <a:gd name="connsiteY13" fmla="*/ 5186265 h 7268242"/>
              <a:gd name="connsiteX14" fmla="*/ 1031780 w 1031780"/>
              <a:gd name="connsiteY14" fmla="*/ 5697852 h 7268242"/>
              <a:gd name="connsiteX15" fmla="*/ 1031780 w 1031780"/>
              <a:gd name="connsiteY15" fmla="*/ 6348963 h 7268242"/>
              <a:gd name="connsiteX16" fmla="*/ 1031780 w 1031780"/>
              <a:gd name="connsiteY16" fmla="*/ 7116343 h 7268242"/>
              <a:gd name="connsiteX17" fmla="*/ 879881 w 1031780"/>
              <a:gd name="connsiteY17" fmla="*/ 7268242 h 7268242"/>
              <a:gd name="connsiteX18" fmla="*/ 501330 w 1031780"/>
              <a:gd name="connsiteY18" fmla="*/ 7268242 h 7268242"/>
              <a:gd name="connsiteX19" fmla="*/ 151899 w 1031780"/>
              <a:gd name="connsiteY19" fmla="*/ 7268242 h 7268242"/>
              <a:gd name="connsiteX20" fmla="*/ 0 w 1031780"/>
              <a:gd name="connsiteY20" fmla="*/ 7116343 h 7268242"/>
              <a:gd name="connsiteX21" fmla="*/ 0 w 1031780"/>
              <a:gd name="connsiteY21" fmla="*/ 6744280 h 7268242"/>
              <a:gd name="connsiteX22" fmla="*/ 0 w 1031780"/>
              <a:gd name="connsiteY22" fmla="*/ 6023407 h 7268242"/>
              <a:gd name="connsiteX23" fmla="*/ 0 w 1031780"/>
              <a:gd name="connsiteY23" fmla="*/ 5651344 h 7268242"/>
              <a:gd name="connsiteX24" fmla="*/ 0 w 1031780"/>
              <a:gd name="connsiteY24" fmla="*/ 5279281 h 7268242"/>
              <a:gd name="connsiteX25" fmla="*/ 0 w 1031780"/>
              <a:gd name="connsiteY25" fmla="*/ 4558408 h 7268242"/>
              <a:gd name="connsiteX26" fmla="*/ 0 w 1031780"/>
              <a:gd name="connsiteY26" fmla="*/ 4116583 h 7268242"/>
              <a:gd name="connsiteX27" fmla="*/ 0 w 1031780"/>
              <a:gd name="connsiteY27" fmla="*/ 3744520 h 7268242"/>
              <a:gd name="connsiteX28" fmla="*/ 0 w 1031780"/>
              <a:gd name="connsiteY28" fmla="*/ 3093409 h 7268242"/>
              <a:gd name="connsiteX29" fmla="*/ 0 w 1031780"/>
              <a:gd name="connsiteY29" fmla="*/ 2581822 h 7268242"/>
              <a:gd name="connsiteX30" fmla="*/ 0 w 1031780"/>
              <a:gd name="connsiteY30" fmla="*/ 1930711 h 7268242"/>
              <a:gd name="connsiteX31" fmla="*/ 0 w 1031780"/>
              <a:gd name="connsiteY31" fmla="*/ 1279601 h 7268242"/>
              <a:gd name="connsiteX32" fmla="*/ 0 w 1031780"/>
              <a:gd name="connsiteY32" fmla="*/ 698252 h 7268242"/>
              <a:gd name="connsiteX33" fmla="*/ 0 w 1031780"/>
              <a:gd name="connsiteY33" fmla="*/ 140157 h 7268242"/>
              <a:gd name="connsiteX34" fmla="*/ 140157 w 1031780"/>
              <a:gd name="connsiteY34" fmla="*/ 0 h 726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268242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85575" y="247424"/>
                  <a:pt x="981304" y="478762"/>
                  <a:pt x="1031780" y="651744"/>
                </a:cubicBezTo>
                <a:cubicBezTo>
                  <a:pt x="1082256" y="824726"/>
                  <a:pt x="990819" y="938155"/>
                  <a:pt x="1031780" y="1163331"/>
                </a:cubicBezTo>
                <a:cubicBezTo>
                  <a:pt x="1072741" y="1388507"/>
                  <a:pt x="981168" y="1581049"/>
                  <a:pt x="1031780" y="1814442"/>
                </a:cubicBezTo>
                <a:cubicBezTo>
                  <a:pt x="1082392" y="2047835"/>
                  <a:pt x="993724" y="2088601"/>
                  <a:pt x="1031780" y="2186505"/>
                </a:cubicBezTo>
                <a:cubicBezTo>
                  <a:pt x="1069836" y="2284409"/>
                  <a:pt x="1016495" y="2571015"/>
                  <a:pt x="1031780" y="2698092"/>
                </a:cubicBezTo>
                <a:cubicBezTo>
                  <a:pt x="1047065" y="2825169"/>
                  <a:pt x="960793" y="3248364"/>
                  <a:pt x="1031780" y="3418964"/>
                </a:cubicBezTo>
                <a:cubicBezTo>
                  <a:pt x="1102767" y="3589564"/>
                  <a:pt x="971049" y="3705118"/>
                  <a:pt x="1031780" y="3930551"/>
                </a:cubicBezTo>
                <a:cubicBezTo>
                  <a:pt x="1092511" y="4155984"/>
                  <a:pt x="995526" y="4223106"/>
                  <a:pt x="1031780" y="4372377"/>
                </a:cubicBezTo>
                <a:cubicBezTo>
                  <a:pt x="1068034" y="4521648"/>
                  <a:pt x="990843" y="4559281"/>
                  <a:pt x="1031780" y="4744440"/>
                </a:cubicBezTo>
                <a:cubicBezTo>
                  <a:pt x="1072717" y="4929599"/>
                  <a:pt x="980014" y="5003488"/>
                  <a:pt x="1031780" y="5186265"/>
                </a:cubicBezTo>
                <a:cubicBezTo>
                  <a:pt x="1083546" y="5369043"/>
                  <a:pt x="975761" y="5498918"/>
                  <a:pt x="1031780" y="5697852"/>
                </a:cubicBezTo>
                <a:cubicBezTo>
                  <a:pt x="1087799" y="5896786"/>
                  <a:pt x="1020935" y="6079271"/>
                  <a:pt x="1031780" y="6348963"/>
                </a:cubicBezTo>
                <a:cubicBezTo>
                  <a:pt x="1042625" y="6618655"/>
                  <a:pt x="1005402" y="6943108"/>
                  <a:pt x="1031780" y="7116343"/>
                </a:cubicBezTo>
                <a:cubicBezTo>
                  <a:pt x="1033147" y="7188567"/>
                  <a:pt x="965760" y="7266338"/>
                  <a:pt x="879881" y="7268242"/>
                </a:cubicBezTo>
                <a:cubicBezTo>
                  <a:pt x="750796" y="7268350"/>
                  <a:pt x="649396" y="7252685"/>
                  <a:pt x="501330" y="7268242"/>
                </a:cubicBezTo>
                <a:cubicBezTo>
                  <a:pt x="353264" y="7283799"/>
                  <a:pt x="248936" y="7241811"/>
                  <a:pt x="151899" y="7268242"/>
                </a:cubicBezTo>
                <a:cubicBezTo>
                  <a:pt x="65188" y="7252732"/>
                  <a:pt x="-6413" y="7212565"/>
                  <a:pt x="0" y="7116343"/>
                </a:cubicBezTo>
                <a:cubicBezTo>
                  <a:pt x="-1720" y="6977766"/>
                  <a:pt x="41110" y="6917987"/>
                  <a:pt x="0" y="6744280"/>
                </a:cubicBezTo>
                <a:cubicBezTo>
                  <a:pt x="-41110" y="6570573"/>
                  <a:pt x="31309" y="6276273"/>
                  <a:pt x="0" y="6023407"/>
                </a:cubicBezTo>
                <a:cubicBezTo>
                  <a:pt x="-31309" y="5770541"/>
                  <a:pt x="35012" y="5753726"/>
                  <a:pt x="0" y="5651344"/>
                </a:cubicBezTo>
                <a:cubicBezTo>
                  <a:pt x="-35012" y="5548962"/>
                  <a:pt x="7659" y="5431752"/>
                  <a:pt x="0" y="5279281"/>
                </a:cubicBezTo>
                <a:cubicBezTo>
                  <a:pt x="-7659" y="5126810"/>
                  <a:pt x="49037" y="4911489"/>
                  <a:pt x="0" y="4558408"/>
                </a:cubicBezTo>
                <a:cubicBezTo>
                  <a:pt x="-49037" y="4205327"/>
                  <a:pt x="25227" y="4257612"/>
                  <a:pt x="0" y="4116583"/>
                </a:cubicBezTo>
                <a:cubicBezTo>
                  <a:pt x="-25227" y="3975554"/>
                  <a:pt x="24004" y="3826646"/>
                  <a:pt x="0" y="3744520"/>
                </a:cubicBezTo>
                <a:cubicBezTo>
                  <a:pt x="-24004" y="3662394"/>
                  <a:pt x="30933" y="3334951"/>
                  <a:pt x="0" y="3093409"/>
                </a:cubicBezTo>
                <a:cubicBezTo>
                  <a:pt x="-30933" y="2851867"/>
                  <a:pt x="2123" y="2701826"/>
                  <a:pt x="0" y="2581822"/>
                </a:cubicBezTo>
                <a:cubicBezTo>
                  <a:pt x="-2123" y="2461818"/>
                  <a:pt x="38372" y="2127327"/>
                  <a:pt x="0" y="1930711"/>
                </a:cubicBezTo>
                <a:cubicBezTo>
                  <a:pt x="-38372" y="1734095"/>
                  <a:pt x="481" y="1438531"/>
                  <a:pt x="0" y="1279601"/>
                </a:cubicBezTo>
                <a:cubicBezTo>
                  <a:pt x="-481" y="1120671"/>
                  <a:pt x="6444" y="863850"/>
                  <a:pt x="0" y="698252"/>
                </a:cubicBezTo>
                <a:cubicBezTo>
                  <a:pt x="-6444" y="532654"/>
                  <a:pt x="13176" y="297132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268242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8208" y="224949"/>
                  <a:pt x="1006892" y="349869"/>
                  <a:pt x="1031780" y="512220"/>
                </a:cubicBezTo>
                <a:cubicBezTo>
                  <a:pt x="1056668" y="674571"/>
                  <a:pt x="1015900" y="883810"/>
                  <a:pt x="1031780" y="1233093"/>
                </a:cubicBezTo>
                <a:cubicBezTo>
                  <a:pt x="1047660" y="1582376"/>
                  <a:pt x="1017911" y="1542267"/>
                  <a:pt x="1031780" y="1814442"/>
                </a:cubicBezTo>
                <a:cubicBezTo>
                  <a:pt x="1045649" y="2086617"/>
                  <a:pt x="1031438" y="2048521"/>
                  <a:pt x="1031780" y="2186505"/>
                </a:cubicBezTo>
                <a:cubicBezTo>
                  <a:pt x="1032122" y="2324489"/>
                  <a:pt x="993048" y="2523018"/>
                  <a:pt x="1031780" y="2698092"/>
                </a:cubicBezTo>
                <a:cubicBezTo>
                  <a:pt x="1070512" y="2873166"/>
                  <a:pt x="1021837" y="2968180"/>
                  <a:pt x="1031780" y="3070155"/>
                </a:cubicBezTo>
                <a:cubicBezTo>
                  <a:pt x="1041723" y="3172130"/>
                  <a:pt x="960438" y="3501916"/>
                  <a:pt x="1031780" y="3721266"/>
                </a:cubicBezTo>
                <a:cubicBezTo>
                  <a:pt x="1103122" y="3940616"/>
                  <a:pt x="992422" y="4050572"/>
                  <a:pt x="1031780" y="4163091"/>
                </a:cubicBezTo>
                <a:cubicBezTo>
                  <a:pt x="1071138" y="4275610"/>
                  <a:pt x="1028560" y="4624603"/>
                  <a:pt x="1031780" y="4883963"/>
                </a:cubicBezTo>
                <a:cubicBezTo>
                  <a:pt x="1035000" y="5143323"/>
                  <a:pt x="1012115" y="5244596"/>
                  <a:pt x="1031780" y="5395550"/>
                </a:cubicBezTo>
                <a:cubicBezTo>
                  <a:pt x="1051445" y="5546504"/>
                  <a:pt x="998299" y="5880408"/>
                  <a:pt x="1031780" y="6116423"/>
                </a:cubicBezTo>
                <a:cubicBezTo>
                  <a:pt x="1065261" y="6352438"/>
                  <a:pt x="1017091" y="6441293"/>
                  <a:pt x="1031780" y="6558248"/>
                </a:cubicBezTo>
                <a:cubicBezTo>
                  <a:pt x="1046469" y="6675204"/>
                  <a:pt x="984349" y="7002130"/>
                  <a:pt x="1031780" y="7116343"/>
                </a:cubicBezTo>
                <a:cubicBezTo>
                  <a:pt x="1036615" y="7201099"/>
                  <a:pt x="957859" y="7251633"/>
                  <a:pt x="879881" y="7268242"/>
                </a:cubicBezTo>
                <a:cubicBezTo>
                  <a:pt x="793899" y="7294497"/>
                  <a:pt x="679900" y="7265911"/>
                  <a:pt x="501330" y="7268242"/>
                </a:cubicBezTo>
                <a:cubicBezTo>
                  <a:pt x="322760" y="7270573"/>
                  <a:pt x="244482" y="7246645"/>
                  <a:pt x="151899" y="7268242"/>
                </a:cubicBezTo>
                <a:cubicBezTo>
                  <a:pt x="54350" y="7260077"/>
                  <a:pt x="9569" y="7191024"/>
                  <a:pt x="0" y="7116343"/>
                </a:cubicBezTo>
                <a:cubicBezTo>
                  <a:pt x="-30420" y="6998538"/>
                  <a:pt x="11571" y="6867778"/>
                  <a:pt x="0" y="6744280"/>
                </a:cubicBezTo>
                <a:cubicBezTo>
                  <a:pt x="-11571" y="6620782"/>
                  <a:pt x="29230" y="6484598"/>
                  <a:pt x="0" y="6372216"/>
                </a:cubicBezTo>
                <a:cubicBezTo>
                  <a:pt x="-29230" y="6259834"/>
                  <a:pt x="57881" y="6076468"/>
                  <a:pt x="0" y="5860630"/>
                </a:cubicBezTo>
                <a:cubicBezTo>
                  <a:pt x="-57881" y="5644792"/>
                  <a:pt x="24848" y="5601915"/>
                  <a:pt x="0" y="5349043"/>
                </a:cubicBezTo>
                <a:cubicBezTo>
                  <a:pt x="-24848" y="5096171"/>
                  <a:pt x="35511" y="5070860"/>
                  <a:pt x="0" y="4976979"/>
                </a:cubicBezTo>
                <a:cubicBezTo>
                  <a:pt x="-35511" y="4883098"/>
                  <a:pt x="51782" y="4630279"/>
                  <a:pt x="0" y="4395630"/>
                </a:cubicBezTo>
                <a:cubicBezTo>
                  <a:pt x="-51782" y="4160981"/>
                  <a:pt x="14576" y="4103113"/>
                  <a:pt x="0" y="3953805"/>
                </a:cubicBezTo>
                <a:cubicBezTo>
                  <a:pt x="-14576" y="3804497"/>
                  <a:pt x="41765" y="3574595"/>
                  <a:pt x="0" y="3232933"/>
                </a:cubicBezTo>
                <a:cubicBezTo>
                  <a:pt x="-41765" y="2891271"/>
                  <a:pt x="65505" y="2850230"/>
                  <a:pt x="0" y="2512060"/>
                </a:cubicBezTo>
                <a:cubicBezTo>
                  <a:pt x="-65505" y="2173890"/>
                  <a:pt x="34343" y="2198435"/>
                  <a:pt x="0" y="1930711"/>
                </a:cubicBezTo>
                <a:cubicBezTo>
                  <a:pt x="-34343" y="1662987"/>
                  <a:pt x="785" y="1653730"/>
                  <a:pt x="0" y="1558648"/>
                </a:cubicBezTo>
                <a:cubicBezTo>
                  <a:pt x="-785" y="1463566"/>
                  <a:pt x="766" y="1081167"/>
                  <a:pt x="0" y="837776"/>
                </a:cubicBezTo>
                <a:cubicBezTo>
                  <a:pt x="-766" y="594385"/>
                  <a:pt x="15099" y="428655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623062" y="1978915"/>
            <a:ext cx="701733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 บาท 2 ฉบับ แลกธนบัตร 100 บาท ได้ 1 ฉบับ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 ธนบัตร 100 บาท 1 ฉบับ แลกธนบัตร 50 บาท ได้ 2 ฉบับ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6" name="Google Shape;3832;p61">
            <a:extLst>
              <a:ext uri="{FF2B5EF4-FFF2-40B4-BE49-F238E27FC236}">
                <a16:creationId xmlns:a16="http://schemas.microsoft.com/office/drawing/2014/main" id="{05DFA753-B57E-4DB4-923C-37983C110FEE}"/>
              </a:ext>
            </a:extLst>
          </p:cNvPr>
          <p:cNvSpPr/>
          <p:nvPr/>
        </p:nvSpPr>
        <p:spPr>
          <a:xfrm rot="5400000" flipH="1">
            <a:off x="5847430" y="2273670"/>
            <a:ext cx="1031780" cy="7059236"/>
          </a:xfrm>
          <a:custGeom>
            <a:avLst/>
            <a:gdLst>
              <a:gd name="connsiteX0" fmla="*/ 140157 w 1031780"/>
              <a:gd name="connsiteY0" fmla="*/ 0 h 7059236"/>
              <a:gd name="connsiteX1" fmla="*/ 508375 w 1031780"/>
              <a:gd name="connsiteY1" fmla="*/ 0 h 7059236"/>
              <a:gd name="connsiteX2" fmla="*/ 891623 w 1031780"/>
              <a:gd name="connsiteY2" fmla="*/ 0 h 7059236"/>
              <a:gd name="connsiteX3" fmla="*/ 1031780 w 1031780"/>
              <a:gd name="connsiteY3" fmla="*/ 140157 h 7059236"/>
              <a:gd name="connsiteX4" fmla="*/ 1031780 w 1031780"/>
              <a:gd name="connsiteY4" fmla="*/ 636417 h 7059236"/>
              <a:gd name="connsiteX5" fmla="*/ 1031780 w 1031780"/>
              <a:gd name="connsiteY5" fmla="*/ 1132677 h 7059236"/>
              <a:gd name="connsiteX6" fmla="*/ 1031780 w 1031780"/>
              <a:gd name="connsiteY6" fmla="*/ 1764280 h 7059236"/>
              <a:gd name="connsiteX7" fmla="*/ 1031780 w 1031780"/>
              <a:gd name="connsiteY7" fmla="*/ 2125196 h 7059236"/>
              <a:gd name="connsiteX8" fmla="*/ 1031780 w 1031780"/>
              <a:gd name="connsiteY8" fmla="*/ 2621456 h 7059236"/>
              <a:gd name="connsiteX9" fmla="*/ 1031780 w 1031780"/>
              <a:gd name="connsiteY9" fmla="*/ 3320732 h 7059236"/>
              <a:gd name="connsiteX10" fmla="*/ 1031780 w 1031780"/>
              <a:gd name="connsiteY10" fmla="*/ 3816991 h 7059236"/>
              <a:gd name="connsiteX11" fmla="*/ 1031780 w 1031780"/>
              <a:gd name="connsiteY11" fmla="*/ 4245580 h 7059236"/>
              <a:gd name="connsiteX12" fmla="*/ 1031780 w 1031780"/>
              <a:gd name="connsiteY12" fmla="*/ 4606496 h 7059236"/>
              <a:gd name="connsiteX13" fmla="*/ 1031780 w 1031780"/>
              <a:gd name="connsiteY13" fmla="*/ 5035084 h 7059236"/>
              <a:gd name="connsiteX14" fmla="*/ 1031780 w 1031780"/>
              <a:gd name="connsiteY14" fmla="*/ 5531344 h 7059236"/>
              <a:gd name="connsiteX15" fmla="*/ 1031780 w 1031780"/>
              <a:gd name="connsiteY15" fmla="*/ 6162947 h 7059236"/>
              <a:gd name="connsiteX16" fmla="*/ 1031780 w 1031780"/>
              <a:gd name="connsiteY16" fmla="*/ 6907337 h 7059236"/>
              <a:gd name="connsiteX17" fmla="*/ 879881 w 1031780"/>
              <a:gd name="connsiteY17" fmla="*/ 7059236 h 7059236"/>
              <a:gd name="connsiteX18" fmla="*/ 501330 w 1031780"/>
              <a:gd name="connsiteY18" fmla="*/ 7059236 h 7059236"/>
              <a:gd name="connsiteX19" fmla="*/ 151899 w 1031780"/>
              <a:gd name="connsiteY19" fmla="*/ 7059236 h 7059236"/>
              <a:gd name="connsiteX20" fmla="*/ 0 w 1031780"/>
              <a:gd name="connsiteY20" fmla="*/ 6907337 h 7059236"/>
              <a:gd name="connsiteX21" fmla="*/ 0 w 1031780"/>
              <a:gd name="connsiteY21" fmla="*/ 6546421 h 7059236"/>
              <a:gd name="connsiteX22" fmla="*/ 0 w 1031780"/>
              <a:gd name="connsiteY22" fmla="*/ 5847145 h 7059236"/>
              <a:gd name="connsiteX23" fmla="*/ 0 w 1031780"/>
              <a:gd name="connsiteY23" fmla="*/ 5486229 h 7059236"/>
              <a:gd name="connsiteX24" fmla="*/ 0 w 1031780"/>
              <a:gd name="connsiteY24" fmla="*/ 5125313 h 7059236"/>
              <a:gd name="connsiteX25" fmla="*/ 0 w 1031780"/>
              <a:gd name="connsiteY25" fmla="*/ 4426038 h 7059236"/>
              <a:gd name="connsiteX26" fmla="*/ 0 w 1031780"/>
              <a:gd name="connsiteY26" fmla="*/ 3997450 h 7059236"/>
              <a:gd name="connsiteX27" fmla="*/ 0 w 1031780"/>
              <a:gd name="connsiteY27" fmla="*/ 3636533 h 7059236"/>
              <a:gd name="connsiteX28" fmla="*/ 0 w 1031780"/>
              <a:gd name="connsiteY28" fmla="*/ 3004930 h 7059236"/>
              <a:gd name="connsiteX29" fmla="*/ 0 w 1031780"/>
              <a:gd name="connsiteY29" fmla="*/ 2508670 h 7059236"/>
              <a:gd name="connsiteX30" fmla="*/ 0 w 1031780"/>
              <a:gd name="connsiteY30" fmla="*/ 1877067 h 7059236"/>
              <a:gd name="connsiteX31" fmla="*/ 0 w 1031780"/>
              <a:gd name="connsiteY31" fmla="*/ 1245463 h 7059236"/>
              <a:gd name="connsiteX32" fmla="*/ 0 w 1031780"/>
              <a:gd name="connsiteY32" fmla="*/ 681531 h 7059236"/>
              <a:gd name="connsiteX33" fmla="*/ 0 w 1031780"/>
              <a:gd name="connsiteY33" fmla="*/ 140157 h 7059236"/>
              <a:gd name="connsiteX34" fmla="*/ 140157 w 1031780"/>
              <a:gd name="connsiteY34" fmla="*/ 0 h 7059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31780" h="7059236" fill="none" extrusionOk="0">
                <a:moveTo>
                  <a:pt x="140157" y="0"/>
                </a:moveTo>
                <a:cubicBezTo>
                  <a:pt x="252985" y="-33874"/>
                  <a:pt x="337437" y="19330"/>
                  <a:pt x="508375" y="0"/>
                </a:cubicBezTo>
                <a:cubicBezTo>
                  <a:pt x="679313" y="-19330"/>
                  <a:pt x="767159" y="19208"/>
                  <a:pt x="891623" y="0"/>
                </a:cubicBezTo>
                <a:cubicBezTo>
                  <a:pt x="981569" y="-8253"/>
                  <a:pt x="1037225" y="42950"/>
                  <a:pt x="1031780" y="140157"/>
                </a:cubicBezTo>
                <a:cubicBezTo>
                  <a:pt x="1054232" y="266732"/>
                  <a:pt x="1010407" y="464901"/>
                  <a:pt x="1031780" y="636417"/>
                </a:cubicBezTo>
                <a:cubicBezTo>
                  <a:pt x="1053153" y="807933"/>
                  <a:pt x="984695" y="926358"/>
                  <a:pt x="1031780" y="1132677"/>
                </a:cubicBezTo>
                <a:cubicBezTo>
                  <a:pt x="1078865" y="1338996"/>
                  <a:pt x="990915" y="1601412"/>
                  <a:pt x="1031780" y="1764280"/>
                </a:cubicBezTo>
                <a:cubicBezTo>
                  <a:pt x="1072645" y="1927148"/>
                  <a:pt x="1031632" y="2024615"/>
                  <a:pt x="1031780" y="2125196"/>
                </a:cubicBezTo>
                <a:cubicBezTo>
                  <a:pt x="1031928" y="2225777"/>
                  <a:pt x="1027500" y="2427238"/>
                  <a:pt x="1031780" y="2621456"/>
                </a:cubicBezTo>
                <a:cubicBezTo>
                  <a:pt x="1036060" y="2815674"/>
                  <a:pt x="1024286" y="3005833"/>
                  <a:pt x="1031780" y="3320732"/>
                </a:cubicBezTo>
                <a:cubicBezTo>
                  <a:pt x="1039274" y="3635631"/>
                  <a:pt x="983212" y="3595996"/>
                  <a:pt x="1031780" y="3816991"/>
                </a:cubicBezTo>
                <a:cubicBezTo>
                  <a:pt x="1080348" y="4037986"/>
                  <a:pt x="1007822" y="4094068"/>
                  <a:pt x="1031780" y="4245580"/>
                </a:cubicBezTo>
                <a:cubicBezTo>
                  <a:pt x="1055738" y="4397092"/>
                  <a:pt x="1002457" y="4496962"/>
                  <a:pt x="1031780" y="4606496"/>
                </a:cubicBezTo>
                <a:cubicBezTo>
                  <a:pt x="1061103" y="4716030"/>
                  <a:pt x="990974" y="4884770"/>
                  <a:pt x="1031780" y="5035084"/>
                </a:cubicBezTo>
                <a:cubicBezTo>
                  <a:pt x="1072586" y="5185398"/>
                  <a:pt x="982175" y="5284409"/>
                  <a:pt x="1031780" y="5531344"/>
                </a:cubicBezTo>
                <a:cubicBezTo>
                  <a:pt x="1081385" y="5778279"/>
                  <a:pt x="1003150" y="5906771"/>
                  <a:pt x="1031780" y="6162947"/>
                </a:cubicBezTo>
                <a:cubicBezTo>
                  <a:pt x="1060410" y="6419123"/>
                  <a:pt x="946941" y="6708620"/>
                  <a:pt x="1031780" y="6907337"/>
                </a:cubicBezTo>
                <a:cubicBezTo>
                  <a:pt x="1033147" y="6979561"/>
                  <a:pt x="965760" y="7057332"/>
                  <a:pt x="879881" y="7059236"/>
                </a:cubicBezTo>
                <a:cubicBezTo>
                  <a:pt x="750796" y="7059344"/>
                  <a:pt x="649396" y="7043679"/>
                  <a:pt x="501330" y="7059236"/>
                </a:cubicBezTo>
                <a:cubicBezTo>
                  <a:pt x="353264" y="7074793"/>
                  <a:pt x="248936" y="7032805"/>
                  <a:pt x="151899" y="7059236"/>
                </a:cubicBezTo>
                <a:cubicBezTo>
                  <a:pt x="65188" y="7043726"/>
                  <a:pt x="-6413" y="7003559"/>
                  <a:pt x="0" y="6907337"/>
                </a:cubicBezTo>
                <a:cubicBezTo>
                  <a:pt x="-3467" y="6737020"/>
                  <a:pt x="26268" y="6711173"/>
                  <a:pt x="0" y="6546421"/>
                </a:cubicBezTo>
                <a:cubicBezTo>
                  <a:pt x="-26268" y="6381669"/>
                  <a:pt x="50892" y="5991419"/>
                  <a:pt x="0" y="5847145"/>
                </a:cubicBezTo>
                <a:cubicBezTo>
                  <a:pt x="-50892" y="5702871"/>
                  <a:pt x="40959" y="5563432"/>
                  <a:pt x="0" y="5486229"/>
                </a:cubicBezTo>
                <a:cubicBezTo>
                  <a:pt x="-40959" y="5409026"/>
                  <a:pt x="31125" y="5247878"/>
                  <a:pt x="0" y="5125313"/>
                </a:cubicBezTo>
                <a:cubicBezTo>
                  <a:pt x="-31125" y="5002748"/>
                  <a:pt x="55848" y="4682817"/>
                  <a:pt x="0" y="4426038"/>
                </a:cubicBezTo>
                <a:cubicBezTo>
                  <a:pt x="-55848" y="4169259"/>
                  <a:pt x="38884" y="4163914"/>
                  <a:pt x="0" y="3997450"/>
                </a:cubicBezTo>
                <a:cubicBezTo>
                  <a:pt x="-38884" y="3830986"/>
                  <a:pt x="8118" y="3765288"/>
                  <a:pt x="0" y="3636533"/>
                </a:cubicBezTo>
                <a:cubicBezTo>
                  <a:pt x="-8118" y="3507778"/>
                  <a:pt x="1235" y="3255509"/>
                  <a:pt x="0" y="3004930"/>
                </a:cubicBezTo>
                <a:cubicBezTo>
                  <a:pt x="-1235" y="2754351"/>
                  <a:pt x="44513" y="2743158"/>
                  <a:pt x="0" y="2508670"/>
                </a:cubicBezTo>
                <a:cubicBezTo>
                  <a:pt x="-44513" y="2274182"/>
                  <a:pt x="39833" y="2107435"/>
                  <a:pt x="0" y="1877067"/>
                </a:cubicBezTo>
                <a:cubicBezTo>
                  <a:pt x="-39833" y="1646699"/>
                  <a:pt x="3237" y="1527673"/>
                  <a:pt x="0" y="1245463"/>
                </a:cubicBezTo>
                <a:cubicBezTo>
                  <a:pt x="-3237" y="963253"/>
                  <a:pt x="42384" y="824764"/>
                  <a:pt x="0" y="681531"/>
                </a:cubicBezTo>
                <a:cubicBezTo>
                  <a:pt x="-42384" y="538298"/>
                  <a:pt x="64592" y="319151"/>
                  <a:pt x="0" y="140157"/>
                </a:cubicBezTo>
                <a:cubicBezTo>
                  <a:pt x="-9847" y="63417"/>
                  <a:pt x="75498" y="-11612"/>
                  <a:pt x="140157" y="0"/>
                </a:cubicBezTo>
                <a:close/>
              </a:path>
              <a:path w="1031780" h="7059236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6475" y="309558"/>
                  <a:pt x="1021342" y="343815"/>
                  <a:pt x="1031780" y="501073"/>
                </a:cubicBezTo>
                <a:cubicBezTo>
                  <a:pt x="1042218" y="658331"/>
                  <a:pt x="962395" y="904889"/>
                  <a:pt x="1031780" y="1200349"/>
                </a:cubicBezTo>
                <a:cubicBezTo>
                  <a:pt x="1101165" y="1495809"/>
                  <a:pt x="1005668" y="1597083"/>
                  <a:pt x="1031780" y="1764280"/>
                </a:cubicBezTo>
                <a:cubicBezTo>
                  <a:pt x="1057892" y="1931477"/>
                  <a:pt x="1028955" y="1961666"/>
                  <a:pt x="1031780" y="2125196"/>
                </a:cubicBezTo>
                <a:cubicBezTo>
                  <a:pt x="1034605" y="2288726"/>
                  <a:pt x="1015358" y="2443740"/>
                  <a:pt x="1031780" y="2621456"/>
                </a:cubicBezTo>
                <a:cubicBezTo>
                  <a:pt x="1048202" y="2799172"/>
                  <a:pt x="994845" y="2822237"/>
                  <a:pt x="1031780" y="2982373"/>
                </a:cubicBezTo>
                <a:cubicBezTo>
                  <a:pt x="1068715" y="3142509"/>
                  <a:pt x="992206" y="3398883"/>
                  <a:pt x="1031780" y="3613976"/>
                </a:cubicBezTo>
                <a:cubicBezTo>
                  <a:pt x="1071354" y="3829069"/>
                  <a:pt x="1008159" y="3955811"/>
                  <a:pt x="1031780" y="4042564"/>
                </a:cubicBezTo>
                <a:cubicBezTo>
                  <a:pt x="1055401" y="4129317"/>
                  <a:pt x="1008138" y="4457527"/>
                  <a:pt x="1031780" y="4741839"/>
                </a:cubicBezTo>
                <a:cubicBezTo>
                  <a:pt x="1055422" y="5026152"/>
                  <a:pt x="1022351" y="5045859"/>
                  <a:pt x="1031780" y="5238099"/>
                </a:cubicBezTo>
                <a:cubicBezTo>
                  <a:pt x="1041209" y="5430339"/>
                  <a:pt x="980107" y="5703728"/>
                  <a:pt x="1031780" y="5937375"/>
                </a:cubicBezTo>
                <a:cubicBezTo>
                  <a:pt x="1083453" y="6171022"/>
                  <a:pt x="1021077" y="6265600"/>
                  <a:pt x="1031780" y="6365963"/>
                </a:cubicBezTo>
                <a:cubicBezTo>
                  <a:pt x="1042483" y="6466326"/>
                  <a:pt x="970590" y="6657336"/>
                  <a:pt x="1031780" y="6907337"/>
                </a:cubicBezTo>
                <a:cubicBezTo>
                  <a:pt x="1036615" y="6992093"/>
                  <a:pt x="957859" y="7042627"/>
                  <a:pt x="879881" y="7059236"/>
                </a:cubicBezTo>
                <a:cubicBezTo>
                  <a:pt x="793899" y="7085491"/>
                  <a:pt x="679900" y="7056905"/>
                  <a:pt x="501330" y="7059236"/>
                </a:cubicBezTo>
                <a:cubicBezTo>
                  <a:pt x="322760" y="7061567"/>
                  <a:pt x="244482" y="7037639"/>
                  <a:pt x="151899" y="7059236"/>
                </a:cubicBezTo>
                <a:cubicBezTo>
                  <a:pt x="54350" y="7051071"/>
                  <a:pt x="9569" y="6982018"/>
                  <a:pt x="0" y="6907337"/>
                </a:cubicBezTo>
                <a:cubicBezTo>
                  <a:pt x="-38174" y="6749842"/>
                  <a:pt x="1477" y="6626883"/>
                  <a:pt x="0" y="6546421"/>
                </a:cubicBezTo>
                <a:cubicBezTo>
                  <a:pt x="-1477" y="6465959"/>
                  <a:pt x="37546" y="6318148"/>
                  <a:pt x="0" y="6185504"/>
                </a:cubicBezTo>
                <a:cubicBezTo>
                  <a:pt x="-37546" y="6052860"/>
                  <a:pt x="46776" y="5818171"/>
                  <a:pt x="0" y="5689245"/>
                </a:cubicBezTo>
                <a:cubicBezTo>
                  <a:pt x="-46776" y="5560319"/>
                  <a:pt x="6495" y="5399040"/>
                  <a:pt x="0" y="5192985"/>
                </a:cubicBezTo>
                <a:cubicBezTo>
                  <a:pt x="-6495" y="4986930"/>
                  <a:pt x="22329" y="4961998"/>
                  <a:pt x="0" y="4832068"/>
                </a:cubicBezTo>
                <a:cubicBezTo>
                  <a:pt x="-22329" y="4702138"/>
                  <a:pt x="1574" y="4451004"/>
                  <a:pt x="0" y="4268137"/>
                </a:cubicBezTo>
                <a:cubicBezTo>
                  <a:pt x="-1574" y="4085270"/>
                  <a:pt x="21125" y="4003511"/>
                  <a:pt x="0" y="3839549"/>
                </a:cubicBezTo>
                <a:cubicBezTo>
                  <a:pt x="-21125" y="3675587"/>
                  <a:pt x="27994" y="3294158"/>
                  <a:pt x="0" y="3140273"/>
                </a:cubicBezTo>
                <a:cubicBezTo>
                  <a:pt x="-27994" y="2986388"/>
                  <a:pt x="59977" y="2605260"/>
                  <a:pt x="0" y="2440998"/>
                </a:cubicBezTo>
                <a:cubicBezTo>
                  <a:pt x="-59977" y="2276737"/>
                  <a:pt x="50983" y="2030510"/>
                  <a:pt x="0" y="1877067"/>
                </a:cubicBezTo>
                <a:cubicBezTo>
                  <a:pt x="-50983" y="1723624"/>
                  <a:pt x="39584" y="1615202"/>
                  <a:pt x="0" y="1516150"/>
                </a:cubicBezTo>
                <a:cubicBezTo>
                  <a:pt x="-39584" y="1417098"/>
                  <a:pt x="71021" y="974101"/>
                  <a:pt x="0" y="816875"/>
                </a:cubicBezTo>
                <a:cubicBezTo>
                  <a:pt x="-71021" y="659650"/>
                  <a:pt x="59144" y="359118"/>
                  <a:pt x="0" y="140157"/>
                </a:cubicBezTo>
                <a:cubicBezTo>
                  <a:pt x="756" y="58981"/>
                  <a:pt x="67345" y="-3219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7" name="Google Shape;3842;p61">
            <a:extLst>
              <a:ext uri="{FF2B5EF4-FFF2-40B4-BE49-F238E27FC236}">
                <a16:creationId xmlns:a16="http://schemas.microsoft.com/office/drawing/2014/main" id="{00BBC4E1-D969-4DD0-BA20-E38B38AF7E93}"/>
              </a:ext>
            </a:extLst>
          </p:cNvPr>
          <p:cNvSpPr txBox="1"/>
          <p:nvPr/>
        </p:nvSpPr>
        <p:spPr>
          <a:xfrm>
            <a:off x="2988819" y="5229648"/>
            <a:ext cx="690411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100 บาท 5 ฉบับ แลกธนบัตร 500 บาท ได้ 1 ฉบับ</a:t>
            </a:r>
          </a:p>
          <a:p>
            <a:pPr lvl="0"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 ธนบัตร 500 บาท 1 ฉบับ แลกธนบัตร 100 บาท ได้ 5 ฉบับ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E769585-3D3B-44A0-B720-D811326E1067}"/>
              </a:ext>
            </a:extLst>
          </p:cNvPr>
          <p:cNvGrpSpPr/>
          <p:nvPr/>
        </p:nvGrpSpPr>
        <p:grpSpPr>
          <a:xfrm>
            <a:off x="1033402" y="638090"/>
            <a:ext cx="5229414" cy="1262852"/>
            <a:chOff x="5914090" y="2919292"/>
            <a:chExt cx="5229414" cy="1262852"/>
          </a:xfrm>
        </p:grpSpPr>
        <p:pic>
          <p:nvPicPr>
            <p:cNvPr id="35" name="รูปภาพ 34">
              <a:extLst>
                <a:ext uri="{FF2B5EF4-FFF2-40B4-BE49-F238E27FC236}">
                  <a16:creationId xmlns:a16="http://schemas.microsoft.com/office/drawing/2014/main" id="{6644D153-E992-4F1B-93C9-0033C68D92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914090" y="2919292"/>
              <a:ext cx="2520000" cy="1260000"/>
            </a:xfrm>
            <a:prstGeom prst="rect">
              <a:avLst/>
            </a:prstGeom>
          </p:spPr>
        </p:pic>
        <p:pic>
          <p:nvPicPr>
            <p:cNvPr id="36" name="รูปภาพ 35">
              <a:extLst>
                <a:ext uri="{FF2B5EF4-FFF2-40B4-BE49-F238E27FC236}">
                  <a16:creationId xmlns:a16="http://schemas.microsoft.com/office/drawing/2014/main" id="{E67F2FDB-9E5D-4E2A-9DB4-754B6C9C8C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8623504" y="2922144"/>
              <a:ext cx="2520000" cy="1260000"/>
            </a:xfrm>
            <a:prstGeom prst="rect">
              <a:avLst/>
            </a:prstGeom>
          </p:spPr>
        </p:pic>
      </p:grpSp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74CD5A2A-BBDA-4AA3-8B6C-43CF61E3AC0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01311" y="608257"/>
            <a:ext cx="2622441" cy="1260000"/>
          </a:xfrm>
          <a:prstGeom prst="rect">
            <a:avLst/>
          </a:prstGeom>
        </p:spPr>
      </p:pic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F231F61C-C021-456E-B5EE-7735F278B90D}"/>
              </a:ext>
            </a:extLst>
          </p:cNvPr>
          <p:cNvGrpSpPr/>
          <p:nvPr/>
        </p:nvGrpSpPr>
        <p:grpSpPr>
          <a:xfrm>
            <a:off x="6695989" y="1070525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9" name="Google Shape;1570;p76">
              <a:extLst>
                <a:ext uri="{FF2B5EF4-FFF2-40B4-BE49-F238E27FC236}">
                  <a16:creationId xmlns:a16="http://schemas.microsoft.com/office/drawing/2014/main" id="{09B505F0-1E11-463A-B1C9-7BDB3D08B7D5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1570;p76">
              <a:extLst>
                <a:ext uri="{FF2B5EF4-FFF2-40B4-BE49-F238E27FC236}">
                  <a16:creationId xmlns:a16="http://schemas.microsoft.com/office/drawing/2014/main" id="{BE1AD7B2-EB14-4C56-B38C-0FC688FF5ECB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14BD4B2E-3D2E-44E4-A47C-371494FE7745}"/>
              </a:ext>
            </a:extLst>
          </p:cNvPr>
          <p:cNvSpPr txBox="1"/>
          <p:nvPr/>
        </p:nvSpPr>
        <p:spPr>
          <a:xfrm>
            <a:off x="6924739" y="774527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1AA17CE6-47B4-46D8-8511-5AC93ED515C8}"/>
              </a:ext>
            </a:extLst>
          </p:cNvPr>
          <p:cNvGrpSpPr/>
          <p:nvPr/>
        </p:nvGrpSpPr>
        <p:grpSpPr>
          <a:xfrm>
            <a:off x="1833389" y="3258880"/>
            <a:ext cx="3096000" cy="1692000"/>
            <a:chOff x="1596153" y="3407551"/>
            <a:chExt cx="3022100" cy="1671524"/>
          </a:xfrm>
        </p:grpSpPr>
        <p:pic>
          <p:nvPicPr>
            <p:cNvPr id="55" name="รูปภาพ 54">
              <a:extLst>
                <a:ext uri="{FF2B5EF4-FFF2-40B4-BE49-F238E27FC236}">
                  <a16:creationId xmlns:a16="http://schemas.microsoft.com/office/drawing/2014/main" id="{4A0726AC-BDC7-4D23-A38B-1399BB1C1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596153" y="3407551"/>
              <a:ext cx="2097952" cy="1008000"/>
            </a:xfrm>
            <a:prstGeom prst="rect">
              <a:avLst/>
            </a:prstGeom>
          </p:spPr>
        </p:pic>
        <p:pic>
          <p:nvPicPr>
            <p:cNvPr id="56" name="รูปภาพ 55">
              <a:extLst>
                <a:ext uri="{FF2B5EF4-FFF2-40B4-BE49-F238E27FC236}">
                  <a16:creationId xmlns:a16="http://schemas.microsoft.com/office/drawing/2014/main" id="{02E7676E-8F86-4A91-88E0-482E00AAF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796123" y="3540867"/>
              <a:ext cx="2097952" cy="1008000"/>
            </a:xfrm>
            <a:prstGeom prst="rect">
              <a:avLst/>
            </a:prstGeom>
          </p:spPr>
        </p:pic>
        <p:pic>
          <p:nvPicPr>
            <p:cNvPr id="58" name="รูปภาพ 57">
              <a:extLst>
                <a:ext uri="{FF2B5EF4-FFF2-40B4-BE49-F238E27FC236}">
                  <a16:creationId xmlns:a16="http://schemas.microsoft.com/office/drawing/2014/main" id="{767C6261-3B48-45F9-81B7-620218A89F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006832" y="3685712"/>
              <a:ext cx="2097952" cy="1008000"/>
            </a:xfrm>
            <a:prstGeom prst="rect">
              <a:avLst/>
            </a:prstGeom>
          </p:spPr>
        </p:pic>
        <p:pic>
          <p:nvPicPr>
            <p:cNvPr id="59" name="รูปภาพ 58">
              <a:extLst>
                <a:ext uri="{FF2B5EF4-FFF2-40B4-BE49-F238E27FC236}">
                  <a16:creationId xmlns:a16="http://schemas.microsoft.com/office/drawing/2014/main" id="{12840A61-BBD2-4E49-A620-772B78C1AC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279011" y="3859129"/>
              <a:ext cx="2097952" cy="1008000"/>
            </a:xfrm>
            <a:prstGeom prst="rect">
              <a:avLst/>
            </a:prstGeom>
          </p:spPr>
        </p:pic>
        <p:pic>
          <p:nvPicPr>
            <p:cNvPr id="62" name="รูปภาพ 61">
              <a:extLst>
                <a:ext uri="{FF2B5EF4-FFF2-40B4-BE49-F238E27FC236}">
                  <a16:creationId xmlns:a16="http://schemas.microsoft.com/office/drawing/2014/main" id="{072CEC27-0A42-4F04-B816-E630050ADE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2520301" y="4071075"/>
              <a:ext cx="2097952" cy="1008000"/>
            </a:xfrm>
            <a:prstGeom prst="rect">
              <a:avLst/>
            </a:prstGeom>
          </p:spPr>
        </p:pic>
      </p:grpSp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3236FCC2-E048-40E2-AD60-6BBB0B07BB8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24739" y="3750210"/>
            <a:ext cx="2733561" cy="1260000"/>
          </a:xfrm>
          <a:prstGeom prst="rect">
            <a:avLst/>
          </a:prstGeom>
        </p:spPr>
      </p:pic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0ECF1DC7-FDF0-42AA-B714-49EF7B030525}"/>
              </a:ext>
            </a:extLst>
          </p:cNvPr>
          <p:cNvGrpSpPr/>
          <p:nvPr/>
        </p:nvGrpSpPr>
        <p:grpSpPr>
          <a:xfrm>
            <a:off x="5237118" y="4240753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65" name="Google Shape;1570;p76">
              <a:extLst>
                <a:ext uri="{FF2B5EF4-FFF2-40B4-BE49-F238E27FC236}">
                  <a16:creationId xmlns:a16="http://schemas.microsoft.com/office/drawing/2014/main" id="{7B610E24-BB52-4803-9178-2F466D360D4C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1570;p76">
              <a:extLst>
                <a:ext uri="{FF2B5EF4-FFF2-40B4-BE49-F238E27FC236}">
                  <a16:creationId xmlns:a16="http://schemas.microsoft.com/office/drawing/2014/main" id="{EC89A523-3F8D-4659-BE93-217AC7790E7C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8273B933-0F6C-4187-A3E8-38EB7F1C155F}"/>
              </a:ext>
            </a:extLst>
          </p:cNvPr>
          <p:cNvSpPr txBox="1"/>
          <p:nvPr/>
        </p:nvSpPr>
        <p:spPr>
          <a:xfrm>
            <a:off x="5469743" y="3942066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</p:spTree>
    <p:extLst>
      <p:ext uri="{BB962C8B-B14F-4D97-AF65-F5344CB8AC3E}">
        <p14:creationId xmlns:p14="http://schemas.microsoft.com/office/powerpoint/2010/main" val="2075492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300"/>
                            </p:stCondLst>
                            <p:childTnLst>
                              <p:par>
                                <p:cTn id="3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3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3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3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8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/>
      <p:bldP spid="106" grpId="0" animBg="1"/>
      <p:bldP spid="107" grpId="0"/>
      <p:bldP spid="41" grpId="0"/>
      <p:bldP spid="67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96" name="Google Shape;3832;p61">
            <a:extLst>
              <a:ext uri="{FF2B5EF4-FFF2-40B4-BE49-F238E27FC236}">
                <a16:creationId xmlns:a16="http://schemas.microsoft.com/office/drawing/2014/main" id="{AF6CC3CF-C607-487A-9177-87D0F2FE1CAF}"/>
              </a:ext>
            </a:extLst>
          </p:cNvPr>
          <p:cNvSpPr/>
          <p:nvPr/>
        </p:nvSpPr>
        <p:spPr>
          <a:xfrm rot="5400000" flipH="1">
            <a:off x="5580110" y="-603434"/>
            <a:ext cx="1031780" cy="7738505"/>
          </a:xfrm>
          <a:custGeom>
            <a:avLst/>
            <a:gdLst>
              <a:gd name="connsiteX0" fmla="*/ 140157 w 1031780"/>
              <a:gd name="connsiteY0" fmla="*/ 0 h 7738505"/>
              <a:gd name="connsiteX1" fmla="*/ 493346 w 1031780"/>
              <a:gd name="connsiteY1" fmla="*/ 0 h 7738505"/>
              <a:gd name="connsiteX2" fmla="*/ 891623 w 1031780"/>
              <a:gd name="connsiteY2" fmla="*/ 0 h 7738505"/>
              <a:gd name="connsiteX3" fmla="*/ 1031780 w 1031780"/>
              <a:gd name="connsiteY3" fmla="*/ 140157 h 7738505"/>
              <a:gd name="connsiteX4" fmla="*/ 1031780 w 1031780"/>
              <a:gd name="connsiteY4" fmla="*/ 638496 h 7738505"/>
              <a:gd name="connsiteX5" fmla="*/ 1031780 w 1031780"/>
              <a:gd name="connsiteY5" fmla="*/ 987907 h 7738505"/>
              <a:gd name="connsiteX6" fmla="*/ 1031780 w 1031780"/>
              <a:gd name="connsiteY6" fmla="*/ 1486246 h 7738505"/>
              <a:gd name="connsiteX7" fmla="*/ 1031780 w 1031780"/>
              <a:gd name="connsiteY7" fmla="*/ 2207979 h 7738505"/>
              <a:gd name="connsiteX8" fmla="*/ 1031780 w 1031780"/>
              <a:gd name="connsiteY8" fmla="*/ 2706318 h 7738505"/>
              <a:gd name="connsiteX9" fmla="*/ 1031780 w 1031780"/>
              <a:gd name="connsiteY9" fmla="*/ 3130193 h 7738505"/>
              <a:gd name="connsiteX10" fmla="*/ 1031780 w 1031780"/>
              <a:gd name="connsiteY10" fmla="*/ 3479603 h 7738505"/>
              <a:gd name="connsiteX11" fmla="*/ 1031780 w 1031780"/>
              <a:gd name="connsiteY11" fmla="*/ 3903478 h 7738505"/>
              <a:gd name="connsiteX12" fmla="*/ 1031780 w 1031780"/>
              <a:gd name="connsiteY12" fmla="*/ 4401817 h 7738505"/>
              <a:gd name="connsiteX13" fmla="*/ 1031780 w 1031780"/>
              <a:gd name="connsiteY13" fmla="*/ 5049085 h 7738505"/>
              <a:gd name="connsiteX14" fmla="*/ 1031780 w 1031780"/>
              <a:gd name="connsiteY14" fmla="*/ 5696354 h 7738505"/>
              <a:gd name="connsiteX15" fmla="*/ 1031780 w 1031780"/>
              <a:gd name="connsiteY15" fmla="*/ 6045764 h 7738505"/>
              <a:gd name="connsiteX16" fmla="*/ 1031780 w 1031780"/>
              <a:gd name="connsiteY16" fmla="*/ 6469639 h 7738505"/>
              <a:gd name="connsiteX17" fmla="*/ 1031780 w 1031780"/>
              <a:gd name="connsiteY17" fmla="*/ 7586606 h 7738505"/>
              <a:gd name="connsiteX18" fmla="*/ 879881 w 1031780"/>
              <a:gd name="connsiteY18" fmla="*/ 7738505 h 7738505"/>
              <a:gd name="connsiteX19" fmla="*/ 508610 w 1031780"/>
              <a:gd name="connsiteY19" fmla="*/ 7738505 h 7738505"/>
              <a:gd name="connsiteX20" fmla="*/ 151899 w 1031780"/>
              <a:gd name="connsiteY20" fmla="*/ 7738505 h 7738505"/>
              <a:gd name="connsiteX21" fmla="*/ 0 w 1031780"/>
              <a:gd name="connsiteY21" fmla="*/ 7586606 h 7738505"/>
              <a:gd name="connsiteX22" fmla="*/ 0 w 1031780"/>
              <a:gd name="connsiteY22" fmla="*/ 7013802 h 7738505"/>
              <a:gd name="connsiteX23" fmla="*/ 0 w 1031780"/>
              <a:gd name="connsiteY23" fmla="*/ 6292069 h 7738505"/>
              <a:gd name="connsiteX24" fmla="*/ 0 w 1031780"/>
              <a:gd name="connsiteY24" fmla="*/ 5868195 h 7738505"/>
              <a:gd name="connsiteX25" fmla="*/ 0 w 1031780"/>
              <a:gd name="connsiteY25" fmla="*/ 5518784 h 7738505"/>
              <a:gd name="connsiteX26" fmla="*/ 0 w 1031780"/>
              <a:gd name="connsiteY26" fmla="*/ 4871516 h 7738505"/>
              <a:gd name="connsiteX27" fmla="*/ 0 w 1031780"/>
              <a:gd name="connsiteY27" fmla="*/ 4373177 h 7738505"/>
              <a:gd name="connsiteX28" fmla="*/ 0 w 1031780"/>
              <a:gd name="connsiteY28" fmla="*/ 3725909 h 7738505"/>
              <a:gd name="connsiteX29" fmla="*/ 0 w 1031780"/>
              <a:gd name="connsiteY29" fmla="*/ 3078640 h 7738505"/>
              <a:gd name="connsiteX30" fmla="*/ 0 w 1031780"/>
              <a:gd name="connsiteY30" fmla="*/ 2505837 h 7738505"/>
              <a:gd name="connsiteX31" fmla="*/ 0 w 1031780"/>
              <a:gd name="connsiteY31" fmla="*/ 2081962 h 7738505"/>
              <a:gd name="connsiteX32" fmla="*/ 0 w 1031780"/>
              <a:gd name="connsiteY32" fmla="*/ 1434694 h 7738505"/>
              <a:gd name="connsiteX33" fmla="*/ 0 w 1031780"/>
              <a:gd name="connsiteY33" fmla="*/ 787425 h 7738505"/>
              <a:gd name="connsiteX34" fmla="*/ 0 w 1031780"/>
              <a:gd name="connsiteY34" fmla="*/ 140157 h 7738505"/>
              <a:gd name="connsiteX35" fmla="*/ 140157 w 1031780"/>
              <a:gd name="connsiteY35" fmla="*/ 0 h 7738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1780" h="7738505" fill="none" extrusionOk="0">
                <a:moveTo>
                  <a:pt x="140157" y="0"/>
                </a:moveTo>
                <a:cubicBezTo>
                  <a:pt x="217387" y="-2211"/>
                  <a:pt x="328110" y="35181"/>
                  <a:pt x="493346" y="0"/>
                </a:cubicBezTo>
                <a:cubicBezTo>
                  <a:pt x="658582" y="-35181"/>
                  <a:pt x="712410" y="8289"/>
                  <a:pt x="891623" y="0"/>
                </a:cubicBezTo>
                <a:cubicBezTo>
                  <a:pt x="955803" y="7496"/>
                  <a:pt x="1011906" y="65525"/>
                  <a:pt x="1031780" y="140157"/>
                </a:cubicBezTo>
                <a:cubicBezTo>
                  <a:pt x="1064548" y="356618"/>
                  <a:pt x="1009290" y="433493"/>
                  <a:pt x="1031780" y="638496"/>
                </a:cubicBezTo>
                <a:cubicBezTo>
                  <a:pt x="1054270" y="843499"/>
                  <a:pt x="1003283" y="833912"/>
                  <a:pt x="1031780" y="987907"/>
                </a:cubicBezTo>
                <a:cubicBezTo>
                  <a:pt x="1060277" y="1141902"/>
                  <a:pt x="992842" y="1247673"/>
                  <a:pt x="1031780" y="1486246"/>
                </a:cubicBezTo>
                <a:cubicBezTo>
                  <a:pt x="1070718" y="1724819"/>
                  <a:pt x="1010775" y="1892447"/>
                  <a:pt x="1031780" y="2207979"/>
                </a:cubicBezTo>
                <a:cubicBezTo>
                  <a:pt x="1052785" y="2523511"/>
                  <a:pt x="1016107" y="2480121"/>
                  <a:pt x="1031780" y="2706318"/>
                </a:cubicBezTo>
                <a:cubicBezTo>
                  <a:pt x="1047453" y="2932515"/>
                  <a:pt x="981761" y="2945492"/>
                  <a:pt x="1031780" y="3130193"/>
                </a:cubicBezTo>
                <a:cubicBezTo>
                  <a:pt x="1081799" y="3314894"/>
                  <a:pt x="1000626" y="3361950"/>
                  <a:pt x="1031780" y="3479603"/>
                </a:cubicBezTo>
                <a:cubicBezTo>
                  <a:pt x="1062934" y="3597256"/>
                  <a:pt x="995461" y="3737590"/>
                  <a:pt x="1031780" y="3903478"/>
                </a:cubicBezTo>
                <a:cubicBezTo>
                  <a:pt x="1068099" y="4069366"/>
                  <a:pt x="1016228" y="4268662"/>
                  <a:pt x="1031780" y="4401817"/>
                </a:cubicBezTo>
                <a:cubicBezTo>
                  <a:pt x="1047332" y="4534972"/>
                  <a:pt x="1014639" y="4868601"/>
                  <a:pt x="1031780" y="5049085"/>
                </a:cubicBezTo>
                <a:cubicBezTo>
                  <a:pt x="1048921" y="5229569"/>
                  <a:pt x="987818" y="5486289"/>
                  <a:pt x="1031780" y="5696354"/>
                </a:cubicBezTo>
                <a:cubicBezTo>
                  <a:pt x="1075742" y="5906419"/>
                  <a:pt x="1011724" y="5899245"/>
                  <a:pt x="1031780" y="6045764"/>
                </a:cubicBezTo>
                <a:cubicBezTo>
                  <a:pt x="1051836" y="6192283"/>
                  <a:pt x="995349" y="6288305"/>
                  <a:pt x="1031780" y="6469639"/>
                </a:cubicBezTo>
                <a:cubicBezTo>
                  <a:pt x="1068211" y="6650974"/>
                  <a:pt x="989171" y="7176731"/>
                  <a:pt x="1031780" y="7586606"/>
                </a:cubicBezTo>
                <a:cubicBezTo>
                  <a:pt x="1023621" y="7692497"/>
                  <a:pt x="964624" y="7744239"/>
                  <a:pt x="879881" y="7738505"/>
                </a:cubicBezTo>
                <a:cubicBezTo>
                  <a:pt x="712917" y="7770091"/>
                  <a:pt x="676123" y="7700346"/>
                  <a:pt x="508610" y="7738505"/>
                </a:cubicBezTo>
                <a:cubicBezTo>
                  <a:pt x="341097" y="7776664"/>
                  <a:pt x="307747" y="7700066"/>
                  <a:pt x="151899" y="7738505"/>
                </a:cubicBezTo>
                <a:cubicBezTo>
                  <a:pt x="75278" y="7716541"/>
                  <a:pt x="-301" y="7668437"/>
                  <a:pt x="0" y="7586606"/>
                </a:cubicBezTo>
                <a:cubicBezTo>
                  <a:pt x="-35355" y="7399471"/>
                  <a:pt x="38566" y="7196960"/>
                  <a:pt x="0" y="7013802"/>
                </a:cubicBezTo>
                <a:cubicBezTo>
                  <a:pt x="-38566" y="6830644"/>
                  <a:pt x="45313" y="6605783"/>
                  <a:pt x="0" y="6292069"/>
                </a:cubicBezTo>
                <a:cubicBezTo>
                  <a:pt x="-45313" y="5978355"/>
                  <a:pt x="21132" y="5995643"/>
                  <a:pt x="0" y="5868195"/>
                </a:cubicBezTo>
                <a:cubicBezTo>
                  <a:pt x="-21132" y="5740747"/>
                  <a:pt x="7279" y="5644365"/>
                  <a:pt x="0" y="5518784"/>
                </a:cubicBezTo>
                <a:cubicBezTo>
                  <a:pt x="-7279" y="5393203"/>
                  <a:pt x="32857" y="5193492"/>
                  <a:pt x="0" y="4871516"/>
                </a:cubicBezTo>
                <a:cubicBezTo>
                  <a:pt x="-32857" y="4549540"/>
                  <a:pt x="1379" y="4602323"/>
                  <a:pt x="0" y="4373177"/>
                </a:cubicBezTo>
                <a:cubicBezTo>
                  <a:pt x="-1379" y="4144031"/>
                  <a:pt x="4754" y="3930826"/>
                  <a:pt x="0" y="3725909"/>
                </a:cubicBezTo>
                <a:cubicBezTo>
                  <a:pt x="-4754" y="3520992"/>
                  <a:pt x="3852" y="3395471"/>
                  <a:pt x="0" y="3078640"/>
                </a:cubicBezTo>
                <a:cubicBezTo>
                  <a:pt x="-3852" y="2761809"/>
                  <a:pt x="63183" y="2708070"/>
                  <a:pt x="0" y="2505837"/>
                </a:cubicBezTo>
                <a:cubicBezTo>
                  <a:pt x="-63183" y="2303604"/>
                  <a:pt x="3173" y="2231314"/>
                  <a:pt x="0" y="2081962"/>
                </a:cubicBezTo>
                <a:cubicBezTo>
                  <a:pt x="-3173" y="1932611"/>
                  <a:pt x="57589" y="1614980"/>
                  <a:pt x="0" y="1434694"/>
                </a:cubicBezTo>
                <a:cubicBezTo>
                  <a:pt x="-57589" y="1254408"/>
                  <a:pt x="56315" y="1079975"/>
                  <a:pt x="0" y="787425"/>
                </a:cubicBezTo>
                <a:cubicBezTo>
                  <a:pt x="-56315" y="494875"/>
                  <a:pt x="40498" y="377517"/>
                  <a:pt x="0" y="140157"/>
                </a:cubicBezTo>
                <a:cubicBezTo>
                  <a:pt x="2660" y="59136"/>
                  <a:pt x="69583" y="-6949"/>
                  <a:pt x="140157" y="0"/>
                </a:cubicBezTo>
                <a:close/>
              </a:path>
              <a:path w="1031780" h="7738505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31973" y="308887"/>
                  <a:pt x="1029630" y="382187"/>
                  <a:pt x="1031780" y="489567"/>
                </a:cubicBezTo>
                <a:cubicBezTo>
                  <a:pt x="1033930" y="596947"/>
                  <a:pt x="1005909" y="899880"/>
                  <a:pt x="1031780" y="1211300"/>
                </a:cubicBezTo>
                <a:cubicBezTo>
                  <a:pt x="1057651" y="1522720"/>
                  <a:pt x="981989" y="1625089"/>
                  <a:pt x="1031780" y="1784104"/>
                </a:cubicBezTo>
                <a:cubicBezTo>
                  <a:pt x="1081571" y="1943119"/>
                  <a:pt x="1026591" y="2038359"/>
                  <a:pt x="1031780" y="2133514"/>
                </a:cubicBezTo>
                <a:cubicBezTo>
                  <a:pt x="1036969" y="2228669"/>
                  <a:pt x="1011956" y="2395319"/>
                  <a:pt x="1031780" y="2631853"/>
                </a:cubicBezTo>
                <a:cubicBezTo>
                  <a:pt x="1051604" y="2868387"/>
                  <a:pt x="1023851" y="2905835"/>
                  <a:pt x="1031780" y="2981264"/>
                </a:cubicBezTo>
                <a:cubicBezTo>
                  <a:pt x="1039709" y="3056693"/>
                  <a:pt x="964544" y="3414714"/>
                  <a:pt x="1031780" y="3628532"/>
                </a:cubicBezTo>
                <a:cubicBezTo>
                  <a:pt x="1099016" y="3842350"/>
                  <a:pt x="1006405" y="3890471"/>
                  <a:pt x="1031780" y="4052407"/>
                </a:cubicBezTo>
                <a:cubicBezTo>
                  <a:pt x="1057155" y="4214344"/>
                  <a:pt x="1013970" y="4619237"/>
                  <a:pt x="1031780" y="4774139"/>
                </a:cubicBezTo>
                <a:cubicBezTo>
                  <a:pt x="1049590" y="4929041"/>
                  <a:pt x="1026976" y="5144934"/>
                  <a:pt x="1031780" y="5272479"/>
                </a:cubicBezTo>
                <a:cubicBezTo>
                  <a:pt x="1036584" y="5400024"/>
                  <a:pt x="1019298" y="5678199"/>
                  <a:pt x="1031780" y="5994212"/>
                </a:cubicBezTo>
                <a:cubicBezTo>
                  <a:pt x="1044262" y="6310225"/>
                  <a:pt x="982239" y="6276176"/>
                  <a:pt x="1031780" y="6418086"/>
                </a:cubicBezTo>
                <a:cubicBezTo>
                  <a:pt x="1081321" y="6559996"/>
                  <a:pt x="974281" y="6711829"/>
                  <a:pt x="1031780" y="6990890"/>
                </a:cubicBezTo>
                <a:cubicBezTo>
                  <a:pt x="1089279" y="7269951"/>
                  <a:pt x="985883" y="7419784"/>
                  <a:pt x="1031780" y="7586606"/>
                </a:cubicBezTo>
                <a:cubicBezTo>
                  <a:pt x="1021655" y="7666737"/>
                  <a:pt x="953524" y="7720173"/>
                  <a:pt x="879881" y="7738505"/>
                </a:cubicBezTo>
                <a:cubicBezTo>
                  <a:pt x="783156" y="7777656"/>
                  <a:pt x="687626" y="7729930"/>
                  <a:pt x="537729" y="7738505"/>
                </a:cubicBezTo>
                <a:cubicBezTo>
                  <a:pt x="387832" y="7747080"/>
                  <a:pt x="320406" y="7707983"/>
                  <a:pt x="151899" y="7738505"/>
                </a:cubicBezTo>
                <a:cubicBezTo>
                  <a:pt x="68337" y="7735415"/>
                  <a:pt x="-5931" y="7669931"/>
                  <a:pt x="0" y="7586606"/>
                </a:cubicBezTo>
                <a:cubicBezTo>
                  <a:pt x="-28624" y="7463026"/>
                  <a:pt x="40724" y="7382796"/>
                  <a:pt x="0" y="7237196"/>
                </a:cubicBezTo>
                <a:cubicBezTo>
                  <a:pt x="-40724" y="7091596"/>
                  <a:pt x="31678" y="6953414"/>
                  <a:pt x="0" y="6738856"/>
                </a:cubicBezTo>
                <a:cubicBezTo>
                  <a:pt x="-31678" y="6524298"/>
                  <a:pt x="16137" y="6447706"/>
                  <a:pt x="0" y="6240517"/>
                </a:cubicBezTo>
                <a:cubicBezTo>
                  <a:pt x="-16137" y="6033328"/>
                  <a:pt x="27499" y="5971962"/>
                  <a:pt x="0" y="5891107"/>
                </a:cubicBezTo>
                <a:cubicBezTo>
                  <a:pt x="-27499" y="5810252"/>
                  <a:pt x="8438" y="5603053"/>
                  <a:pt x="0" y="5318303"/>
                </a:cubicBezTo>
                <a:cubicBezTo>
                  <a:pt x="-8438" y="5033553"/>
                  <a:pt x="26681" y="5105158"/>
                  <a:pt x="0" y="4894428"/>
                </a:cubicBezTo>
                <a:cubicBezTo>
                  <a:pt x="-26681" y="4683699"/>
                  <a:pt x="60393" y="4374202"/>
                  <a:pt x="0" y="4172696"/>
                </a:cubicBezTo>
                <a:cubicBezTo>
                  <a:pt x="-60393" y="3971190"/>
                  <a:pt x="57912" y="3666667"/>
                  <a:pt x="0" y="3450963"/>
                </a:cubicBezTo>
                <a:cubicBezTo>
                  <a:pt x="-57912" y="3235259"/>
                  <a:pt x="36925" y="3105513"/>
                  <a:pt x="0" y="2878159"/>
                </a:cubicBezTo>
                <a:cubicBezTo>
                  <a:pt x="-36925" y="2650805"/>
                  <a:pt x="28890" y="2647589"/>
                  <a:pt x="0" y="2528749"/>
                </a:cubicBezTo>
                <a:cubicBezTo>
                  <a:pt x="-28890" y="2409909"/>
                  <a:pt x="67847" y="2150472"/>
                  <a:pt x="0" y="1807016"/>
                </a:cubicBezTo>
                <a:cubicBezTo>
                  <a:pt x="-67847" y="1463560"/>
                  <a:pt x="21857" y="1535701"/>
                  <a:pt x="0" y="1308677"/>
                </a:cubicBezTo>
                <a:cubicBezTo>
                  <a:pt x="-21857" y="1081653"/>
                  <a:pt x="1971" y="1060983"/>
                  <a:pt x="0" y="959266"/>
                </a:cubicBezTo>
                <a:cubicBezTo>
                  <a:pt x="-1971" y="857549"/>
                  <a:pt x="13284" y="307623"/>
                  <a:pt x="0" y="140157"/>
                </a:cubicBezTo>
                <a:cubicBezTo>
                  <a:pt x="13407" y="77657"/>
                  <a:pt x="56930" y="21648"/>
                  <a:pt x="140157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7" name="Google Shape;3842;p61">
            <a:extLst>
              <a:ext uri="{FF2B5EF4-FFF2-40B4-BE49-F238E27FC236}">
                <a16:creationId xmlns:a16="http://schemas.microsoft.com/office/drawing/2014/main" id="{C6E0A65F-2323-46D3-8250-7C8650E872E5}"/>
              </a:ext>
            </a:extLst>
          </p:cNvPr>
          <p:cNvSpPr txBox="1"/>
          <p:nvPr/>
        </p:nvSpPr>
        <p:spPr>
          <a:xfrm>
            <a:off x="2381865" y="2692179"/>
            <a:ext cx="7434810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500 บาท 2 เหรียญแลกเหรียญ 1,000 บาทได้ 1 เหรียญ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เหรียญ 1,000 บาท 1 เหรียญ แลกเหรียญ 500 บาทได้ 2 เหรียญ</a:t>
            </a:r>
          </a:p>
        </p:txBody>
      </p: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188BBFE5-C04D-4515-AE39-63149ED81DBC}"/>
              </a:ext>
            </a:extLst>
          </p:cNvPr>
          <p:cNvGrpSpPr/>
          <p:nvPr/>
        </p:nvGrpSpPr>
        <p:grpSpPr>
          <a:xfrm>
            <a:off x="1142886" y="1103705"/>
            <a:ext cx="5044701" cy="1153909"/>
            <a:chOff x="5354997" y="5013514"/>
            <a:chExt cx="5044701" cy="1153909"/>
          </a:xfrm>
        </p:grpSpPr>
        <p:pic>
          <p:nvPicPr>
            <p:cNvPr id="43" name="รูปภาพ 42">
              <a:extLst>
                <a:ext uri="{FF2B5EF4-FFF2-40B4-BE49-F238E27FC236}">
                  <a16:creationId xmlns:a16="http://schemas.microsoft.com/office/drawing/2014/main" id="{895F7568-B181-4166-B926-8932261233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5354997" y="5013514"/>
              <a:ext cx="2499255" cy="1152000"/>
            </a:xfrm>
            <a:prstGeom prst="rect">
              <a:avLst/>
            </a:prstGeom>
          </p:spPr>
        </p:pic>
        <p:pic>
          <p:nvPicPr>
            <p:cNvPr id="44" name="รูปภาพ 43">
              <a:extLst>
                <a:ext uri="{FF2B5EF4-FFF2-40B4-BE49-F238E27FC236}">
                  <a16:creationId xmlns:a16="http://schemas.microsoft.com/office/drawing/2014/main" id="{86582F41-DA6E-40B4-8FE4-D11EE673C0E6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900443" y="5015423"/>
              <a:ext cx="2499255" cy="1152000"/>
            </a:xfrm>
            <a:prstGeom prst="rect">
              <a:avLst/>
            </a:prstGeom>
          </p:spPr>
        </p:pic>
      </p:grpSp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DCF75E34-66CC-4A45-91F9-A4D58E598E5A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87315" y="1001900"/>
            <a:ext cx="2837775" cy="1260000"/>
          </a:xfrm>
          <a:prstGeom prst="rect">
            <a:avLst/>
          </a:prstGeom>
        </p:spPr>
      </p:pic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ADC0FE1B-34C1-461B-99CD-D46D8D85E38E}"/>
              </a:ext>
            </a:extLst>
          </p:cNvPr>
          <p:cNvGrpSpPr/>
          <p:nvPr/>
        </p:nvGrpSpPr>
        <p:grpSpPr>
          <a:xfrm>
            <a:off x="6515346" y="1463796"/>
            <a:ext cx="1277917" cy="335718"/>
            <a:chOff x="1843129" y="1937421"/>
            <a:chExt cx="1277917" cy="33571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7" name="Google Shape;1570;p76">
              <a:extLst>
                <a:ext uri="{FF2B5EF4-FFF2-40B4-BE49-F238E27FC236}">
                  <a16:creationId xmlns:a16="http://schemas.microsoft.com/office/drawing/2014/main" id="{2E2A5DC3-0BE9-4F65-841C-39988C7C8487}"/>
                </a:ext>
              </a:extLst>
            </p:cNvPr>
            <p:cNvSpPr/>
            <p:nvPr/>
          </p:nvSpPr>
          <p:spPr>
            <a:xfrm>
              <a:off x="1843129" y="193742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70;p76">
              <a:extLst>
                <a:ext uri="{FF2B5EF4-FFF2-40B4-BE49-F238E27FC236}">
                  <a16:creationId xmlns:a16="http://schemas.microsoft.com/office/drawing/2014/main" id="{ABFBA8FA-5BC1-4104-9B73-F31160EEFA59}"/>
                </a:ext>
              </a:extLst>
            </p:cNvPr>
            <p:cNvSpPr/>
            <p:nvPr/>
          </p:nvSpPr>
          <p:spPr>
            <a:xfrm flipH="1">
              <a:off x="2475916" y="1937581"/>
              <a:ext cx="645130" cy="335558"/>
            </a:xfrm>
            <a:custGeom>
              <a:avLst/>
              <a:gdLst/>
              <a:ahLst/>
              <a:cxnLst/>
              <a:rect l="l" t="t" r="r" b="b"/>
              <a:pathLst>
                <a:path w="33224" h="19515" extrusionOk="0">
                  <a:moveTo>
                    <a:pt x="11542" y="0"/>
                  </a:moveTo>
                  <a:cubicBezTo>
                    <a:pt x="9340" y="867"/>
                    <a:pt x="5237" y="3303"/>
                    <a:pt x="0" y="9707"/>
                  </a:cubicBezTo>
                  <a:cubicBezTo>
                    <a:pt x="5237" y="16178"/>
                    <a:pt x="9340" y="18647"/>
                    <a:pt x="11542" y="19514"/>
                  </a:cubicBezTo>
                  <a:cubicBezTo>
                    <a:pt x="11542" y="17079"/>
                    <a:pt x="11442" y="15411"/>
                    <a:pt x="11542" y="13143"/>
                  </a:cubicBezTo>
                  <a:cubicBezTo>
                    <a:pt x="19447" y="13476"/>
                    <a:pt x="25018" y="13810"/>
                    <a:pt x="32924" y="14144"/>
                  </a:cubicBezTo>
                  <a:cubicBezTo>
                    <a:pt x="33091" y="12342"/>
                    <a:pt x="33224" y="10474"/>
                    <a:pt x="33191" y="8540"/>
                  </a:cubicBezTo>
                  <a:cubicBezTo>
                    <a:pt x="33124" y="7506"/>
                    <a:pt x="33091" y="6371"/>
                    <a:pt x="32957" y="5304"/>
                  </a:cubicBezTo>
                  <a:cubicBezTo>
                    <a:pt x="25052" y="5571"/>
                    <a:pt x="19481" y="5904"/>
                    <a:pt x="11542" y="6238"/>
                  </a:cubicBezTo>
                  <a:cubicBezTo>
                    <a:pt x="11675" y="3636"/>
                    <a:pt x="11575" y="2902"/>
                    <a:pt x="11542" y="0"/>
                  </a:cubicBezTo>
                  <a:close/>
                </a:path>
              </a:pathLst>
            </a:custGeom>
            <a:solidFill>
              <a:srgbClr val="708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0A9D99A5-ECD7-471C-82A4-533B37EFAC20}"/>
              </a:ext>
            </a:extLst>
          </p:cNvPr>
          <p:cNvSpPr txBox="1"/>
          <p:nvPr/>
        </p:nvSpPr>
        <p:spPr>
          <a:xfrm>
            <a:off x="6774943" y="1152756"/>
            <a:ext cx="7761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แลกได้</a:t>
            </a:r>
          </a:p>
        </p:txBody>
      </p:sp>
      <p:sp>
        <p:nvSpPr>
          <p:cNvPr id="50" name="Google Shape;478;p33">
            <a:extLst>
              <a:ext uri="{FF2B5EF4-FFF2-40B4-BE49-F238E27FC236}">
                <a16:creationId xmlns:a16="http://schemas.microsoft.com/office/drawing/2014/main" id="{EE4B7999-F3BC-493D-A2A4-2A3E7C19B89C}"/>
              </a:ext>
            </a:extLst>
          </p:cNvPr>
          <p:cNvSpPr/>
          <p:nvPr/>
        </p:nvSpPr>
        <p:spPr>
          <a:xfrm>
            <a:off x="2878280" y="4244255"/>
            <a:ext cx="7300262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Google Shape;3842;p61">
            <a:extLst>
              <a:ext uri="{FF2B5EF4-FFF2-40B4-BE49-F238E27FC236}">
                <a16:creationId xmlns:a16="http://schemas.microsoft.com/office/drawing/2014/main" id="{10A360E0-AF41-4867-A09A-464EB5A80C40}"/>
              </a:ext>
            </a:extLst>
          </p:cNvPr>
          <p:cNvSpPr txBox="1"/>
          <p:nvPr/>
        </p:nvSpPr>
        <p:spPr>
          <a:xfrm>
            <a:off x="3079715" y="4288638"/>
            <a:ext cx="691995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ธนบัตร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500 บาท 1 ฉบับ แลกธนบัตร 50 บาทได้กี่ฉบับ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60" name="Google Shape;1565;p76">
            <a:extLst>
              <a:ext uri="{FF2B5EF4-FFF2-40B4-BE49-F238E27FC236}">
                <a16:creationId xmlns:a16="http://schemas.microsoft.com/office/drawing/2014/main" id="{8E9EA93E-6297-4266-B7EA-825A7EF37AD7}"/>
              </a:ext>
            </a:extLst>
          </p:cNvPr>
          <p:cNvGrpSpPr/>
          <p:nvPr/>
        </p:nvGrpSpPr>
        <p:grpSpPr>
          <a:xfrm rot="3043634">
            <a:off x="3855786" y="5074691"/>
            <a:ext cx="718175" cy="322274"/>
            <a:chOff x="3142275" y="4276000"/>
            <a:chExt cx="1235450" cy="462050"/>
          </a:xfrm>
        </p:grpSpPr>
        <p:sp>
          <p:nvSpPr>
            <p:cNvPr id="61" name="Google Shape;1566;p76">
              <a:extLst>
                <a:ext uri="{FF2B5EF4-FFF2-40B4-BE49-F238E27FC236}">
                  <a16:creationId xmlns:a16="http://schemas.microsoft.com/office/drawing/2014/main" id="{18592AB9-29CD-491E-AD5F-F3C459059731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567;p76">
              <a:extLst>
                <a:ext uri="{FF2B5EF4-FFF2-40B4-BE49-F238E27FC236}">
                  <a16:creationId xmlns:a16="http://schemas.microsoft.com/office/drawing/2014/main" id="{E6110928-9B38-43BC-BE4E-FC06EAFABC26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98DF5842-F81B-42FB-B584-8BB853760088}"/>
              </a:ext>
            </a:extLst>
          </p:cNvPr>
          <p:cNvSpPr txBox="1"/>
          <p:nvPr/>
        </p:nvSpPr>
        <p:spPr>
          <a:xfrm>
            <a:off x="4656602" y="5131027"/>
            <a:ext cx="103586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บาท</a:t>
            </a:r>
          </a:p>
        </p:txBody>
      </p:sp>
    </p:spTree>
    <p:extLst>
      <p:ext uri="{BB962C8B-B14F-4D97-AF65-F5344CB8AC3E}">
        <p14:creationId xmlns:p14="http://schemas.microsoft.com/office/powerpoint/2010/main" val="908091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68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75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37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/>
      <p:bldP spid="49" grpId="0"/>
      <p:bldP spid="50" grpId="0" animBg="1"/>
      <p:bldP spid="51" grpId="0"/>
      <p:bldP spid="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564728" y="586662"/>
            <a:ext cx="63482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 ฉบับ แลกธนบัตร 100 บาทได้กี่ฉบับ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1D97F78D-A690-4344-8A28-C84A08E2BC1C}"/>
              </a:ext>
            </a:extLst>
          </p:cNvPr>
          <p:cNvGrpSpPr/>
          <p:nvPr/>
        </p:nvGrpSpPr>
        <p:grpSpPr>
          <a:xfrm>
            <a:off x="1636871" y="1856650"/>
            <a:ext cx="803803" cy="527907"/>
            <a:chOff x="3428525" y="1458919"/>
            <a:chExt cx="985014" cy="527907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F053EDE-3F61-42E8-9E01-B813B5302337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6E543BFF-93FB-406F-AEFB-BEB03E8D89D4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CB8FF5E1-82F4-4556-914A-CDAE355DD60D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71095" y="1388558"/>
            <a:ext cx="1378955" cy="720000"/>
          </a:xfrm>
          <a:prstGeom prst="rect">
            <a:avLst/>
          </a:prstGeom>
        </p:spPr>
      </p:pic>
      <p:pic>
        <p:nvPicPr>
          <p:cNvPr id="54" name="รูปภาพ 53">
            <a:extLst>
              <a:ext uri="{FF2B5EF4-FFF2-40B4-BE49-F238E27FC236}">
                <a16:creationId xmlns:a16="http://schemas.microsoft.com/office/drawing/2014/main" id="{EAE09E01-7F2F-46A0-80BF-2BB3A8775922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295528" y="2240358"/>
            <a:ext cx="609386" cy="607299"/>
          </a:xfrm>
          <a:prstGeom prst="rect">
            <a:avLst/>
          </a:prstGeom>
        </p:spPr>
      </p:pic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CF2DD9AA-BBD0-4FBE-9591-D5ED311914A1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32219" y="2240359"/>
            <a:ext cx="609386" cy="607299"/>
          </a:xfrm>
          <a:prstGeom prst="rect">
            <a:avLst/>
          </a:prstGeom>
        </p:spPr>
      </p:pic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949DD469-072F-4EF6-845B-1B51D64D4C75}"/>
              </a:ext>
            </a:extLst>
          </p:cNvPr>
          <p:cNvGrpSpPr/>
          <p:nvPr/>
        </p:nvGrpSpPr>
        <p:grpSpPr>
          <a:xfrm>
            <a:off x="3649020" y="1856649"/>
            <a:ext cx="803803" cy="527907"/>
            <a:chOff x="3428525" y="1458919"/>
            <a:chExt cx="985014" cy="527907"/>
          </a:xfrm>
        </p:grpSpPr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94DEFE70-2CE2-466B-8DE6-19F9B045C41A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5D80AC44-275E-4CF7-8C2F-56ABFD6DE2AD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9" name="รูปภาพ 58">
            <a:extLst>
              <a:ext uri="{FF2B5EF4-FFF2-40B4-BE49-F238E27FC236}">
                <a16:creationId xmlns:a16="http://schemas.microsoft.com/office/drawing/2014/main" id="{E7C10DF3-931B-4F89-96E7-0511A9DCA8DB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83244" y="1388557"/>
            <a:ext cx="1378955" cy="720000"/>
          </a:xfrm>
          <a:prstGeom prst="rect">
            <a:avLst/>
          </a:prstGeom>
        </p:spPr>
      </p:pic>
      <p:pic>
        <p:nvPicPr>
          <p:cNvPr id="60" name="รูปภาพ 59">
            <a:extLst>
              <a:ext uri="{FF2B5EF4-FFF2-40B4-BE49-F238E27FC236}">
                <a16:creationId xmlns:a16="http://schemas.microsoft.com/office/drawing/2014/main" id="{914A1021-105F-45AB-A9DF-86F664B7B40D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07677" y="2240357"/>
            <a:ext cx="609386" cy="607299"/>
          </a:xfrm>
          <a:prstGeom prst="rect">
            <a:avLst/>
          </a:prstGeom>
        </p:spPr>
      </p:pic>
      <p:pic>
        <p:nvPicPr>
          <p:cNvPr id="61" name="รูปภาพ 60">
            <a:extLst>
              <a:ext uri="{FF2B5EF4-FFF2-40B4-BE49-F238E27FC236}">
                <a16:creationId xmlns:a16="http://schemas.microsoft.com/office/drawing/2014/main" id="{8262BAD3-B5A4-47B3-89C3-C7A8B253826F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244368" y="2240358"/>
            <a:ext cx="609386" cy="607299"/>
          </a:xfrm>
          <a:prstGeom prst="rect">
            <a:avLst/>
          </a:prstGeom>
        </p:spPr>
      </p:pic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C2B611DB-861D-4898-B0C7-ED94838BD841}"/>
              </a:ext>
            </a:extLst>
          </p:cNvPr>
          <p:cNvGrpSpPr/>
          <p:nvPr/>
        </p:nvGrpSpPr>
        <p:grpSpPr>
          <a:xfrm>
            <a:off x="5704790" y="1856648"/>
            <a:ext cx="803803" cy="527907"/>
            <a:chOff x="3428525" y="1458919"/>
            <a:chExt cx="985014" cy="527907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7F9EA025-3FFD-454A-A274-51A17747E10B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05629A64-4AC2-43CD-A7B4-E1DFF8AE941A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5" name="รูปภาพ 64">
            <a:extLst>
              <a:ext uri="{FF2B5EF4-FFF2-40B4-BE49-F238E27FC236}">
                <a16:creationId xmlns:a16="http://schemas.microsoft.com/office/drawing/2014/main" id="{F7042499-9DE5-4D24-9398-70B073865F72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39014" y="1388556"/>
            <a:ext cx="1378955" cy="720000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C30E00F4-5379-4A6F-A272-A5F650917AFF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63447" y="2240356"/>
            <a:ext cx="609386" cy="607299"/>
          </a:xfrm>
          <a:prstGeom prst="rect">
            <a:avLst/>
          </a:prstGeom>
        </p:spPr>
      </p:pic>
      <p:pic>
        <p:nvPicPr>
          <p:cNvPr id="67" name="รูปภาพ 66">
            <a:extLst>
              <a:ext uri="{FF2B5EF4-FFF2-40B4-BE49-F238E27FC236}">
                <a16:creationId xmlns:a16="http://schemas.microsoft.com/office/drawing/2014/main" id="{D93C5A22-F312-46E6-B2A0-77AACE26D5BC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300138" y="2240357"/>
            <a:ext cx="609386" cy="607299"/>
          </a:xfrm>
          <a:prstGeom prst="rect">
            <a:avLst/>
          </a:prstGeom>
        </p:spPr>
      </p:pic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CB355D85-7344-432A-B76D-C184E30FFA4C}"/>
              </a:ext>
            </a:extLst>
          </p:cNvPr>
          <p:cNvGrpSpPr/>
          <p:nvPr/>
        </p:nvGrpSpPr>
        <p:grpSpPr>
          <a:xfrm>
            <a:off x="7712550" y="1856648"/>
            <a:ext cx="803803" cy="527907"/>
            <a:chOff x="3428525" y="1458919"/>
            <a:chExt cx="985014" cy="527907"/>
          </a:xfrm>
        </p:grpSpPr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861E6FC6-E8AE-4B7A-8C84-6AA0B89CFDF9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B0B99733-A344-4947-B167-0E1A973A182C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1" name="รูปภาพ 70">
            <a:extLst>
              <a:ext uri="{FF2B5EF4-FFF2-40B4-BE49-F238E27FC236}">
                <a16:creationId xmlns:a16="http://schemas.microsoft.com/office/drawing/2014/main" id="{F25A8A83-6B3B-4B1B-A40F-C8BA93F4BEFA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446774" y="1388556"/>
            <a:ext cx="1378955" cy="720000"/>
          </a:xfrm>
          <a:prstGeom prst="rect">
            <a:avLst/>
          </a:prstGeom>
        </p:spPr>
      </p:pic>
      <p:pic>
        <p:nvPicPr>
          <p:cNvPr id="72" name="รูปภาพ 71">
            <a:extLst>
              <a:ext uri="{FF2B5EF4-FFF2-40B4-BE49-F238E27FC236}">
                <a16:creationId xmlns:a16="http://schemas.microsoft.com/office/drawing/2014/main" id="{7EB30CD3-5B53-4993-A2E8-F84273F0D2F7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71207" y="2240356"/>
            <a:ext cx="609386" cy="607299"/>
          </a:xfrm>
          <a:prstGeom prst="rect">
            <a:avLst/>
          </a:prstGeom>
        </p:spPr>
      </p:pic>
      <p:pic>
        <p:nvPicPr>
          <p:cNvPr id="73" name="รูปภาพ 72">
            <a:extLst>
              <a:ext uri="{FF2B5EF4-FFF2-40B4-BE49-F238E27FC236}">
                <a16:creationId xmlns:a16="http://schemas.microsoft.com/office/drawing/2014/main" id="{012D87D2-4A08-4486-BDEB-95C8EF272FEC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307898" y="2240357"/>
            <a:ext cx="609386" cy="607299"/>
          </a:xfrm>
          <a:prstGeom prst="rect">
            <a:avLst/>
          </a:prstGeom>
        </p:spPr>
      </p:pic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C375199E-FC61-4A33-83B5-7FC2B9BAFDC9}"/>
              </a:ext>
            </a:extLst>
          </p:cNvPr>
          <p:cNvGrpSpPr/>
          <p:nvPr/>
        </p:nvGrpSpPr>
        <p:grpSpPr>
          <a:xfrm>
            <a:off x="9753792" y="1856647"/>
            <a:ext cx="803803" cy="527907"/>
            <a:chOff x="3428525" y="1458919"/>
            <a:chExt cx="985014" cy="527907"/>
          </a:xfrm>
        </p:grpSpPr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0666AF3A-4C9D-4B9E-B544-D243DE80B821}"/>
                </a:ext>
              </a:extLst>
            </p:cNvPr>
            <p:cNvCxnSpPr/>
            <p:nvPr/>
          </p:nvCxnSpPr>
          <p:spPr>
            <a:xfrm flipH="1">
              <a:off x="3428525" y="1463910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5D1338C8-F196-4500-8E98-E1DE4D6BD65B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93696" cy="522916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7" name="รูปภาพ 76">
            <a:extLst>
              <a:ext uri="{FF2B5EF4-FFF2-40B4-BE49-F238E27FC236}">
                <a16:creationId xmlns:a16="http://schemas.microsoft.com/office/drawing/2014/main" id="{3EECD5DB-6512-4B40-8C81-225888157328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488016" y="1388555"/>
            <a:ext cx="1378955" cy="720000"/>
          </a:xfrm>
          <a:prstGeom prst="rect">
            <a:avLst/>
          </a:prstGeom>
        </p:spPr>
      </p:pic>
      <p:pic>
        <p:nvPicPr>
          <p:cNvPr id="78" name="รูปภาพ 77">
            <a:extLst>
              <a:ext uri="{FF2B5EF4-FFF2-40B4-BE49-F238E27FC236}">
                <a16:creationId xmlns:a16="http://schemas.microsoft.com/office/drawing/2014/main" id="{183A9247-1416-4EC9-AEC3-9B856F3B8155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412449" y="2240355"/>
            <a:ext cx="609386" cy="607299"/>
          </a:xfrm>
          <a:prstGeom prst="rect">
            <a:avLst/>
          </a:prstGeom>
        </p:spPr>
      </p:pic>
      <p:pic>
        <p:nvPicPr>
          <p:cNvPr id="79" name="รูปภาพ 78">
            <a:extLst>
              <a:ext uri="{FF2B5EF4-FFF2-40B4-BE49-F238E27FC236}">
                <a16:creationId xmlns:a16="http://schemas.microsoft.com/office/drawing/2014/main" id="{9875DFF0-0802-45BB-B871-D68616886E34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349140" y="2240356"/>
            <a:ext cx="609386" cy="607299"/>
          </a:xfrm>
          <a:prstGeom prst="rect">
            <a:avLst/>
          </a:prstGeom>
        </p:spPr>
      </p:pic>
      <p:sp>
        <p:nvSpPr>
          <p:cNvPr id="80" name="วงเล็บปีกกาขวา 79">
            <a:extLst>
              <a:ext uri="{FF2B5EF4-FFF2-40B4-BE49-F238E27FC236}">
                <a16:creationId xmlns:a16="http://schemas.microsoft.com/office/drawing/2014/main" id="{28ABE5F8-5E8C-4318-8DC2-9D43BA672E02}"/>
              </a:ext>
            </a:extLst>
          </p:cNvPr>
          <p:cNvSpPr/>
          <p:nvPr/>
        </p:nvSpPr>
        <p:spPr>
          <a:xfrm rot="16200000" flipH="1">
            <a:off x="6066276" y="-1921680"/>
            <a:ext cx="180000" cy="9684000"/>
          </a:xfrm>
          <a:prstGeom prst="rightBrace">
            <a:avLst>
              <a:gd name="adj1" fmla="val 25000"/>
              <a:gd name="adj2" fmla="val 50000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81" name="รูปภาพ 80">
            <a:extLst>
              <a:ext uri="{FF2B5EF4-FFF2-40B4-BE49-F238E27FC236}">
                <a16:creationId xmlns:a16="http://schemas.microsoft.com/office/drawing/2014/main" id="{244FFF9E-2A26-4E7F-9BD0-58F1CFF4A5F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853754" y="3162331"/>
            <a:ext cx="2622441" cy="1260000"/>
          </a:xfrm>
          <a:prstGeom prst="rect">
            <a:avLst/>
          </a:prstGeom>
        </p:spPr>
      </p:pic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04830DB2-D1EE-4491-B194-6313FB694F40}"/>
              </a:ext>
            </a:extLst>
          </p:cNvPr>
          <p:cNvSpPr txBox="1"/>
          <p:nvPr/>
        </p:nvSpPr>
        <p:spPr>
          <a:xfrm>
            <a:off x="2154960" y="4484727"/>
            <a:ext cx="74029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ธนบัตร 20 บาท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 ฉบับ แลก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100 บาท ได้ 1 ฉบับ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3" name="Google Shape;3832;p61">
            <a:extLst>
              <a:ext uri="{FF2B5EF4-FFF2-40B4-BE49-F238E27FC236}">
                <a16:creationId xmlns:a16="http://schemas.microsoft.com/office/drawing/2014/main" id="{18427DB6-F777-44C6-9D0B-72A253FCB073}"/>
              </a:ext>
            </a:extLst>
          </p:cNvPr>
          <p:cNvSpPr/>
          <p:nvPr/>
        </p:nvSpPr>
        <p:spPr>
          <a:xfrm rot="5400000" flipH="1">
            <a:off x="5273124" y="2004235"/>
            <a:ext cx="1031780" cy="7502425"/>
          </a:xfrm>
          <a:custGeom>
            <a:avLst/>
            <a:gdLst>
              <a:gd name="connsiteX0" fmla="*/ 140157 w 1031780"/>
              <a:gd name="connsiteY0" fmla="*/ 0 h 7502425"/>
              <a:gd name="connsiteX1" fmla="*/ 493346 w 1031780"/>
              <a:gd name="connsiteY1" fmla="*/ 0 h 7502425"/>
              <a:gd name="connsiteX2" fmla="*/ 891623 w 1031780"/>
              <a:gd name="connsiteY2" fmla="*/ 0 h 7502425"/>
              <a:gd name="connsiteX3" fmla="*/ 1031780 w 1031780"/>
              <a:gd name="connsiteY3" fmla="*/ 140157 h 7502425"/>
              <a:gd name="connsiteX4" fmla="*/ 1031780 w 1031780"/>
              <a:gd name="connsiteY4" fmla="*/ 622697 h 7502425"/>
              <a:gd name="connsiteX5" fmla="*/ 1031780 w 1031780"/>
              <a:gd name="connsiteY5" fmla="*/ 961030 h 7502425"/>
              <a:gd name="connsiteX6" fmla="*/ 1031780 w 1031780"/>
              <a:gd name="connsiteY6" fmla="*/ 1443570 h 7502425"/>
              <a:gd name="connsiteX7" fmla="*/ 1031780 w 1031780"/>
              <a:gd name="connsiteY7" fmla="*/ 2142421 h 7502425"/>
              <a:gd name="connsiteX8" fmla="*/ 1031780 w 1031780"/>
              <a:gd name="connsiteY8" fmla="*/ 2624961 h 7502425"/>
              <a:gd name="connsiteX9" fmla="*/ 1031780 w 1031780"/>
              <a:gd name="connsiteY9" fmla="*/ 3035397 h 7502425"/>
              <a:gd name="connsiteX10" fmla="*/ 1031780 w 1031780"/>
              <a:gd name="connsiteY10" fmla="*/ 3373730 h 7502425"/>
              <a:gd name="connsiteX11" fmla="*/ 1031780 w 1031780"/>
              <a:gd name="connsiteY11" fmla="*/ 3784167 h 7502425"/>
              <a:gd name="connsiteX12" fmla="*/ 1031780 w 1031780"/>
              <a:gd name="connsiteY12" fmla="*/ 4266707 h 7502425"/>
              <a:gd name="connsiteX13" fmla="*/ 1031780 w 1031780"/>
              <a:gd name="connsiteY13" fmla="*/ 4893454 h 7502425"/>
              <a:gd name="connsiteX14" fmla="*/ 1031780 w 1031780"/>
              <a:gd name="connsiteY14" fmla="*/ 5520202 h 7502425"/>
              <a:gd name="connsiteX15" fmla="*/ 1031780 w 1031780"/>
              <a:gd name="connsiteY15" fmla="*/ 5858534 h 7502425"/>
              <a:gd name="connsiteX16" fmla="*/ 1031780 w 1031780"/>
              <a:gd name="connsiteY16" fmla="*/ 6268971 h 7502425"/>
              <a:gd name="connsiteX17" fmla="*/ 1031780 w 1031780"/>
              <a:gd name="connsiteY17" fmla="*/ 7350526 h 7502425"/>
              <a:gd name="connsiteX18" fmla="*/ 879881 w 1031780"/>
              <a:gd name="connsiteY18" fmla="*/ 7502425 h 7502425"/>
              <a:gd name="connsiteX19" fmla="*/ 508610 w 1031780"/>
              <a:gd name="connsiteY19" fmla="*/ 7502425 h 7502425"/>
              <a:gd name="connsiteX20" fmla="*/ 151899 w 1031780"/>
              <a:gd name="connsiteY20" fmla="*/ 7502425 h 7502425"/>
              <a:gd name="connsiteX21" fmla="*/ 0 w 1031780"/>
              <a:gd name="connsiteY21" fmla="*/ 7350526 h 7502425"/>
              <a:gd name="connsiteX22" fmla="*/ 0 w 1031780"/>
              <a:gd name="connsiteY22" fmla="*/ 6795882 h 7502425"/>
              <a:gd name="connsiteX23" fmla="*/ 0 w 1031780"/>
              <a:gd name="connsiteY23" fmla="*/ 6097031 h 7502425"/>
              <a:gd name="connsiteX24" fmla="*/ 0 w 1031780"/>
              <a:gd name="connsiteY24" fmla="*/ 5686595 h 7502425"/>
              <a:gd name="connsiteX25" fmla="*/ 0 w 1031780"/>
              <a:gd name="connsiteY25" fmla="*/ 5348262 h 7502425"/>
              <a:gd name="connsiteX26" fmla="*/ 0 w 1031780"/>
              <a:gd name="connsiteY26" fmla="*/ 4721515 h 7502425"/>
              <a:gd name="connsiteX27" fmla="*/ 0 w 1031780"/>
              <a:gd name="connsiteY27" fmla="*/ 4238974 h 7502425"/>
              <a:gd name="connsiteX28" fmla="*/ 0 w 1031780"/>
              <a:gd name="connsiteY28" fmla="*/ 3612227 h 7502425"/>
              <a:gd name="connsiteX29" fmla="*/ 0 w 1031780"/>
              <a:gd name="connsiteY29" fmla="*/ 2985480 h 7502425"/>
              <a:gd name="connsiteX30" fmla="*/ 0 w 1031780"/>
              <a:gd name="connsiteY30" fmla="*/ 2430836 h 7502425"/>
              <a:gd name="connsiteX31" fmla="*/ 0 w 1031780"/>
              <a:gd name="connsiteY31" fmla="*/ 2020399 h 7502425"/>
              <a:gd name="connsiteX32" fmla="*/ 0 w 1031780"/>
              <a:gd name="connsiteY32" fmla="*/ 1393652 h 7502425"/>
              <a:gd name="connsiteX33" fmla="*/ 0 w 1031780"/>
              <a:gd name="connsiteY33" fmla="*/ 766904 h 7502425"/>
              <a:gd name="connsiteX34" fmla="*/ 0 w 1031780"/>
              <a:gd name="connsiteY34" fmla="*/ 140157 h 7502425"/>
              <a:gd name="connsiteX35" fmla="*/ 140157 w 1031780"/>
              <a:gd name="connsiteY35" fmla="*/ 0 h 750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1780" h="7502425" fill="none" extrusionOk="0">
                <a:moveTo>
                  <a:pt x="140157" y="0"/>
                </a:moveTo>
                <a:cubicBezTo>
                  <a:pt x="217387" y="-2211"/>
                  <a:pt x="328110" y="35181"/>
                  <a:pt x="493346" y="0"/>
                </a:cubicBezTo>
                <a:cubicBezTo>
                  <a:pt x="658582" y="-35181"/>
                  <a:pt x="712410" y="8289"/>
                  <a:pt x="891623" y="0"/>
                </a:cubicBezTo>
                <a:cubicBezTo>
                  <a:pt x="955803" y="7496"/>
                  <a:pt x="1011906" y="65525"/>
                  <a:pt x="1031780" y="140157"/>
                </a:cubicBezTo>
                <a:cubicBezTo>
                  <a:pt x="1041219" y="278610"/>
                  <a:pt x="1023078" y="474176"/>
                  <a:pt x="1031780" y="622697"/>
                </a:cubicBezTo>
                <a:cubicBezTo>
                  <a:pt x="1040482" y="771218"/>
                  <a:pt x="1031393" y="853465"/>
                  <a:pt x="1031780" y="961030"/>
                </a:cubicBezTo>
                <a:cubicBezTo>
                  <a:pt x="1032167" y="1068595"/>
                  <a:pt x="1011948" y="1310528"/>
                  <a:pt x="1031780" y="1443570"/>
                </a:cubicBezTo>
                <a:cubicBezTo>
                  <a:pt x="1051612" y="1576612"/>
                  <a:pt x="970126" y="1997658"/>
                  <a:pt x="1031780" y="2142421"/>
                </a:cubicBezTo>
                <a:cubicBezTo>
                  <a:pt x="1093434" y="2287184"/>
                  <a:pt x="1005858" y="2415351"/>
                  <a:pt x="1031780" y="2624961"/>
                </a:cubicBezTo>
                <a:cubicBezTo>
                  <a:pt x="1057702" y="2834571"/>
                  <a:pt x="1031120" y="2833818"/>
                  <a:pt x="1031780" y="3035397"/>
                </a:cubicBezTo>
                <a:cubicBezTo>
                  <a:pt x="1032440" y="3236976"/>
                  <a:pt x="1008100" y="3304352"/>
                  <a:pt x="1031780" y="3373730"/>
                </a:cubicBezTo>
                <a:cubicBezTo>
                  <a:pt x="1055460" y="3443108"/>
                  <a:pt x="1013650" y="3610435"/>
                  <a:pt x="1031780" y="3784167"/>
                </a:cubicBezTo>
                <a:cubicBezTo>
                  <a:pt x="1049910" y="3957899"/>
                  <a:pt x="1021859" y="4084135"/>
                  <a:pt x="1031780" y="4266707"/>
                </a:cubicBezTo>
                <a:cubicBezTo>
                  <a:pt x="1041701" y="4449279"/>
                  <a:pt x="1013993" y="4587998"/>
                  <a:pt x="1031780" y="4893454"/>
                </a:cubicBezTo>
                <a:cubicBezTo>
                  <a:pt x="1049567" y="5198910"/>
                  <a:pt x="1002784" y="5313600"/>
                  <a:pt x="1031780" y="5520202"/>
                </a:cubicBezTo>
                <a:cubicBezTo>
                  <a:pt x="1060776" y="5726804"/>
                  <a:pt x="1024799" y="5708379"/>
                  <a:pt x="1031780" y="5858534"/>
                </a:cubicBezTo>
                <a:cubicBezTo>
                  <a:pt x="1038761" y="6008689"/>
                  <a:pt x="994925" y="6080466"/>
                  <a:pt x="1031780" y="6268971"/>
                </a:cubicBezTo>
                <a:cubicBezTo>
                  <a:pt x="1068635" y="6457476"/>
                  <a:pt x="921282" y="6888516"/>
                  <a:pt x="1031780" y="7350526"/>
                </a:cubicBezTo>
                <a:cubicBezTo>
                  <a:pt x="1023621" y="7456417"/>
                  <a:pt x="964624" y="7508159"/>
                  <a:pt x="879881" y="7502425"/>
                </a:cubicBezTo>
                <a:cubicBezTo>
                  <a:pt x="712917" y="7534011"/>
                  <a:pt x="676123" y="7464266"/>
                  <a:pt x="508610" y="7502425"/>
                </a:cubicBezTo>
                <a:cubicBezTo>
                  <a:pt x="341097" y="7540584"/>
                  <a:pt x="307747" y="7463986"/>
                  <a:pt x="151899" y="7502425"/>
                </a:cubicBezTo>
                <a:cubicBezTo>
                  <a:pt x="75278" y="7480461"/>
                  <a:pt x="-301" y="7432357"/>
                  <a:pt x="0" y="7350526"/>
                </a:cubicBezTo>
                <a:cubicBezTo>
                  <a:pt x="-17984" y="7099922"/>
                  <a:pt x="34768" y="7064725"/>
                  <a:pt x="0" y="6795882"/>
                </a:cubicBezTo>
                <a:cubicBezTo>
                  <a:pt x="-34768" y="6527039"/>
                  <a:pt x="42943" y="6358673"/>
                  <a:pt x="0" y="6097031"/>
                </a:cubicBezTo>
                <a:cubicBezTo>
                  <a:pt x="-42943" y="5835389"/>
                  <a:pt x="12736" y="5805970"/>
                  <a:pt x="0" y="5686595"/>
                </a:cubicBezTo>
                <a:cubicBezTo>
                  <a:pt x="-12736" y="5567220"/>
                  <a:pt x="9616" y="5458268"/>
                  <a:pt x="0" y="5348262"/>
                </a:cubicBezTo>
                <a:cubicBezTo>
                  <a:pt x="-9616" y="5238256"/>
                  <a:pt x="62269" y="5027213"/>
                  <a:pt x="0" y="4721515"/>
                </a:cubicBezTo>
                <a:cubicBezTo>
                  <a:pt x="-62269" y="4415817"/>
                  <a:pt x="50679" y="4336331"/>
                  <a:pt x="0" y="4238974"/>
                </a:cubicBezTo>
                <a:cubicBezTo>
                  <a:pt x="-50679" y="4141617"/>
                  <a:pt x="1372" y="3785219"/>
                  <a:pt x="0" y="3612227"/>
                </a:cubicBezTo>
                <a:cubicBezTo>
                  <a:pt x="-1372" y="3439235"/>
                  <a:pt x="9309" y="3182548"/>
                  <a:pt x="0" y="2985480"/>
                </a:cubicBezTo>
                <a:cubicBezTo>
                  <a:pt x="-9309" y="2788412"/>
                  <a:pt x="44388" y="2678043"/>
                  <a:pt x="0" y="2430836"/>
                </a:cubicBezTo>
                <a:cubicBezTo>
                  <a:pt x="-44388" y="2183629"/>
                  <a:pt x="8908" y="2123077"/>
                  <a:pt x="0" y="2020399"/>
                </a:cubicBezTo>
                <a:cubicBezTo>
                  <a:pt x="-8908" y="1917721"/>
                  <a:pt x="24498" y="1685154"/>
                  <a:pt x="0" y="1393652"/>
                </a:cubicBezTo>
                <a:cubicBezTo>
                  <a:pt x="-24498" y="1102150"/>
                  <a:pt x="33479" y="951735"/>
                  <a:pt x="0" y="766904"/>
                </a:cubicBezTo>
                <a:cubicBezTo>
                  <a:pt x="-33479" y="582073"/>
                  <a:pt x="54569" y="438451"/>
                  <a:pt x="0" y="140157"/>
                </a:cubicBezTo>
                <a:cubicBezTo>
                  <a:pt x="2660" y="59136"/>
                  <a:pt x="69583" y="-6949"/>
                  <a:pt x="140157" y="0"/>
                </a:cubicBezTo>
                <a:close/>
              </a:path>
              <a:path w="1031780" h="7502425" stroke="0" extrusionOk="0">
                <a:moveTo>
                  <a:pt x="140157" y="0"/>
                </a:moveTo>
                <a:cubicBezTo>
                  <a:pt x="237980" y="-32030"/>
                  <a:pt x="375287" y="14677"/>
                  <a:pt x="508375" y="0"/>
                </a:cubicBezTo>
                <a:cubicBezTo>
                  <a:pt x="641463" y="-14677"/>
                  <a:pt x="719240" y="16994"/>
                  <a:pt x="891623" y="0"/>
                </a:cubicBezTo>
                <a:cubicBezTo>
                  <a:pt x="988965" y="-3737"/>
                  <a:pt x="1018630" y="43832"/>
                  <a:pt x="1031780" y="140157"/>
                </a:cubicBezTo>
                <a:cubicBezTo>
                  <a:pt x="1045811" y="255883"/>
                  <a:pt x="1030829" y="369245"/>
                  <a:pt x="1031780" y="478490"/>
                </a:cubicBezTo>
                <a:cubicBezTo>
                  <a:pt x="1032731" y="587735"/>
                  <a:pt x="972197" y="839903"/>
                  <a:pt x="1031780" y="1177341"/>
                </a:cubicBezTo>
                <a:cubicBezTo>
                  <a:pt x="1091363" y="1514779"/>
                  <a:pt x="973810" y="1553390"/>
                  <a:pt x="1031780" y="1731985"/>
                </a:cubicBezTo>
                <a:cubicBezTo>
                  <a:pt x="1089750" y="1910580"/>
                  <a:pt x="1007186" y="1985522"/>
                  <a:pt x="1031780" y="2070317"/>
                </a:cubicBezTo>
                <a:cubicBezTo>
                  <a:pt x="1056374" y="2155112"/>
                  <a:pt x="1002098" y="2424865"/>
                  <a:pt x="1031780" y="2552857"/>
                </a:cubicBezTo>
                <a:cubicBezTo>
                  <a:pt x="1061462" y="2680849"/>
                  <a:pt x="994318" y="2792856"/>
                  <a:pt x="1031780" y="2891190"/>
                </a:cubicBezTo>
                <a:cubicBezTo>
                  <a:pt x="1069242" y="2989524"/>
                  <a:pt x="1029750" y="3339986"/>
                  <a:pt x="1031780" y="3517938"/>
                </a:cubicBezTo>
                <a:cubicBezTo>
                  <a:pt x="1033810" y="3695890"/>
                  <a:pt x="1018510" y="3759204"/>
                  <a:pt x="1031780" y="3928374"/>
                </a:cubicBezTo>
                <a:cubicBezTo>
                  <a:pt x="1045050" y="4097544"/>
                  <a:pt x="1011757" y="4394206"/>
                  <a:pt x="1031780" y="4627225"/>
                </a:cubicBezTo>
                <a:cubicBezTo>
                  <a:pt x="1051803" y="4860244"/>
                  <a:pt x="989687" y="4965584"/>
                  <a:pt x="1031780" y="5109765"/>
                </a:cubicBezTo>
                <a:cubicBezTo>
                  <a:pt x="1073873" y="5253946"/>
                  <a:pt x="970015" y="5549241"/>
                  <a:pt x="1031780" y="5808616"/>
                </a:cubicBezTo>
                <a:cubicBezTo>
                  <a:pt x="1093545" y="6067991"/>
                  <a:pt x="1003314" y="6044558"/>
                  <a:pt x="1031780" y="6219053"/>
                </a:cubicBezTo>
                <a:cubicBezTo>
                  <a:pt x="1060246" y="6393548"/>
                  <a:pt x="1013939" y="6619942"/>
                  <a:pt x="1031780" y="6773696"/>
                </a:cubicBezTo>
                <a:cubicBezTo>
                  <a:pt x="1049621" y="6927450"/>
                  <a:pt x="1000516" y="7073363"/>
                  <a:pt x="1031780" y="7350526"/>
                </a:cubicBezTo>
                <a:cubicBezTo>
                  <a:pt x="1021655" y="7430657"/>
                  <a:pt x="953524" y="7484093"/>
                  <a:pt x="879881" y="7502425"/>
                </a:cubicBezTo>
                <a:cubicBezTo>
                  <a:pt x="783156" y="7541576"/>
                  <a:pt x="687626" y="7493850"/>
                  <a:pt x="537729" y="7502425"/>
                </a:cubicBezTo>
                <a:cubicBezTo>
                  <a:pt x="387832" y="7511000"/>
                  <a:pt x="320406" y="7471903"/>
                  <a:pt x="151899" y="7502425"/>
                </a:cubicBezTo>
                <a:cubicBezTo>
                  <a:pt x="68337" y="7499335"/>
                  <a:pt x="-5931" y="7433851"/>
                  <a:pt x="0" y="7350526"/>
                </a:cubicBezTo>
                <a:cubicBezTo>
                  <a:pt x="-32625" y="7205482"/>
                  <a:pt x="19883" y="7178977"/>
                  <a:pt x="0" y="7012193"/>
                </a:cubicBezTo>
                <a:cubicBezTo>
                  <a:pt x="-19883" y="6845409"/>
                  <a:pt x="2667" y="6686210"/>
                  <a:pt x="0" y="6529653"/>
                </a:cubicBezTo>
                <a:cubicBezTo>
                  <a:pt x="-2667" y="6373096"/>
                  <a:pt x="45394" y="6160969"/>
                  <a:pt x="0" y="6047113"/>
                </a:cubicBezTo>
                <a:cubicBezTo>
                  <a:pt x="-45394" y="5933257"/>
                  <a:pt x="26158" y="5853657"/>
                  <a:pt x="0" y="5708780"/>
                </a:cubicBezTo>
                <a:cubicBezTo>
                  <a:pt x="-26158" y="5563903"/>
                  <a:pt x="37542" y="5272327"/>
                  <a:pt x="0" y="5154137"/>
                </a:cubicBezTo>
                <a:cubicBezTo>
                  <a:pt x="-37542" y="5035947"/>
                  <a:pt x="41292" y="4925293"/>
                  <a:pt x="0" y="4743700"/>
                </a:cubicBezTo>
                <a:cubicBezTo>
                  <a:pt x="-41292" y="4562107"/>
                  <a:pt x="57354" y="4248339"/>
                  <a:pt x="0" y="4044849"/>
                </a:cubicBezTo>
                <a:cubicBezTo>
                  <a:pt x="-57354" y="3841359"/>
                  <a:pt x="67653" y="3578279"/>
                  <a:pt x="0" y="3345998"/>
                </a:cubicBezTo>
                <a:cubicBezTo>
                  <a:pt x="-67653" y="3113717"/>
                  <a:pt x="53550" y="3038557"/>
                  <a:pt x="0" y="2791354"/>
                </a:cubicBezTo>
                <a:cubicBezTo>
                  <a:pt x="-53550" y="2544151"/>
                  <a:pt x="19859" y="2537130"/>
                  <a:pt x="0" y="2453022"/>
                </a:cubicBezTo>
                <a:cubicBezTo>
                  <a:pt x="-19859" y="2368914"/>
                  <a:pt x="80868" y="1941440"/>
                  <a:pt x="0" y="1754170"/>
                </a:cubicBezTo>
                <a:cubicBezTo>
                  <a:pt x="-80868" y="1566900"/>
                  <a:pt x="43759" y="1436443"/>
                  <a:pt x="0" y="1271630"/>
                </a:cubicBezTo>
                <a:cubicBezTo>
                  <a:pt x="-43759" y="1106817"/>
                  <a:pt x="28754" y="1033301"/>
                  <a:pt x="0" y="933298"/>
                </a:cubicBezTo>
                <a:cubicBezTo>
                  <a:pt x="-28754" y="833295"/>
                  <a:pt x="45317" y="370556"/>
                  <a:pt x="0" y="140157"/>
                </a:cubicBezTo>
                <a:cubicBezTo>
                  <a:pt x="13407" y="77657"/>
                  <a:pt x="56930" y="21648"/>
                  <a:pt x="140157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4" name="Google Shape;3842;p61">
            <a:extLst>
              <a:ext uri="{FF2B5EF4-FFF2-40B4-BE49-F238E27FC236}">
                <a16:creationId xmlns:a16="http://schemas.microsoft.com/office/drawing/2014/main" id="{55D92471-874F-4B2C-99ED-1ECA01452367}"/>
              </a:ext>
            </a:extLst>
          </p:cNvPr>
          <p:cNvSpPr txBox="1"/>
          <p:nvPr/>
        </p:nvSpPr>
        <p:spPr>
          <a:xfrm>
            <a:off x="2367093" y="5199226"/>
            <a:ext cx="712483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 ฉบับ เป็นเงิน 5 × 20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100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บาท</a:t>
            </a:r>
          </a:p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 ฉบับ แลกธนบัตร 100 บาท ได้ 1 ฉบับ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910527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950"/>
                            </p:stCondLst>
                            <p:childTnLst>
                              <p:par>
                                <p:cTn id="9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9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95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9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9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9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95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9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95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95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95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9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895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95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95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95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9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395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495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5950"/>
                            </p:stCondLst>
                            <p:childTnLst>
                              <p:par>
                                <p:cTn id="8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6950"/>
                            </p:stCondLst>
                            <p:childTnLst>
                              <p:par>
                                <p:cTn id="8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79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895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95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635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68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80" grpId="0" animBg="1"/>
      <p:bldP spid="82" grpId="0"/>
      <p:bldP spid="83" grpId="0" animBg="1"/>
      <p:bldP spid="8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รูปภาพ 53">
            <a:extLst>
              <a:ext uri="{FF2B5EF4-FFF2-40B4-BE49-F238E27FC236}">
                <a16:creationId xmlns:a16="http://schemas.microsoft.com/office/drawing/2014/main" id="{EAE09E01-7F2F-46A0-80BF-2BB3A8775922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52287" y="3165156"/>
            <a:ext cx="1080000" cy="540000"/>
          </a:xfrm>
          <a:prstGeom prst="rect">
            <a:avLst/>
          </a:prstGeom>
        </p:spPr>
      </p:pic>
      <p:sp>
        <p:nvSpPr>
          <p:cNvPr id="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559919" y="586662"/>
            <a:ext cx="63578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500 บาท 1 ฉบับ แลกธนบัตร 50 บาทได้กี่ฉบับ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1D97F78D-A690-4344-8A28-C84A08E2BC1C}"/>
              </a:ext>
            </a:extLst>
          </p:cNvPr>
          <p:cNvGrpSpPr/>
          <p:nvPr/>
        </p:nvGrpSpPr>
        <p:grpSpPr>
          <a:xfrm>
            <a:off x="1992289" y="2840717"/>
            <a:ext cx="383237" cy="509080"/>
            <a:chOff x="3864062" y="1458919"/>
            <a:chExt cx="469637" cy="509080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F053EDE-3F61-42E8-9E01-B813B5302337}"/>
                </a:ext>
              </a:extLst>
            </p:cNvPr>
            <p:cNvCxnSpPr>
              <a:cxnSpLocks/>
              <a:endCxn id="54" idx="0"/>
            </p:cNvCxnSpPr>
            <p:nvPr/>
          </p:nvCxnSpPr>
          <p:spPr>
            <a:xfrm flipH="1">
              <a:off x="3864062" y="1463910"/>
              <a:ext cx="250258" cy="319448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6E543BFF-93FB-406F-AEFB-BEB03E8D89D4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13856" cy="509080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CF2DD9AA-BBD0-4FBE-9591-D5ED311914A1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92287" y="3341088"/>
            <a:ext cx="1080000" cy="540000"/>
          </a:xfrm>
          <a:prstGeom prst="rect">
            <a:avLst/>
          </a:prstGeom>
        </p:spPr>
      </p:pic>
      <p:cxnSp>
        <p:nvCxnSpPr>
          <p:cNvPr id="4" name="ตัวเชื่อมต่อตรง 3">
            <a:extLst>
              <a:ext uri="{FF2B5EF4-FFF2-40B4-BE49-F238E27FC236}">
                <a16:creationId xmlns:a16="http://schemas.microsoft.com/office/drawing/2014/main" id="{C08EAA49-D537-4A8C-8079-3C20C1D8CC5D}"/>
              </a:ext>
            </a:extLst>
          </p:cNvPr>
          <p:cNvCxnSpPr>
            <a:cxnSpLocks/>
            <a:stCxn id="81" idx="2"/>
            <a:endCxn id="50" idx="0"/>
          </p:cNvCxnSpPr>
          <p:nvPr/>
        </p:nvCxnSpPr>
        <p:spPr>
          <a:xfrm flipH="1">
            <a:off x="2164093" y="1922583"/>
            <a:ext cx="3883449" cy="37160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1" name="รูปภาพ 80">
            <a:extLst>
              <a:ext uri="{FF2B5EF4-FFF2-40B4-BE49-F238E27FC236}">
                <a16:creationId xmlns:a16="http://schemas.microsoft.com/office/drawing/2014/main" id="{244FFF9E-2A26-4E7F-9BD0-58F1CFF4A5FC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66524" y="1202583"/>
            <a:ext cx="1562035" cy="720000"/>
          </a:xfrm>
          <a:prstGeom prst="rect">
            <a:avLst/>
          </a:prstGeom>
        </p:spPr>
      </p:pic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CB8FF5E1-82F4-4556-914A-CDAE355DD60D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52287" y="2294190"/>
            <a:ext cx="1423611" cy="684000"/>
          </a:xfrm>
          <a:prstGeom prst="rect">
            <a:avLst/>
          </a:prstGeom>
        </p:spPr>
      </p:pic>
      <p:pic>
        <p:nvPicPr>
          <p:cNvPr id="91" name="รูปภาพ 90">
            <a:extLst>
              <a:ext uri="{FF2B5EF4-FFF2-40B4-BE49-F238E27FC236}">
                <a16:creationId xmlns:a16="http://schemas.microsoft.com/office/drawing/2014/main" id="{CBAAE400-619B-4A42-A1B4-454B05DED2DD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407726" y="3173865"/>
            <a:ext cx="1080000" cy="540000"/>
          </a:xfrm>
          <a:prstGeom prst="rect">
            <a:avLst/>
          </a:prstGeom>
        </p:spPr>
      </p:pic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B45AB4F2-B995-4C4F-827B-0193E212313E}"/>
              </a:ext>
            </a:extLst>
          </p:cNvPr>
          <p:cNvGrpSpPr/>
          <p:nvPr/>
        </p:nvGrpSpPr>
        <p:grpSpPr>
          <a:xfrm>
            <a:off x="3921274" y="2849426"/>
            <a:ext cx="541940" cy="509080"/>
            <a:chOff x="3669584" y="1458919"/>
            <a:chExt cx="664115" cy="509080"/>
          </a:xfrm>
        </p:grpSpPr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44AFBC4E-17DB-4D08-8465-E217F5467E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69584" y="1459832"/>
              <a:ext cx="250257" cy="319448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531DA43E-A2D1-4484-8FB7-78CE77D3BC03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13856" cy="509080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5" name="รูปภาพ 94">
            <a:extLst>
              <a:ext uri="{FF2B5EF4-FFF2-40B4-BE49-F238E27FC236}">
                <a16:creationId xmlns:a16="http://schemas.microsoft.com/office/drawing/2014/main" id="{DBC4234F-9009-479D-A1D4-2CC69CC9D429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47726" y="3349797"/>
            <a:ext cx="1080000" cy="540000"/>
          </a:xfrm>
          <a:prstGeom prst="rect">
            <a:avLst/>
          </a:prstGeom>
        </p:spPr>
      </p:pic>
      <p:cxnSp>
        <p:nvCxnSpPr>
          <p:cNvPr id="97" name="ตัวเชื่อมต่อตรง 96">
            <a:extLst>
              <a:ext uri="{FF2B5EF4-FFF2-40B4-BE49-F238E27FC236}">
                <a16:creationId xmlns:a16="http://schemas.microsoft.com/office/drawing/2014/main" id="{FEF44C19-A0CD-4605-B791-8396F6592A19}"/>
              </a:ext>
            </a:extLst>
          </p:cNvPr>
          <p:cNvCxnSpPr>
            <a:cxnSpLocks/>
            <a:endCxn id="96" idx="0"/>
          </p:cNvCxnSpPr>
          <p:nvPr/>
        </p:nvCxnSpPr>
        <p:spPr>
          <a:xfrm flipH="1">
            <a:off x="4119532" y="1925498"/>
            <a:ext cx="1936720" cy="37740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8" name="รูปภาพ 97">
            <a:extLst>
              <a:ext uri="{FF2B5EF4-FFF2-40B4-BE49-F238E27FC236}">
                <a16:creationId xmlns:a16="http://schemas.microsoft.com/office/drawing/2014/main" id="{875A9B30-7954-4255-8D4B-9A49A5F35CE2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56348" y="3173865"/>
            <a:ext cx="1080000" cy="540000"/>
          </a:xfrm>
          <a:prstGeom prst="rect">
            <a:avLst/>
          </a:prstGeom>
        </p:spPr>
      </p:pic>
      <p:grpSp>
        <p:nvGrpSpPr>
          <p:cNvPr id="99" name="กลุ่ม 98">
            <a:extLst>
              <a:ext uri="{FF2B5EF4-FFF2-40B4-BE49-F238E27FC236}">
                <a16:creationId xmlns:a16="http://schemas.microsoft.com/office/drawing/2014/main" id="{0AE532D6-4A60-42D4-9553-CE5B019907F3}"/>
              </a:ext>
            </a:extLst>
          </p:cNvPr>
          <p:cNvGrpSpPr/>
          <p:nvPr/>
        </p:nvGrpSpPr>
        <p:grpSpPr>
          <a:xfrm>
            <a:off x="5869896" y="2849426"/>
            <a:ext cx="541940" cy="509080"/>
            <a:chOff x="3669584" y="1458919"/>
            <a:chExt cx="664115" cy="509080"/>
          </a:xfrm>
        </p:grpSpPr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033EC6C7-0CF7-4CD2-88AE-2FE6F7B069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69584" y="1459832"/>
              <a:ext cx="250257" cy="319448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ตัวเชื่อมต่อตรง 100">
              <a:extLst>
                <a:ext uri="{FF2B5EF4-FFF2-40B4-BE49-F238E27FC236}">
                  <a16:creationId xmlns:a16="http://schemas.microsoft.com/office/drawing/2014/main" id="{AE2D7AB7-1D93-4109-B22F-465B3569B8B4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13856" cy="509080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2" name="รูปภาพ 101">
            <a:extLst>
              <a:ext uri="{FF2B5EF4-FFF2-40B4-BE49-F238E27FC236}">
                <a16:creationId xmlns:a16="http://schemas.microsoft.com/office/drawing/2014/main" id="{3031F5F5-94F3-44B9-B5C6-C0F84024A062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96348" y="3349797"/>
            <a:ext cx="1080000" cy="540000"/>
          </a:xfrm>
          <a:prstGeom prst="rect">
            <a:avLst/>
          </a:prstGeom>
        </p:spPr>
      </p:pic>
      <p:pic>
        <p:nvPicPr>
          <p:cNvPr id="103" name="รูปภาพ 102">
            <a:extLst>
              <a:ext uri="{FF2B5EF4-FFF2-40B4-BE49-F238E27FC236}">
                <a16:creationId xmlns:a16="http://schemas.microsoft.com/office/drawing/2014/main" id="{666F8E2A-9549-41EE-8006-D0ED6BBC6EFE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56348" y="2302899"/>
            <a:ext cx="1423611" cy="684000"/>
          </a:xfrm>
          <a:prstGeom prst="rect">
            <a:avLst/>
          </a:prstGeom>
        </p:spPr>
      </p:pic>
      <p:pic>
        <p:nvPicPr>
          <p:cNvPr id="104" name="รูปภาพ 103">
            <a:extLst>
              <a:ext uri="{FF2B5EF4-FFF2-40B4-BE49-F238E27FC236}">
                <a16:creationId xmlns:a16="http://schemas.microsoft.com/office/drawing/2014/main" id="{18FA82CA-C4DF-4947-A5CC-4DBFF294E6B4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297048" y="3168138"/>
            <a:ext cx="1080000" cy="540000"/>
          </a:xfrm>
          <a:prstGeom prst="rect">
            <a:avLst/>
          </a:prstGeom>
        </p:spPr>
      </p:pic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E3927D8A-83B2-498F-9D87-2C0E14806B97}"/>
              </a:ext>
            </a:extLst>
          </p:cNvPr>
          <p:cNvGrpSpPr/>
          <p:nvPr/>
        </p:nvGrpSpPr>
        <p:grpSpPr>
          <a:xfrm>
            <a:off x="7810596" y="2843699"/>
            <a:ext cx="541940" cy="509080"/>
            <a:chOff x="3669584" y="1458919"/>
            <a:chExt cx="664115" cy="509080"/>
          </a:xfrm>
        </p:grpSpPr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E908ABAE-7291-4BDA-8DA4-E54C5FE3C76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69584" y="1459832"/>
              <a:ext cx="250257" cy="319448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ตัวเชื่อมต่อตรง 106">
              <a:extLst>
                <a:ext uri="{FF2B5EF4-FFF2-40B4-BE49-F238E27FC236}">
                  <a16:creationId xmlns:a16="http://schemas.microsoft.com/office/drawing/2014/main" id="{66AA08BF-CDE9-4B7B-A27A-014C08480A14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13856" cy="509080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08" name="รูปภาพ 107">
            <a:extLst>
              <a:ext uri="{FF2B5EF4-FFF2-40B4-BE49-F238E27FC236}">
                <a16:creationId xmlns:a16="http://schemas.microsoft.com/office/drawing/2014/main" id="{C63DB2F5-4994-4009-A333-F8F42D066D58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37048" y="3344070"/>
            <a:ext cx="1080000" cy="540000"/>
          </a:xfrm>
          <a:prstGeom prst="rect">
            <a:avLst/>
          </a:prstGeom>
        </p:spPr>
      </p:pic>
      <p:pic>
        <p:nvPicPr>
          <p:cNvPr id="110" name="รูปภาพ 109">
            <a:extLst>
              <a:ext uri="{FF2B5EF4-FFF2-40B4-BE49-F238E27FC236}">
                <a16:creationId xmlns:a16="http://schemas.microsoft.com/office/drawing/2014/main" id="{F7F27471-C775-4F27-A39D-6841AD7EEA82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270725" y="3168138"/>
            <a:ext cx="1080000" cy="540000"/>
          </a:xfrm>
          <a:prstGeom prst="rect">
            <a:avLst/>
          </a:prstGeom>
        </p:spPr>
      </p:pic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36AD169F-3CF1-4673-945B-39240EF3A8CA}"/>
              </a:ext>
            </a:extLst>
          </p:cNvPr>
          <p:cNvGrpSpPr/>
          <p:nvPr/>
        </p:nvGrpSpPr>
        <p:grpSpPr>
          <a:xfrm>
            <a:off x="9784273" y="2843699"/>
            <a:ext cx="541940" cy="509080"/>
            <a:chOff x="3669584" y="1458919"/>
            <a:chExt cx="664115" cy="509080"/>
          </a:xfrm>
        </p:grpSpPr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D87041AE-48B1-4C00-8E34-D02AB9ECFA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69584" y="1459832"/>
              <a:ext cx="250257" cy="319448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ตัวเชื่อมต่อตรง 112">
              <a:extLst>
                <a:ext uri="{FF2B5EF4-FFF2-40B4-BE49-F238E27FC236}">
                  <a16:creationId xmlns:a16="http://schemas.microsoft.com/office/drawing/2014/main" id="{3A1B1175-452B-44E3-87F8-A7491792F9A3}"/>
                </a:ext>
              </a:extLst>
            </p:cNvPr>
            <p:cNvCxnSpPr>
              <a:cxnSpLocks/>
            </p:cNvCxnSpPr>
            <p:nvPr/>
          </p:nvCxnSpPr>
          <p:spPr>
            <a:xfrm>
              <a:off x="3919843" y="1458919"/>
              <a:ext cx="413856" cy="509080"/>
            </a:xfrm>
            <a:prstGeom prst="line">
              <a:avLst/>
            </a:prstGeom>
            <a:ln w="1270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4" name="รูปภาพ 113">
            <a:extLst>
              <a:ext uri="{FF2B5EF4-FFF2-40B4-BE49-F238E27FC236}">
                <a16:creationId xmlns:a16="http://schemas.microsoft.com/office/drawing/2014/main" id="{8288A202-7952-4773-BA5D-EC6A95E5CAE8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810725" y="3344070"/>
            <a:ext cx="1080000" cy="540000"/>
          </a:xfrm>
          <a:prstGeom prst="rect">
            <a:avLst/>
          </a:prstGeom>
        </p:spPr>
      </p:pic>
      <p:cxnSp>
        <p:nvCxnSpPr>
          <p:cNvPr id="116" name="ตัวเชื่อมต่อตรง 115">
            <a:extLst>
              <a:ext uri="{FF2B5EF4-FFF2-40B4-BE49-F238E27FC236}">
                <a16:creationId xmlns:a16="http://schemas.microsoft.com/office/drawing/2014/main" id="{26915F4E-176A-45D2-8F24-2C270E864EF1}"/>
              </a:ext>
            </a:extLst>
          </p:cNvPr>
          <p:cNvCxnSpPr>
            <a:cxnSpLocks/>
          </p:cNvCxnSpPr>
          <p:nvPr/>
        </p:nvCxnSpPr>
        <p:spPr>
          <a:xfrm flipH="1">
            <a:off x="6062457" y="1917737"/>
            <a:ext cx="0" cy="37800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6" name="รูปภาพ 95">
            <a:extLst>
              <a:ext uri="{FF2B5EF4-FFF2-40B4-BE49-F238E27FC236}">
                <a16:creationId xmlns:a16="http://schemas.microsoft.com/office/drawing/2014/main" id="{E317254A-C351-41C7-AA12-121C9E6FBADF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407726" y="2302899"/>
            <a:ext cx="1423611" cy="684000"/>
          </a:xfrm>
          <a:prstGeom prst="rect">
            <a:avLst/>
          </a:prstGeom>
        </p:spPr>
      </p:pic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77D8489D-74C5-4FBD-AC74-9E0CC940EEFE}"/>
              </a:ext>
            </a:extLst>
          </p:cNvPr>
          <p:cNvCxnSpPr>
            <a:cxnSpLocks/>
          </p:cNvCxnSpPr>
          <p:nvPr/>
        </p:nvCxnSpPr>
        <p:spPr>
          <a:xfrm>
            <a:off x="6065762" y="1922601"/>
            <a:ext cx="1936720" cy="37740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9" name="รูปภาพ 108">
            <a:extLst>
              <a:ext uri="{FF2B5EF4-FFF2-40B4-BE49-F238E27FC236}">
                <a16:creationId xmlns:a16="http://schemas.microsoft.com/office/drawing/2014/main" id="{DC568375-83EE-4C22-80D6-9FBB31708099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297048" y="2297172"/>
            <a:ext cx="1423611" cy="684000"/>
          </a:xfrm>
          <a:prstGeom prst="rect">
            <a:avLst/>
          </a:prstGeom>
        </p:spPr>
      </p:pic>
      <p:cxnSp>
        <p:nvCxnSpPr>
          <p:cNvPr id="118" name="ตัวเชื่อมต่อตรง 117">
            <a:extLst>
              <a:ext uri="{FF2B5EF4-FFF2-40B4-BE49-F238E27FC236}">
                <a16:creationId xmlns:a16="http://schemas.microsoft.com/office/drawing/2014/main" id="{933885DE-00C3-4266-ADD4-3F42196DCD13}"/>
              </a:ext>
            </a:extLst>
          </p:cNvPr>
          <p:cNvCxnSpPr>
            <a:cxnSpLocks/>
          </p:cNvCxnSpPr>
          <p:nvPr/>
        </p:nvCxnSpPr>
        <p:spPr>
          <a:xfrm>
            <a:off x="6096001" y="1926937"/>
            <a:ext cx="3883449" cy="37160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รูปภาพ 114">
            <a:extLst>
              <a:ext uri="{FF2B5EF4-FFF2-40B4-BE49-F238E27FC236}">
                <a16:creationId xmlns:a16="http://schemas.microsoft.com/office/drawing/2014/main" id="{69043023-E6CF-4269-8210-F476F51EEF55}"/>
              </a:ext>
            </a:extLst>
          </p:cNvPr>
          <p:cNvPicPr>
            <a:picLocks noChangeAspect="1"/>
          </p:cNvPicPr>
          <p:nvPr/>
        </p:nvPicPr>
        <p:blipFill>
          <a:blip r:embed="rId1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270725" y="2297172"/>
            <a:ext cx="1423611" cy="684000"/>
          </a:xfrm>
          <a:prstGeom prst="rect">
            <a:avLst/>
          </a:prstGeom>
        </p:spPr>
      </p:pic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0FC0EF78-B8B6-4792-B70E-07FEB552907B}"/>
              </a:ext>
            </a:extLst>
          </p:cNvPr>
          <p:cNvSpPr txBox="1"/>
          <p:nvPr/>
        </p:nvSpPr>
        <p:spPr>
          <a:xfrm>
            <a:off x="2313665" y="3954220"/>
            <a:ext cx="756649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ธนบัตร 500 บาท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ฉบับ แลก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50 บาท ได้ 10 ฉบับ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0" name="Google Shape;3832;p61">
            <a:extLst>
              <a:ext uri="{FF2B5EF4-FFF2-40B4-BE49-F238E27FC236}">
                <a16:creationId xmlns:a16="http://schemas.microsoft.com/office/drawing/2014/main" id="{F6EB25EF-43ED-4297-88CB-B342EA35DB52}"/>
              </a:ext>
            </a:extLst>
          </p:cNvPr>
          <p:cNvSpPr/>
          <p:nvPr/>
        </p:nvSpPr>
        <p:spPr>
          <a:xfrm rot="5400000" flipH="1">
            <a:off x="5210902" y="1635981"/>
            <a:ext cx="1473634" cy="7502425"/>
          </a:xfrm>
          <a:custGeom>
            <a:avLst/>
            <a:gdLst>
              <a:gd name="connsiteX0" fmla="*/ 200178 w 1473634"/>
              <a:gd name="connsiteY0" fmla="*/ 0 h 7502425"/>
              <a:gd name="connsiteX1" fmla="*/ 726084 w 1473634"/>
              <a:gd name="connsiteY1" fmla="*/ 0 h 7502425"/>
              <a:gd name="connsiteX2" fmla="*/ 1273456 w 1473634"/>
              <a:gd name="connsiteY2" fmla="*/ 0 h 7502425"/>
              <a:gd name="connsiteX3" fmla="*/ 1473634 w 1473634"/>
              <a:gd name="connsiteY3" fmla="*/ 200178 h 7502425"/>
              <a:gd name="connsiteX4" fmla="*/ 1473634 w 1473634"/>
              <a:gd name="connsiteY4" fmla="*/ 719767 h 7502425"/>
              <a:gd name="connsiteX5" fmla="*/ 1473634 w 1473634"/>
              <a:gd name="connsiteY5" fmla="*/ 1239355 h 7502425"/>
              <a:gd name="connsiteX6" fmla="*/ 1473634 w 1473634"/>
              <a:gd name="connsiteY6" fmla="*/ 1900650 h 7502425"/>
              <a:gd name="connsiteX7" fmla="*/ 1473634 w 1473634"/>
              <a:gd name="connsiteY7" fmla="*/ 2278532 h 7502425"/>
              <a:gd name="connsiteX8" fmla="*/ 1473634 w 1473634"/>
              <a:gd name="connsiteY8" fmla="*/ 2798121 h 7502425"/>
              <a:gd name="connsiteX9" fmla="*/ 1473634 w 1473634"/>
              <a:gd name="connsiteY9" fmla="*/ 3530269 h 7502425"/>
              <a:gd name="connsiteX10" fmla="*/ 1473634 w 1473634"/>
              <a:gd name="connsiteY10" fmla="*/ 4049857 h 7502425"/>
              <a:gd name="connsiteX11" fmla="*/ 1473634 w 1473634"/>
              <a:gd name="connsiteY11" fmla="*/ 4498593 h 7502425"/>
              <a:gd name="connsiteX12" fmla="*/ 1473634 w 1473634"/>
              <a:gd name="connsiteY12" fmla="*/ 4876475 h 7502425"/>
              <a:gd name="connsiteX13" fmla="*/ 1473634 w 1473634"/>
              <a:gd name="connsiteY13" fmla="*/ 5325211 h 7502425"/>
              <a:gd name="connsiteX14" fmla="*/ 1473634 w 1473634"/>
              <a:gd name="connsiteY14" fmla="*/ 5844800 h 7502425"/>
              <a:gd name="connsiteX15" fmla="*/ 1473634 w 1473634"/>
              <a:gd name="connsiteY15" fmla="*/ 6506094 h 7502425"/>
              <a:gd name="connsiteX16" fmla="*/ 1473634 w 1473634"/>
              <a:gd name="connsiteY16" fmla="*/ 7285477 h 7502425"/>
              <a:gd name="connsiteX17" fmla="*/ 1256686 w 1473634"/>
              <a:gd name="connsiteY17" fmla="*/ 7502425 h 7502425"/>
              <a:gd name="connsiteX18" fmla="*/ 716022 w 1473634"/>
              <a:gd name="connsiteY18" fmla="*/ 7502425 h 7502425"/>
              <a:gd name="connsiteX19" fmla="*/ 216948 w 1473634"/>
              <a:gd name="connsiteY19" fmla="*/ 7502425 h 7502425"/>
              <a:gd name="connsiteX20" fmla="*/ 0 w 1473634"/>
              <a:gd name="connsiteY20" fmla="*/ 7285477 h 7502425"/>
              <a:gd name="connsiteX21" fmla="*/ 0 w 1473634"/>
              <a:gd name="connsiteY21" fmla="*/ 6907594 h 7502425"/>
              <a:gd name="connsiteX22" fmla="*/ 0 w 1473634"/>
              <a:gd name="connsiteY22" fmla="*/ 6175447 h 7502425"/>
              <a:gd name="connsiteX23" fmla="*/ 0 w 1473634"/>
              <a:gd name="connsiteY23" fmla="*/ 5797564 h 7502425"/>
              <a:gd name="connsiteX24" fmla="*/ 0 w 1473634"/>
              <a:gd name="connsiteY24" fmla="*/ 5419682 h 7502425"/>
              <a:gd name="connsiteX25" fmla="*/ 0 w 1473634"/>
              <a:gd name="connsiteY25" fmla="*/ 4687534 h 7502425"/>
              <a:gd name="connsiteX26" fmla="*/ 0 w 1473634"/>
              <a:gd name="connsiteY26" fmla="*/ 4238798 h 7502425"/>
              <a:gd name="connsiteX27" fmla="*/ 0 w 1473634"/>
              <a:gd name="connsiteY27" fmla="*/ 3860916 h 7502425"/>
              <a:gd name="connsiteX28" fmla="*/ 0 w 1473634"/>
              <a:gd name="connsiteY28" fmla="*/ 3199621 h 7502425"/>
              <a:gd name="connsiteX29" fmla="*/ 0 w 1473634"/>
              <a:gd name="connsiteY29" fmla="*/ 2680033 h 7502425"/>
              <a:gd name="connsiteX30" fmla="*/ 0 w 1473634"/>
              <a:gd name="connsiteY30" fmla="*/ 2018738 h 7502425"/>
              <a:gd name="connsiteX31" fmla="*/ 0 w 1473634"/>
              <a:gd name="connsiteY31" fmla="*/ 1357444 h 7502425"/>
              <a:gd name="connsiteX32" fmla="*/ 0 w 1473634"/>
              <a:gd name="connsiteY32" fmla="*/ 767002 h 7502425"/>
              <a:gd name="connsiteX33" fmla="*/ 0 w 1473634"/>
              <a:gd name="connsiteY33" fmla="*/ 200178 h 7502425"/>
              <a:gd name="connsiteX34" fmla="*/ 200178 w 1473634"/>
              <a:gd name="connsiteY34" fmla="*/ 0 h 750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473634" h="7502425" fill="none" extrusionOk="0">
                <a:moveTo>
                  <a:pt x="200178" y="0"/>
                </a:moveTo>
                <a:cubicBezTo>
                  <a:pt x="403981" y="-47809"/>
                  <a:pt x="549085" y="16433"/>
                  <a:pt x="726084" y="0"/>
                </a:cubicBezTo>
                <a:cubicBezTo>
                  <a:pt x="903083" y="-16433"/>
                  <a:pt x="1157509" y="2458"/>
                  <a:pt x="1273456" y="0"/>
                </a:cubicBezTo>
                <a:cubicBezTo>
                  <a:pt x="1398119" y="-9286"/>
                  <a:pt x="1478036" y="73613"/>
                  <a:pt x="1473634" y="200178"/>
                </a:cubicBezTo>
                <a:cubicBezTo>
                  <a:pt x="1487769" y="337094"/>
                  <a:pt x="1424604" y="467106"/>
                  <a:pt x="1473634" y="719767"/>
                </a:cubicBezTo>
                <a:cubicBezTo>
                  <a:pt x="1522664" y="972428"/>
                  <a:pt x="1471482" y="1020716"/>
                  <a:pt x="1473634" y="1239355"/>
                </a:cubicBezTo>
                <a:cubicBezTo>
                  <a:pt x="1475786" y="1457994"/>
                  <a:pt x="1434527" y="1607474"/>
                  <a:pt x="1473634" y="1900650"/>
                </a:cubicBezTo>
                <a:cubicBezTo>
                  <a:pt x="1512741" y="2193826"/>
                  <a:pt x="1460152" y="2181155"/>
                  <a:pt x="1473634" y="2278532"/>
                </a:cubicBezTo>
                <a:cubicBezTo>
                  <a:pt x="1487116" y="2375909"/>
                  <a:pt x="1458254" y="2629678"/>
                  <a:pt x="1473634" y="2798121"/>
                </a:cubicBezTo>
                <a:cubicBezTo>
                  <a:pt x="1489014" y="2966564"/>
                  <a:pt x="1445153" y="3354518"/>
                  <a:pt x="1473634" y="3530269"/>
                </a:cubicBezTo>
                <a:cubicBezTo>
                  <a:pt x="1502115" y="3706020"/>
                  <a:pt x="1444535" y="3805898"/>
                  <a:pt x="1473634" y="4049857"/>
                </a:cubicBezTo>
                <a:cubicBezTo>
                  <a:pt x="1502733" y="4293816"/>
                  <a:pt x="1463227" y="4402663"/>
                  <a:pt x="1473634" y="4498593"/>
                </a:cubicBezTo>
                <a:cubicBezTo>
                  <a:pt x="1484041" y="4594523"/>
                  <a:pt x="1436806" y="4692541"/>
                  <a:pt x="1473634" y="4876475"/>
                </a:cubicBezTo>
                <a:cubicBezTo>
                  <a:pt x="1510462" y="5060409"/>
                  <a:pt x="1460436" y="5202435"/>
                  <a:pt x="1473634" y="5325211"/>
                </a:cubicBezTo>
                <a:cubicBezTo>
                  <a:pt x="1486832" y="5447987"/>
                  <a:pt x="1426511" y="5615639"/>
                  <a:pt x="1473634" y="5844800"/>
                </a:cubicBezTo>
                <a:cubicBezTo>
                  <a:pt x="1520757" y="6073961"/>
                  <a:pt x="1460092" y="6286698"/>
                  <a:pt x="1473634" y="6506094"/>
                </a:cubicBezTo>
                <a:cubicBezTo>
                  <a:pt x="1487176" y="6725490"/>
                  <a:pt x="1449165" y="7027187"/>
                  <a:pt x="1473634" y="7285477"/>
                </a:cubicBezTo>
                <a:cubicBezTo>
                  <a:pt x="1475901" y="7385949"/>
                  <a:pt x="1399727" y="7480176"/>
                  <a:pt x="1256686" y="7502425"/>
                </a:cubicBezTo>
                <a:cubicBezTo>
                  <a:pt x="1041606" y="7519605"/>
                  <a:pt x="902258" y="7480927"/>
                  <a:pt x="716022" y="7502425"/>
                </a:cubicBezTo>
                <a:cubicBezTo>
                  <a:pt x="529786" y="7523923"/>
                  <a:pt x="462713" y="7447342"/>
                  <a:pt x="216948" y="7502425"/>
                </a:cubicBezTo>
                <a:cubicBezTo>
                  <a:pt x="93298" y="7481335"/>
                  <a:pt x="-4252" y="7413468"/>
                  <a:pt x="0" y="7285477"/>
                </a:cubicBezTo>
                <a:cubicBezTo>
                  <a:pt x="-7037" y="7185950"/>
                  <a:pt x="26569" y="7080602"/>
                  <a:pt x="0" y="6907594"/>
                </a:cubicBezTo>
                <a:cubicBezTo>
                  <a:pt x="-26569" y="6734586"/>
                  <a:pt x="76049" y="6405166"/>
                  <a:pt x="0" y="6175447"/>
                </a:cubicBezTo>
                <a:cubicBezTo>
                  <a:pt x="-76049" y="5945728"/>
                  <a:pt x="19261" y="5972212"/>
                  <a:pt x="0" y="5797564"/>
                </a:cubicBezTo>
                <a:cubicBezTo>
                  <a:pt x="-19261" y="5622916"/>
                  <a:pt x="22462" y="5563727"/>
                  <a:pt x="0" y="5419682"/>
                </a:cubicBezTo>
                <a:cubicBezTo>
                  <a:pt x="-22462" y="5275637"/>
                  <a:pt x="87060" y="5018969"/>
                  <a:pt x="0" y="4687534"/>
                </a:cubicBezTo>
                <a:cubicBezTo>
                  <a:pt x="-87060" y="4356099"/>
                  <a:pt x="15660" y="4348809"/>
                  <a:pt x="0" y="4238798"/>
                </a:cubicBezTo>
                <a:cubicBezTo>
                  <a:pt x="-15660" y="4128787"/>
                  <a:pt x="11327" y="4004050"/>
                  <a:pt x="0" y="3860916"/>
                </a:cubicBezTo>
                <a:cubicBezTo>
                  <a:pt x="-11327" y="3717782"/>
                  <a:pt x="28161" y="3364930"/>
                  <a:pt x="0" y="3199621"/>
                </a:cubicBezTo>
                <a:cubicBezTo>
                  <a:pt x="-28161" y="3034312"/>
                  <a:pt x="62333" y="2847078"/>
                  <a:pt x="0" y="2680033"/>
                </a:cubicBezTo>
                <a:cubicBezTo>
                  <a:pt x="-62333" y="2512988"/>
                  <a:pt x="59199" y="2330942"/>
                  <a:pt x="0" y="2018738"/>
                </a:cubicBezTo>
                <a:cubicBezTo>
                  <a:pt x="-59199" y="1706534"/>
                  <a:pt x="49656" y="1493854"/>
                  <a:pt x="0" y="1357444"/>
                </a:cubicBezTo>
                <a:cubicBezTo>
                  <a:pt x="-49656" y="1221034"/>
                  <a:pt x="28423" y="988987"/>
                  <a:pt x="0" y="767002"/>
                </a:cubicBezTo>
                <a:cubicBezTo>
                  <a:pt x="-28423" y="545017"/>
                  <a:pt x="38005" y="466140"/>
                  <a:pt x="0" y="200178"/>
                </a:cubicBezTo>
                <a:cubicBezTo>
                  <a:pt x="-6948" y="90094"/>
                  <a:pt x="99169" y="-8695"/>
                  <a:pt x="200178" y="0"/>
                </a:cubicBezTo>
                <a:close/>
              </a:path>
              <a:path w="1473634" h="7502425" stroke="0" extrusionOk="0">
                <a:moveTo>
                  <a:pt x="200178" y="0"/>
                </a:moveTo>
                <a:cubicBezTo>
                  <a:pt x="403168" y="-29764"/>
                  <a:pt x="492951" y="13038"/>
                  <a:pt x="726084" y="0"/>
                </a:cubicBezTo>
                <a:cubicBezTo>
                  <a:pt x="959217" y="-13038"/>
                  <a:pt x="1020401" y="37267"/>
                  <a:pt x="1273456" y="0"/>
                </a:cubicBezTo>
                <a:cubicBezTo>
                  <a:pt x="1393781" y="-1831"/>
                  <a:pt x="1455437" y="63443"/>
                  <a:pt x="1473634" y="200178"/>
                </a:cubicBezTo>
                <a:cubicBezTo>
                  <a:pt x="1505161" y="385452"/>
                  <a:pt x="1458040" y="482541"/>
                  <a:pt x="1473634" y="578061"/>
                </a:cubicBezTo>
                <a:cubicBezTo>
                  <a:pt x="1489228" y="673581"/>
                  <a:pt x="1387241" y="1052579"/>
                  <a:pt x="1473634" y="1310208"/>
                </a:cubicBezTo>
                <a:cubicBezTo>
                  <a:pt x="1560027" y="1567837"/>
                  <a:pt x="1452472" y="1626502"/>
                  <a:pt x="1473634" y="1900650"/>
                </a:cubicBezTo>
                <a:cubicBezTo>
                  <a:pt x="1494796" y="2174798"/>
                  <a:pt x="1446892" y="2169794"/>
                  <a:pt x="1473634" y="2278532"/>
                </a:cubicBezTo>
                <a:cubicBezTo>
                  <a:pt x="1500376" y="2387270"/>
                  <a:pt x="1421863" y="2632075"/>
                  <a:pt x="1473634" y="2798121"/>
                </a:cubicBezTo>
                <a:cubicBezTo>
                  <a:pt x="1525405" y="2964167"/>
                  <a:pt x="1466839" y="3069288"/>
                  <a:pt x="1473634" y="3176004"/>
                </a:cubicBezTo>
                <a:cubicBezTo>
                  <a:pt x="1480429" y="3282720"/>
                  <a:pt x="1441153" y="3608317"/>
                  <a:pt x="1473634" y="3837298"/>
                </a:cubicBezTo>
                <a:cubicBezTo>
                  <a:pt x="1506115" y="4066279"/>
                  <a:pt x="1452366" y="4164611"/>
                  <a:pt x="1473634" y="4286034"/>
                </a:cubicBezTo>
                <a:cubicBezTo>
                  <a:pt x="1494902" y="4407457"/>
                  <a:pt x="1437849" y="4705164"/>
                  <a:pt x="1473634" y="5018181"/>
                </a:cubicBezTo>
                <a:cubicBezTo>
                  <a:pt x="1509419" y="5331198"/>
                  <a:pt x="1469044" y="5386897"/>
                  <a:pt x="1473634" y="5537770"/>
                </a:cubicBezTo>
                <a:cubicBezTo>
                  <a:pt x="1478224" y="5688643"/>
                  <a:pt x="1457810" y="5982407"/>
                  <a:pt x="1473634" y="6269917"/>
                </a:cubicBezTo>
                <a:cubicBezTo>
                  <a:pt x="1489458" y="6557427"/>
                  <a:pt x="1450875" y="6573328"/>
                  <a:pt x="1473634" y="6718653"/>
                </a:cubicBezTo>
                <a:cubicBezTo>
                  <a:pt x="1496393" y="6863978"/>
                  <a:pt x="1469004" y="7155952"/>
                  <a:pt x="1473634" y="7285477"/>
                </a:cubicBezTo>
                <a:cubicBezTo>
                  <a:pt x="1501836" y="7410335"/>
                  <a:pt x="1368313" y="7479423"/>
                  <a:pt x="1256686" y="7502425"/>
                </a:cubicBezTo>
                <a:cubicBezTo>
                  <a:pt x="1148033" y="7543478"/>
                  <a:pt x="833648" y="7438234"/>
                  <a:pt x="716022" y="7502425"/>
                </a:cubicBezTo>
                <a:cubicBezTo>
                  <a:pt x="598396" y="7566616"/>
                  <a:pt x="447021" y="7467024"/>
                  <a:pt x="216948" y="7502425"/>
                </a:cubicBezTo>
                <a:cubicBezTo>
                  <a:pt x="82492" y="7493673"/>
                  <a:pt x="16140" y="7389757"/>
                  <a:pt x="0" y="7285477"/>
                </a:cubicBezTo>
                <a:cubicBezTo>
                  <a:pt x="-7550" y="7193091"/>
                  <a:pt x="44117" y="7009612"/>
                  <a:pt x="0" y="6907594"/>
                </a:cubicBezTo>
                <a:cubicBezTo>
                  <a:pt x="-44117" y="6805576"/>
                  <a:pt x="15580" y="6682938"/>
                  <a:pt x="0" y="6529712"/>
                </a:cubicBezTo>
                <a:cubicBezTo>
                  <a:pt x="-15580" y="6376486"/>
                  <a:pt x="20118" y="6139127"/>
                  <a:pt x="0" y="6010123"/>
                </a:cubicBezTo>
                <a:cubicBezTo>
                  <a:pt x="-20118" y="5881119"/>
                  <a:pt x="13804" y="5687001"/>
                  <a:pt x="0" y="5490535"/>
                </a:cubicBezTo>
                <a:cubicBezTo>
                  <a:pt x="-13804" y="5294069"/>
                  <a:pt x="28287" y="5228533"/>
                  <a:pt x="0" y="5112652"/>
                </a:cubicBezTo>
                <a:cubicBezTo>
                  <a:pt x="-28287" y="4996771"/>
                  <a:pt x="8721" y="4661442"/>
                  <a:pt x="0" y="4522210"/>
                </a:cubicBezTo>
                <a:cubicBezTo>
                  <a:pt x="-8721" y="4382978"/>
                  <a:pt x="40064" y="4198443"/>
                  <a:pt x="0" y="4073475"/>
                </a:cubicBezTo>
                <a:cubicBezTo>
                  <a:pt x="-40064" y="3948507"/>
                  <a:pt x="39544" y="3536663"/>
                  <a:pt x="0" y="3341327"/>
                </a:cubicBezTo>
                <a:cubicBezTo>
                  <a:pt x="-39544" y="3145991"/>
                  <a:pt x="74987" y="2777060"/>
                  <a:pt x="0" y="2609180"/>
                </a:cubicBezTo>
                <a:cubicBezTo>
                  <a:pt x="-74987" y="2441300"/>
                  <a:pt x="8611" y="2257741"/>
                  <a:pt x="0" y="2018738"/>
                </a:cubicBezTo>
                <a:cubicBezTo>
                  <a:pt x="-8611" y="1779735"/>
                  <a:pt x="18664" y="1815230"/>
                  <a:pt x="0" y="1640855"/>
                </a:cubicBezTo>
                <a:cubicBezTo>
                  <a:pt x="-18664" y="1466480"/>
                  <a:pt x="8622" y="1264282"/>
                  <a:pt x="0" y="908708"/>
                </a:cubicBezTo>
                <a:cubicBezTo>
                  <a:pt x="-8622" y="553134"/>
                  <a:pt x="63908" y="546084"/>
                  <a:pt x="0" y="200178"/>
                </a:cubicBezTo>
                <a:cubicBezTo>
                  <a:pt x="478" y="87241"/>
                  <a:pt x="101642" y="-8420"/>
                  <a:pt x="200178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21" name="Google Shape;3842;p61">
            <a:extLst>
              <a:ext uri="{FF2B5EF4-FFF2-40B4-BE49-F238E27FC236}">
                <a16:creationId xmlns:a16="http://schemas.microsoft.com/office/drawing/2014/main" id="{4D80A1AA-5D34-4993-BE99-15A0CEB8F5FE}"/>
              </a:ext>
            </a:extLst>
          </p:cNvPr>
          <p:cNvSpPr txBox="1"/>
          <p:nvPr/>
        </p:nvSpPr>
        <p:spPr>
          <a:xfrm>
            <a:off x="2499671" y="4590340"/>
            <a:ext cx="712483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50 บาทกี่ฉบับ จึงจะเป็นเงิน 500 บาท</a:t>
            </a:r>
          </a:p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จะได้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× 50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500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 10 × 50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500</a:t>
            </a:r>
            <a:endParaRPr lang="th-TH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500 บาท 1 ฉบับ แลกธนบัตร 50 บาท ได้ 10 ฉบับ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15601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950"/>
                            </p:stCondLst>
                            <p:childTnLst>
                              <p:par>
                                <p:cTn id="9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9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95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4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4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45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45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45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95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95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95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9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5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45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45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45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450"/>
                            </p:stCondLst>
                            <p:childTnLst>
                              <p:par>
                                <p:cTn id="7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45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2950"/>
                            </p:stCondLst>
                            <p:childTnLst>
                              <p:par>
                                <p:cTn id="8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3950"/>
                            </p:stCondLst>
                            <p:childTnLst>
                              <p:par>
                                <p:cTn id="8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4950"/>
                            </p:stCondLst>
                            <p:childTnLst>
                              <p:par>
                                <p:cTn id="8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5950"/>
                            </p:stCondLst>
                            <p:childTnLst>
                              <p:par>
                                <p:cTn id="9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695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7450"/>
                            </p:stCondLst>
                            <p:childTnLst>
                              <p:par>
                                <p:cTn id="10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8450"/>
                            </p:stCondLst>
                            <p:childTnLst>
                              <p:par>
                                <p:cTn id="10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9450"/>
                            </p:stCondLst>
                            <p:childTnLst>
                              <p:par>
                                <p:cTn id="10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0450"/>
                            </p:stCondLst>
                            <p:childTnLst>
                              <p:par>
                                <p:cTn id="1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145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785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835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119" grpId="0"/>
      <p:bldP spid="120" grpId="0" animBg="1"/>
      <p:bldP spid="12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12314" y="1879861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234204" y="1836862"/>
            <a:ext cx="65245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10 เหรียญ แลกธนบัตร 50 บาทได้กี่ฉบับ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12314" y="2787026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234204" y="2744027"/>
            <a:ext cx="63610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 บาท 6 ฉบับ แลกธนบัตร 100 บาทได้กี่ฉบับ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12314" y="3708705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234204" y="3665706"/>
            <a:ext cx="67665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100 บาท 2 ฉบับ แลกเป็นธนบัตร 20 บาทได้กี่ฉบับ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9212548" y="1833111"/>
            <a:ext cx="9669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ฉบับ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231742" y="2754246"/>
            <a:ext cx="9669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ฉบับ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9258187" y="3672478"/>
            <a:ext cx="10791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ฉบับ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698706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2" name="Google Shape;4007;p55">
            <a:extLst>
              <a:ext uri="{FF2B5EF4-FFF2-40B4-BE49-F238E27FC236}">
                <a16:creationId xmlns:a16="http://schemas.microsoft.com/office/drawing/2014/main" id="{BF02261C-D362-4F41-8094-86575ECFA29D}"/>
              </a:ext>
            </a:extLst>
          </p:cNvPr>
          <p:cNvSpPr/>
          <p:nvPr/>
        </p:nvSpPr>
        <p:spPr>
          <a:xfrm>
            <a:off x="2102066" y="1053960"/>
            <a:ext cx="7726606" cy="86700"/>
          </a:xfrm>
          <a:custGeom>
            <a:avLst/>
            <a:gdLst/>
            <a:ahLst/>
            <a:cxnLst/>
            <a:rect l="l" t="t" r="r" b="b"/>
            <a:pathLst>
              <a:path w="208026" h="3468" fill="none" extrusionOk="0">
                <a:moveTo>
                  <a:pt x="208025" y="1665"/>
                </a:moveTo>
                <a:cubicBezTo>
                  <a:pt x="191245" y="2358"/>
                  <a:pt x="167668" y="3191"/>
                  <a:pt x="139377" y="3329"/>
                </a:cubicBezTo>
                <a:cubicBezTo>
                  <a:pt x="119961" y="3468"/>
                  <a:pt x="105400" y="3191"/>
                  <a:pt x="87787" y="2774"/>
                </a:cubicBezTo>
                <a:cubicBezTo>
                  <a:pt x="65736" y="2358"/>
                  <a:pt x="35781" y="1526"/>
                  <a:pt x="1" y="1"/>
                </a:cubicBezTo>
              </a:path>
            </a:pathLst>
          </a:custGeom>
          <a:noFill/>
          <a:ln w="19050" cap="flat" cmpd="sng">
            <a:solidFill>
              <a:srgbClr val="002060"/>
            </a:solidFill>
            <a:prstDash val="solid"/>
            <a:miter lim="13868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E2F9F58-18B2-436B-AF80-6A3D18F49F3F}"/>
              </a:ext>
            </a:extLst>
          </p:cNvPr>
          <p:cNvSpPr txBox="1"/>
          <p:nvPr/>
        </p:nvSpPr>
        <p:spPr>
          <a:xfrm>
            <a:off x="2740826" y="586662"/>
            <a:ext cx="6553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50 ฉบับ แลกธนบัตร 500 บาทได้กี่ฉบับ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2" name="Google Shape;3832;p61">
            <a:extLst>
              <a:ext uri="{FF2B5EF4-FFF2-40B4-BE49-F238E27FC236}">
                <a16:creationId xmlns:a16="http://schemas.microsoft.com/office/drawing/2014/main" id="{B8DBC0F3-3BDF-4F5E-B0AA-2CFC74E0840C}"/>
              </a:ext>
            </a:extLst>
          </p:cNvPr>
          <p:cNvSpPr/>
          <p:nvPr/>
        </p:nvSpPr>
        <p:spPr>
          <a:xfrm rot="5400000" flipH="1">
            <a:off x="4601541" y="-2052383"/>
            <a:ext cx="2439636" cy="9303034"/>
          </a:xfrm>
          <a:custGeom>
            <a:avLst/>
            <a:gdLst>
              <a:gd name="connsiteX0" fmla="*/ 331400 w 2439636"/>
              <a:gd name="connsiteY0" fmla="*/ 0 h 9303034"/>
              <a:gd name="connsiteX1" fmla="*/ 959215 w 2439636"/>
              <a:gd name="connsiteY1" fmla="*/ 0 h 9303034"/>
              <a:gd name="connsiteX2" fmla="*/ 1533726 w 2439636"/>
              <a:gd name="connsiteY2" fmla="*/ 0 h 9303034"/>
              <a:gd name="connsiteX3" fmla="*/ 2108236 w 2439636"/>
              <a:gd name="connsiteY3" fmla="*/ 0 h 9303034"/>
              <a:gd name="connsiteX4" fmla="*/ 2439636 w 2439636"/>
              <a:gd name="connsiteY4" fmla="*/ 331400 h 9303034"/>
              <a:gd name="connsiteX5" fmla="*/ 2439636 w 2439636"/>
              <a:gd name="connsiteY5" fmla="*/ 733315 h 9303034"/>
              <a:gd name="connsiteX6" fmla="*/ 2439636 w 2439636"/>
              <a:gd name="connsiteY6" fmla="*/ 1135231 h 9303034"/>
              <a:gd name="connsiteX7" fmla="*/ 2439636 w 2439636"/>
              <a:gd name="connsiteY7" fmla="*/ 1623271 h 9303034"/>
              <a:gd name="connsiteX8" fmla="*/ 2439636 w 2439636"/>
              <a:gd name="connsiteY8" fmla="*/ 2283560 h 9303034"/>
              <a:gd name="connsiteX9" fmla="*/ 2439636 w 2439636"/>
              <a:gd name="connsiteY9" fmla="*/ 2943850 h 9303034"/>
              <a:gd name="connsiteX10" fmla="*/ 2439636 w 2439636"/>
              <a:gd name="connsiteY10" fmla="*/ 3259640 h 9303034"/>
              <a:gd name="connsiteX11" fmla="*/ 2439636 w 2439636"/>
              <a:gd name="connsiteY11" fmla="*/ 3661555 h 9303034"/>
              <a:gd name="connsiteX12" fmla="*/ 2439636 w 2439636"/>
              <a:gd name="connsiteY12" fmla="*/ 4321845 h 9303034"/>
              <a:gd name="connsiteX13" fmla="*/ 2439636 w 2439636"/>
              <a:gd name="connsiteY13" fmla="*/ 4809885 h 9303034"/>
              <a:gd name="connsiteX14" fmla="*/ 2439636 w 2439636"/>
              <a:gd name="connsiteY14" fmla="*/ 5384050 h 9303034"/>
              <a:gd name="connsiteX15" fmla="*/ 2439636 w 2439636"/>
              <a:gd name="connsiteY15" fmla="*/ 5958214 h 9303034"/>
              <a:gd name="connsiteX16" fmla="*/ 2439636 w 2439636"/>
              <a:gd name="connsiteY16" fmla="*/ 6618504 h 9303034"/>
              <a:gd name="connsiteX17" fmla="*/ 2439636 w 2439636"/>
              <a:gd name="connsiteY17" fmla="*/ 7364918 h 9303034"/>
              <a:gd name="connsiteX18" fmla="*/ 2439636 w 2439636"/>
              <a:gd name="connsiteY18" fmla="*/ 7680709 h 9303034"/>
              <a:gd name="connsiteX19" fmla="*/ 2439636 w 2439636"/>
              <a:gd name="connsiteY19" fmla="*/ 7996499 h 9303034"/>
              <a:gd name="connsiteX20" fmla="*/ 2439636 w 2439636"/>
              <a:gd name="connsiteY20" fmla="*/ 8943871 h 9303034"/>
              <a:gd name="connsiteX21" fmla="*/ 2080473 w 2439636"/>
              <a:gd name="connsiteY21" fmla="*/ 9303034 h 9303034"/>
              <a:gd name="connsiteX22" fmla="*/ 1523916 w 2439636"/>
              <a:gd name="connsiteY22" fmla="*/ 9303034 h 9303034"/>
              <a:gd name="connsiteX23" fmla="*/ 967359 w 2439636"/>
              <a:gd name="connsiteY23" fmla="*/ 9303034 h 9303034"/>
              <a:gd name="connsiteX24" fmla="*/ 359163 w 2439636"/>
              <a:gd name="connsiteY24" fmla="*/ 9303034 h 9303034"/>
              <a:gd name="connsiteX25" fmla="*/ 0 w 2439636"/>
              <a:gd name="connsiteY25" fmla="*/ 8943871 h 9303034"/>
              <a:gd name="connsiteX26" fmla="*/ 0 w 2439636"/>
              <a:gd name="connsiteY26" fmla="*/ 8369706 h 9303034"/>
              <a:gd name="connsiteX27" fmla="*/ 0 w 2439636"/>
              <a:gd name="connsiteY27" fmla="*/ 7709417 h 9303034"/>
              <a:gd name="connsiteX28" fmla="*/ 0 w 2439636"/>
              <a:gd name="connsiteY28" fmla="*/ 7049127 h 9303034"/>
              <a:gd name="connsiteX29" fmla="*/ 0 w 2439636"/>
              <a:gd name="connsiteY29" fmla="*/ 6647212 h 9303034"/>
              <a:gd name="connsiteX30" fmla="*/ 0 w 2439636"/>
              <a:gd name="connsiteY30" fmla="*/ 6245297 h 9303034"/>
              <a:gd name="connsiteX31" fmla="*/ 0 w 2439636"/>
              <a:gd name="connsiteY31" fmla="*/ 5843381 h 9303034"/>
              <a:gd name="connsiteX32" fmla="*/ 0 w 2439636"/>
              <a:gd name="connsiteY32" fmla="*/ 5355341 h 9303034"/>
              <a:gd name="connsiteX33" fmla="*/ 0 w 2439636"/>
              <a:gd name="connsiteY33" fmla="*/ 4953426 h 9303034"/>
              <a:gd name="connsiteX34" fmla="*/ 0 w 2439636"/>
              <a:gd name="connsiteY34" fmla="*/ 4551511 h 9303034"/>
              <a:gd name="connsiteX35" fmla="*/ 0 w 2439636"/>
              <a:gd name="connsiteY35" fmla="*/ 4149595 h 9303034"/>
              <a:gd name="connsiteX36" fmla="*/ 0 w 2439636"/>
              <a:gd name="connsiteY36" fmla="*/ 3403181 h 9303034"/>
              <a:gd name="connsiteX37" fmla="*/ 0 w 2439636"/>
              <a:gd name="connsiteY37" fmla="*/ 3087391 h 9303034"/>
              <a:gd name="connsiteX38" fmla="*/ 0 w 2439636"/>
              <a:gd name="connsiteY38" fmla="*/ 2599351 h 9303034"/>
              <a:gd name="connsiteX39" fmla="*/ 0 w 2439636"/>
              <a:gd name="connsiteY39" fmla="*/ 1852937 h 9303034"/>
              <a:gd name="connsiteX40" fmla="*/ 0 w 2439636"/>
              <a:gd name="connsiteY40" fmla="*/ 1278772 h 9303034"/>
              <a:gd name="connsiteX41" fmla="*/ 0 w 2439636"/>
              <a:gd name="connsiteY41" fmla="*/ 331400 h 9303034"/>
              <a:gd name="connsiteX42" fmla="*/ 331400 w 2439636"/>
              <a:gd name="connsiteY42" fmla="*/ 0 h 9303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439636" h="9303034" fill="none" extrusionOk="0">
                <a:moveTo>
                  <a:pt x="331400" y="0"/>
                </a:moveTo>
                <a:cubicBezTo>
                  <a:pt x="562331" y="-68604"/>
                  <a:pt x="693363" y="56800"/>
                  <a:pt x="959215" y="0"/>
                </a:cubicBezTo>
                <a:cubicBezTo>
                  <a:pt x="1225067" y="-56800"/>
                  <a:pt x="1269762" y="12416"/>
                  <a:pt x="1533726" y="0"/>
                </a:cubicBezTo>
                <a:cubicBezTo>
                  <a:pt x="1797690" y="-12416"/>
                  <a:pt x="1917192" y="34224"/>
                  <a:pt x="2108236" y="0"/>
                </a:cubicBezTo>
                <a:cubicBezTo>
                  <a:pt x="2256364" y="2917"/>
                  <a:pt x="2470066" y="110449"/>
                  <a:pt x="2439636" y="331400"/>
                </a:cubicBezTo>
                <a:cubicBezTo>
                  <a:pt x="2467748" y="525178"/>
                  <a:pt x="2413176" y="607090"/>
                  <a:pt x="2439636" y="733315"/>
                </a:cubicBezTo>
                <a:cubicBezTo>
                  <a:pt x="2466096" y="859541"/>
                  <a:pt x="2402352" y="975965"/>
                  <a:pt x="2439636" y="1135231"/>
                </a:cubicBezTo>
                <a:cubicBezTo>
                  <a:pt x="2476920" y="1294497"/>
                  <a:pt x="2384617" y="1438391"/>
                  <a:pt x="2439636" y="1623271"/>
                </a:cubicBezTo>
                <a:cubicBezTo>
                  <a:pt x="2494655" y="1808151"/>
                  <a:pt x="2409486" y="2006153"/>
                  <a:pt x="2439636" y="2283560"/>
                </a:cubicBezTo>
                <a:cubicBezTo>
                  <a:pt x="2469786" y="2560967"/>
                  <a:pt x="2407102" y="2618815"/>
                  <a:pt x="2439636" y="2943850"/>
                </a:cubicBezTo>
                <a:cubicBezTo>
                  <a:pt x="2472170" y="3268885"/>
                  <a:pt x="2430056" y="3176431"/>
                  <a:pt x="2439636" y="3259640"/>
                </a:cubicBezTo>
                <a:cubicBezTo>
                  <a:pt x="2449216" y="3342849"/>
                  <a:pt x="2432412" y="3542802"/>
                  <a:pt x="2439636" y="3661555"/>
                </a:cubicBezTo>
                <a:cubicBezTo>
                  <a:pt x="2446860" y="3780308"/>
                  <a:pt x="2400012" y="4093450"/>
                  <a:pt x="2439636" y="4321845"/>
                </a:cubicBezTo>
                <a:cubicBezTo>
                  <a:pt x="2479260" y="4550240"/>
                  <a:pt x="2383724" y="4641440"/>
                  <a:pt x="2439636" y="4809885"/>
                </a:cubicBezTo>
                <a:cubicBezTo>
                  <a:pt x="2495548" y="4978330"/>
                  <a:pt x="2424808" y="5152842"/>
                  <a:pt x="2439636" y="5384050"/>
                </a:cubicBezTo>
                <a:cubicBezTo>
                  <a:pt x="2454464" y="5615258"/>
                  <a:pt x="2412792" y="5690263"/>
                  <a:pt x="2439636" y="5958214"/>
                </a:cubicBezTo>
                <a:cubicBezTo>
                  <a:pt x="2466480" y="6226165"/>
                  <a:pt x="2410059" y="6371256"/>
                  <a:pt x="2439636" y="6618504"/>
                </a:cubicBezTo>
                <a:cubicBezTo>
                  <a:pt x="2469213" y="6865752"/>
                  <a:pt x="2393420" y="7066299"/>
                  <a:pt x="2439636" y="7364918"/>
                </a:cubicBezTo>
                <a:cubicBezTo>
                  <a:pt x="2485852" y="7663537"/>
                  <a:pt x="2428377" y="7613495"/>
                  <a:pt x="2439636" y="7680709"/>
                </a:cubicBezTo>
                <a:cubicBezTo>
                  <a:pt x="2450895" y="7747923"/>
                  <a:pt x="2434990" y="7847880"/>
                  <a:pt x="2439636" y="7996499"/>
                </a:cubicBezTo>
                <a:cubicBezTo>
                  <a:pt x="2444282" y="8145118"/>
                  <a:pt x="2388863" y="8501968"/>
                  <a:pt x="2439636" y="8943871"/>
                </a:cubicBezTo>
                <a:cubicBezTo>
                  <a:pt x="2421040" y="9165317"/>
                  <a:pt x="2246083" y="9284661"/>
                  <a:pt x="2080473" y="9303034"/>
                </a:cubicBezTo>
                <a:cubicBezTo>
                  <a:pt x="1813367" y="9312425"/>
                  <a:pt x="1788145" y="9242715"/>
                  <a:pt x="1523916" y="9303034"/>
                </a:cubicBezTo>
                <a:cubicBezTo>
                  <a:pt x="1259687" y="9363353"/>
                  <a:pt x="1134942" y="9275703"/>
                  <a:pt x="967359" y="9303034"/>
                </a:cubicBezTo>
                <a:cubicBezTo>
                  <a:pt x="799776" y="9330365"/>
                  <a:pt x="497487" y="9287218"/>
                  <a:pt x="359163" y="9303034"/>
                </a:cubicBezTo>
                <a:cubicBezTo>
                  <a:pt x="172068" y="9311099"/>
                  <a:pt x="3039" y="9083096"/>
                  <a:pt x="0" y="8943871"/>
                </a:cubicBezTo>
                <a:cubicBezTo>
                  <a:pt x="-22029" y="8789098"/>
                  <a:pt x="21523" y="8504087"/>
                  <a:pt x="0" y="8369706"/>
                </a:cubicBezTo>
                <a:cubicBezTo>
                  <a:pt x="-21523" y="8235325"/>
                  <a:pt x="76634" y="7946031"/>
                  <a:pt x="0" y="7709417"/>
                </a:cubicBezTo>
                <a:cubicBezTo>
                  <a:pt x="-76634" y="7472803"/>
                  <a:pt x="51733" y="7285780"/>
                  <a:pt x="0" y="7049127"/>
                </a:cubicBezTo>
                <a:cubicBezTo>
                  <a:pt x="-51733" y="6812474"/>
                  <a:pt x="16963" y="6784924"/>
                  <a:pt x="0" y="6647212"/>
                </a:cubicBezTo>
                <a:cubicBezTo>
                  <a:pt x="-16963" y="6509500"/>
                  <a:pt x="6724" y="6435389"/>
                  <a:pt x="0" y="6245297"/>
                </a:cubicBezTo>
                <a:cubicBezTo>
                  <a:pt x="-6724" y="6055205"/>
                  <a:pt x="3556" y="6035700"/>
                  <a:pt x="0" y="5843381"/>
                </a:cubicBezTo>
                <a:cubicBezTo>
                  <a:pt x="-3556" y="5651062"/>
                  <a:pt x="7374" y="5485611"/>
                  <a:pt x="0" y="5355341"/>
                </a:cubicBezTo>
                <a:cubicBezTo>
                  <a:pt x="-7374" y="5225071"/>
                  <a:pt x="12162" y="5146303"/>
                  <a:pt x="0" y="4953426"/>
                </a:cubicBezTo>
                <a:cubicBezTo>
                  <a:pt x="-12162" y="4760550"/>
                  <a:pt x="26438" y="4749874"/>
                  <a:pt x="0" y="4551511"/>
                </a:cubicBezTo>
                <a:cubicBezTo>
                  <a:pt x="-26438" y="4353149"/>
                  <a:pt x="9802" y="4287829"/>
                  <a:pt x="0" y="4149595"/>
                </a:cubicBezTo>
                <a:cubicBezTo>
                  <a:pt x="-9802" y="4011361"/>
                  <a:pt x="54911" y="3578233"/>
                  <a:pt x="0" y="3403181"/>
                </a:cubicBezTo>
                <a:cubicBezTo>
                  <a:pt x="-54911" y="3228129"/>
                  <a:pt x="2402" y="3205221"/>
                  <a:pt x="0" y="3087391"/>
                </a:cubicBezTo>
                <a:cubicBezTo>
                  <a:pt x="-2402" y="2969561"/>
                  <a:pt x="6421" y="2766008"/>
                  <a:pt x="0" y="2599351"/>
                </a:cubicBezTo>
                <a:cubicBezTo>
                  <a:pt x="-6421" y="2432694"/>
                  <a:pt x="38423" y="2096946"/>
                  <a:pt x="0" y="1852937"/>
                </a:cubicBezTo>
                <a:cubicBezTo>
                  <a:pt x="-38423" y="1608928"/>
                  <a:pt x="46946" y="1515185"/>
                  <a:pt x="0" y="1278772"/>
                </a:cubicBezTo>
                <a:cubicBezTo>
                  <a:pt x="-46946" y="1042359"/>
                  <a:pt x="112740" y="546163"/>
                  <a:pt x="0" y="331400"/>
                </a:cubicBezTo>
                <a:cubicBezTo>
                  <a:pt x="-14598" y="177596"/>
                  <a:pt x="154122" y="-11218"/>
                  <a:pt x="331400" y="0"/>
                </a:cubicBezTo>
                <a:close/>
              </a:path>
              <a:path w="2439636" h="9303034" stroke="0" extrusionOk="0">
                <a:moveTo>
                  <a:pt x="331400" y="0"/>
                </a:moveTo>
                <a:cubicBezTo>
                  <a:pt x="500313" y="-11749"/>
                  <a:pt x="728846" y="45739"/>
                  <a:pt x="905910" y="0"/>
                </a:cubicBezTo>
                <a:cubicBezTo>
                  <a:pt x="1082974" y="-45739"/>
                  <a:pt x="1333263" y="56833"/>
                  <a:pt x="1444884" y="0"/>
                </a:cubicBezTo>
                <a:cubicBezTo>
                  <a:pt x="1556505" y="-56833"/>
                  <a:pt x="1802874" y="41206"/>
                  <a:pt x="2108236" y="0"/>
                </a:cubicBezTo>
                <a:cubicBezTo>
                  <a:pt x="2306724" y="-1686"/>
                  <a:pt x="2485464" y="163747"/>
                  <a:pt x="2439636" y="331400"/>
                </a:cubicBezTo>
                <a:cubicBezTo>
                  <a:pt x="2455084" y="527188"/>
                  <a:pt x="2411674" y="573431"/>
                  <a:pt x="2439636" y="733315"/>
                </a:cubicBezTo>
                <a:cubicBezTo>
                  <a:pt x="2467598" y="893200"/>
                  <a:pt x="2437140" y="1025278"/>
                  <a:pt x="2439636" y="1307480"/>
                </a:cubicBezTo>
                <a:cubicBezTo>
                  <a:pt x="2442132" y="1589683"/>
                  <a:pt x="2430012" y="1507477"/>
                  <a:pt x="2439636" y="1623271"/>
                </a:cubicBezTo>
                <a:cubicBezTo>
                  <a:pt x="2449260" y="1739065"/>
                  <a:pt x="2383232" y="1885997"/>
                  <a:pt x="2439636" y="2111311"/>
                </a:cubicBezTo>
                <a:cubicBezTo>
                  <a:pt x="2496040" y="2336625"/>
                  <a:pt x="2439474" y="2349548"/>
                  <a:pt x="2439636" y="2427101"/>
                </a:cubicBezTo>
                <a:cubicBezTo>
                  <a:pt x="2439798" y="2504654"/>
                  <a:pt x="2395441" y="2914572"/>
                  <a:pt x="2439636" y="3087391"/>
                </a:cubicBezTo>
                <a:cubicBezTo>
                  <a:pt x="2483831" y="3260210"/>
                  <a:pt x="2409082" y="3382636"/>
                  <a:pt x="2439636" y="3489306"/>
                </a:cubicBezTo>
                <a:cubicBezTo>
                  <a:pt x="2470190" y="3595977"/>
                  <a:pt x="2374955" y="3863638"/>
                  <a:pt x="2439636" y="4235720"/>
                </a:cubicBezTo>
                <a:cubicBezTo>
                  <a:pt x="2504317" y="4607802"/>
                  <a:pt x="2386301" y="4589777"/>
                  <a:pt x="2439636" y="4723760"/>
                </a:cubicBezTo>
                <a:cubicBezTo>
                  <a:pt x="2492971" y="4857743"/>
                  <a:pt x="2424189" y="5317530"/>
                  <a:pt x="2439636" y="5470174"/>
                </a:cubicBezTo>
                <a:cubicBezTo>
                  <a:pt x="2455083" y="5622818"/>
                  <a:pt x="2407628" y="5751421"/>
                  <a:pt x="2439636" y="5872090"/>
                </a:cubicBezTo>
                <a:cubicBezTo>
                  <a:pt x="2471644" y="5992759"/>
                  <a:pt x="2411108" y="6297852"/>
                  <a:pt x="2439636" y="6446254"/>
                </a:cubicBezTo>
                <a:cubicBezTo>
                  <a:pt x="2468164" y="6594656"/>
                  <a:pt x="2432640" y="6843069"/>
                  <a:pt x="2439636" y="7020419"/>
                </a:cubicBezTo>
                <a:cubicBezTo>
                  <a:pt x="2446632" y="7197769"/>
                  <a:pt x="2380321" y="7592739"/>
                  <a:pt x="2439636" y="7766833"/>
                </a:cubicBezTo>
                <a:cubicBezTo>
                  <a:pt x="2498951" y="7940927"/>
                  <a:pt x="2402656" y="8258596"/>
                  <a:pt x="2439636" y="8427123"/>
                </a:cubicBezTo>
                <a:cubicBezTo>
                  <a:pt x="2476616" y="8595650"/>
                  <a:pt x="2387012" y="8693706"/>
                  <a:pt x="2439636" y="8943871"/>
                </a:cubicBezTo>
                <a:cubicBezTo>
                  <a:pt x="2395483" y="9115833"/>
                  <a:pt x="2284461" y="9297617"/>
                  <a:pt x="2080473" y="9303034"/>
                </a:cubicBezTo>
                <a:cubicBezTo>
                  <a:pt x="1953863" y="9340135"/>
                  <a:pt x="1689604" y="9254762"/>
                  <a:pt x="1558342" y="9303034"/>
                </a:cubicBezTo>
                <a:cubicBezTo>
                  <a:pt x="1427080" y="9351306"/>
                  <a:pt x="1264308" y="9281120"/>
                  <a:pt x="1036212" y="9303034"/>
                </a:cubicBezTo>
                <a:cubicBezTo>
                  <a:pt x="808116" y="9324948"/>
                  <a:pt x="610624" y="9291324"/>
                  <a:pt x="359163" y="9303034"/>
                </a:cubicBezTo>
                <a:cubicBezTo>
                  <a:pt x="169905" y="9325608"/>
                  <a:pt x="3337" y="9137337"/>
                  <a:pt x="0" y="8943871"/>
                </a:cubicBezTo>
                <a:cubicBezTo>
                  <a:pt x="-8157" y="8728802"/>
                  <a:pt x="19484" y="8665851"/>
                  <a:pt x="0" y="8455831"/>
                </a:cubicBezTo>
                <a:cubicBezTo>
                  <a:pt x="-19484" y="8245811"/>
                  <a:pt x="7531" y="8149926"/>
                  <a:pt x="0" y="8053916"/>
                </a:cubicBezTo>
                <a:cubicBezTo>
                  <a:pt x="-7531" y="7957906"/>
                  <a:pt x="39479" y="7488422"/>
                  <a:pt x="0" y="7307502"/>
                </a:cubicBezTo>
                <a:cubicBezTo>
                  <a:pt x="-39479" y="7126582"/>
                  <a:pt x="5546" y="6764272"/>
                  <a:pt x="0" y="6561087"/>
                </a:cubicBezTo>
                <a:cubicBezTo>
                  <a:pt x="-5546" y="6357902"/>
                  <a:pt x="24131" y="6199823"/>
                  <a:pt x="0" y="5986923"/>
                </a:cubicBezTo>
                <a:cubicBezTo>
                  <a:pt x="-24131" y="5774023"/>
                  <a:pt x="34497" y="5747107"/>
                  <a:pt x="0" y="5671132"/>
                </a:cubicBezTo>
                <a:cubicBezTo>
                  <a:pt x="-34497" y="5595157"/>
                  <a:pt x="48461" y="5096344"/>
                  <a:pt x="0" y="4924718"/>
                </a:cubicBezTo>
                <a:cubicBezTo>
                  <a:pt x="-48461" y="4753092"/>
                  <a:pt x="13238" y="4676391"/>
                  <a:pt x="0" y="4436678"/>
                </a:cubicBezTo>
                <a:cubicBezTo>
                  <a:pt x="-13238" y="4196965"/>
                  <a:pt x="16548" y="4205395"/>
                  <a:pt x="0" y="4120887"/>
                </a:cubicBezTo>
                <a:cubicBezTo>
                  <a:pt x="-16548" y="4036379"/>
                  <a:pt x="12152" y="3669080"/>
                  <a:pt x="0" y="3374473"/>
                </a:cubicBezTo>
                <a:cubicBezTo>
                  <a:pt x="-12152" y="3079866"/>
                  <a:pt x="23578" y="2923171"/>
                  <a:pt x="0" y="2714184"/>
                </a:cubicBezTo>
                <a:cubicBezTo>
                  <a:pt x="-23578" y="2505197"/>
                  <a:pt x="18225" y="2457319"/>
                  <a:pt x="0" y="2312268"/>
                </a:cubicBezTo>
                <a:cubicBezTo>
                  <a:pt x="-18225" y="2167217"/>
                  <a:pt x="86572" y="1864872"/>
                  <a:pt x="0" y="1565854"/>
                </a:cubicBezTo>
                <a:cubicBezTo>
                  <a:pt x="-86572" y="1266836"/>
                  <a:pt x="18219" y="1113955"/>
                  <a:pt x="0" y="905565"/>
                </a:cubicBezTo>
                <a:cubicBezTo>
                  <a:pt x="-18219" y="697175"/>
                  <a:pt x="26823" y="453956"/>
                  <a:pt x="0" y="331400"/>
                </a:cubicBezTo>
                <a:cubicBezTo>
                  <a:pt x="-44250" y="123891"/>
                  <a:pt x="131491" y="14418"/>
                  <a:pt x="331400" y="0"/>
                </a:cubicBezTo>
                <a:close/>
              </a:path>
            </a:pathLst>
          </a:custGeom>
          <a:solidFill>
            <a:srgbClr val="FAF7D8"/>
          </a:solidFill>
          <a:ln w="19050">
            <a:solidFill>
              <a:srgbClr val="FFC000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346FB814-26F6-4310-9437-82E76BCD9ECD}"/>
              </a:ext>
            </a:extLst>
          </p:cNvPr>
          <p:cNvSpPr txBox="1"/>
          <p:nvPr/>
        </p:nvSpPr>
        <p:spPr>
          <a:xfrm>
            <a:off x="1406486" y="1394902"/>
            <a:ext cx="8979306" cy="816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tabLst>
                <a:tab pos="714375" algn="l"/>
              </a:tabLst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</a:t>
            </a: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ฉบับ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100 บาท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lvl="0">
              <a:tabLst>
                <a:tab pos="714375" algn="l"/>
              </a:tabLst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10 ฉบับ เท่ากับ 200 บาท</a:t>
            </a:r>
          </a:p>
          <a:p>
            <a:pPr>
              <a:tabLst>
                <a:tab pos="714375" algn="l"/>
              </a:tabLst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ธนบัตร 20 บาท 20 ฉบับ เท่ากับ 400 บาท</a:t>
            </a:r>
          </a:p>
          <a:p>
            <a:pPr>
              <a:tabLst>
                <a:tab pos="714375" algn="l"/>
              </a:tabLst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</a:t>
            </a: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25 ฉบับ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500 บาท</a:t>
            </a:r>
            <a:r>
              <a:rPr lang="th-TH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แลกธนบัตร 500 บาทได้ 1 ฉบับ</a:t>
            </a:r>
            <a:endParaRPr lang="th-TH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7143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</a:t>
            </a:r>
            <a:r>
              <a:rPr kumimoji="0" lang="th-TH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20 บาท 50 ฉบับ แลกธนบัตร 500 บาทได้ 2 ฉบับ</a:t>
            </a:r>
          </a:p>
        </p:txBody>
      </p:sp>
      <p:sp>
        <p:nvSpPr>
          <p:cNvPr id="34" name="Google Shape;3832;p61">
            <a:extLst>
              <a:ext uri="{FF2B5EF4-FFF2-40B4-BE49-F238E27FC236}">
                <a16:creationId xmlns:a16="http://schemas.microsoft.com/office/drawing/2014/main" id="{93DAD8E9-A930-48CE-AF6D-120A8C2BA2A3}"/>
              </a:ext>
            </a:extLst>
          </p:cNvPr>
          <p:cNvSpPr/>
          <p:nvPr/>
        </p:nvSpPr>
        <p:spPr>
          <a:xfrm rot="5400000" flipH="1">
            <a:off x="5874107" y="1405382"/>
            <a:ext cx="1843971" cy="7502425"/>
          </a:xfrm>
          <a:custGeom>
            <a:avLst/>
            <a:gdLst>
              <a:gd name="connsiteX0" fmla="*/ 250485 w 1843971"/>
              <a:gd name="connsiteY0" fmla="*/ 0 h 7502425"/>
              <a:gd name="connsiteX1" fmla="*/ 657862 w 1843971"/>
              <a:gd name="connsiteY1" fmla="*/ 0 h 7502425"/>
              <a:gd name="connsiteX2" fmla="*/ 1118959 w 1843971"/>
              <a:gd name="connsiteY2" fmla="*/ 0 h 7502425"/>
              <a:gd name="connsiteX3" fmla="*/ 1593486 w 1843971"/>
              <a:gd name="connsiteY3" fmla="*/ 0 h 7502425"/>
              <a:gd name="connsiteX4" fmla="*/ 1843971 w 1843971"/>
              <a:gd name="connsiteY4" fmla="*/ 250485 h 7502425"/>
              <a:gd name="connsiteX5" fmla="*/ 1843971 w 1843971"/>
              <a:gd name="connsiteY5" fmla="*/ 971800 h 7502425"/>
              <a:gd name="connsiteX6" fmla="*/ 1843971 w 1843971"/>
              <a:gd name="connsiteY6" fmla="*/ 1483702 h 7502425"/>
              <a:gd name="connsiteX7" fmla="*/ 1843971 w 1843971"/>
              <a:gd name="connsiteY7" fmla="*/ 2205017 h 7502425"/>
              <a:gd name="connsiteX8" fmla="*/ 1843971 w 1843971"/>
              <a:gd name="connsiteY8" fmla="*/ 2716918 h 7502425"/>
              <a:gd name="connsiteX9" fmla="*/ 1843971 w 1843971"/>
              <a:gd name="connsiteY9" fmla="*/ 3159015 h 7502425"/>
              <a:gd name="connsiteX10" fmla="*/ 1843971 w 1843971"/>
              <a:gd name="connsiteY10" fmla="*/ 3531306 h 7502425"/>
              <a:gd name="connsiteX11" fmla="*/ 1843971 w 1843971"/>
              <a:gd name="connsiteY11" fmla="*/ 3973403 h 7502425"/>
              <a:gd name="connsiteX12" fmla="*/ 1843971 w 1843971"/>
              <a:gd name="connsiteY12" fmla="*/ 4485304 h 7502425"/>
              <a:gd name="connsiteX13" fmla="*/ 1843971 w 1843971"/>
              <a:gd name="connsiteY13" fmla="*/ 5136815 h 7502425"/>
              <a:gd name="connsiteX14" fmla="*/ 1843971 w 1843971"/>
              <a:gd name="connsiteY14" fmla="*/ 5788325 h 7502425"/>
              <a:gd name="connsiteX15" fmla="*/ 1843971 w 1843971"/>
              <a:gd name="connsiteY15" fmla="*/ 6160617 h 7502425"/>
              <a:gd name="connsiteX16" fmla="*/ 1843971 w 1843971"/>
              <a:gd name="connsiteY16" fmla="*/ 6602714 h 7502425"/>
              <a:gd name="connsiteX17" fmla="*/ 1843971 w 1843971"/>
              <a:gd name="connsiteY17" fmla="*/ 7230956 h 7502425"/>
              <a:gd name="connsiteX18" fmla="*/ 1572502 w 1843971"/>
              <a:gd name="connsiteY18" fmla="*/ 7502425 h 7502425"/>
              <a:gd name="connsiteX19" fmla="*/ 1125814 w 1843971"/>
              <a:gd name="connsiteY19" fmla="*/ 7502425 h 7502425"/>
              <a:gd name="connsiteX20" fmla="*/ 679126 w 1843971"/>
              <a:gd name="connsiteY20" fmla="*/ 7502425 h 7502425"/>
              <a:gd name="connsiteX21" fmla="*/ 271469 w 1843971"/>
              <a:gd name="connsiteY21" fmla="*/ 7502425 h 7502425"/>
              <a:gd name="connsiteX22" fmla="*/ 0 w 1843971"/>
              <a:gd name="connsiteY22" fmla="*/ 7230956 h 7502425"/>
              <a:gd name="connsiteX23" fmla="*/ 0 w 1843971"/>
              <a:gd name="connsiteY23" fmla="*/ 6579445 h 7502425"/>
              <a:gd name="connsiteX24" fmla="*/ 0 w 1843971"/>
              <a:gd name="connsiteY24" fmla="*/ 6137349 h 7502425"/>
              <a:gd name="connsiteX25" fmla="*/ 0 w 1843971"/>
              <a:gd name="connsiteY25" fmla="*/ 5765057 h 7502425"/>
              <a:gd name="connsiteX26" fmla="*/ 0 w 1843971"/>
              <a:gd name="connsiteY26" fmla="*/ 5113546 h 7502425"/>
              <a:gd name="connsiteX27" fmla="*/ 0 w 1843971"/>
              <a:gd name="connsiteY27" fmla="*/ 4601645 h 7502425"/>
              <a:gd name="connsiteX28" fmla="*/ 0 w 1843971"/>
              <a:gd name="connsiteY28" fmla="*/ 3950135 h 7502425"/>
              <a:gd name="connsiteX29" fmla="*/ 0 w 1843971"/>
              <a:gd name="connsiteY29" fmla="*/ 3298624 h 7502425"/>
              <a:gd name="connsiteX30" fmla="*/ 0 w 1843971"/>
              <a:gd name="connsiteY30" fmla="*/ 2716918 h 7502425"/>
              <a:gd name="connsiteX31" fmla="*/ 0 w 1843971"/>
              <a:gd name="connsiteY31" fmla="*/ 2274822 h 7502425"/>
              <a:gd name="connsiteX32" fmla="*/ 0 w 1843971"/>
              <a:gd name="connsiteY32" fmla="*/ 1623311 h 7502425"/>
              <a:gd name="connsiteX33" fmla="*/ 0 w 1843971"/>
              <a:gd name="connsiteY33" fmla="*/ 971800 h 7502425"/>
              <a:gd name="connsiteX34" fmla="*/ 0 w 1843971"/>
              <a:gd name="connsiteY34" fmla="*/ 250485 h 7502425"/>
              <a:gd name="connsiteX35" fmla="*/ 250485 w 1843971"/>
              <a:gd name="connsiteY35" fmla="*/ 0 h 750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3971" h="7502425" fill="none" extrusionOk="0">
                <a:moveTo>
                  <a:pt x="250485" y="0"/>
                </a:moveTo>
                <a:cubicBezTo>
                  <a:pt x="410620" y="-41983"/>
                  <a:pt x="529621" y="27052"/>
                  <a:pt x="657862" y="0"/>
                </a:cubicBezTo>
                <a:cubicBezTo>
                  <a:pt x="786103" y="-27052"/>
                  <a:pt x="1004780" y="48722"/>
                  <a:pt x="1118959" y="0"/>
                </a:cubicBezTo>
                <a:cubicBezTo>
                  <a:pt x="1233138" y="-48722"/>
                  <a:pt x="1357639" y="23504"/>
                  <a:pt x="1593486" y="0"/>
                </a:cubicBezTo>
                <a:cubicBezTo>
                  <a:pt x="1710904" y="-11575"/>
                  <a:pt x="1822661" y="130346"/>
                  <a:pt x="1843971" y="250485"/>
                </a:cubicBezTo>
                <a:cubicBezTo>
                  <a:pt x="1893895" y="469684"/>
                  <a:pt x="1835589" y="680291"/>
                  <a:pt x="1843971" y="971800"/>
                </a:cubicBezTo>
                <a:cubicBezTo>
                  <a:pt x="1852353" y="1263309"/>
                  <a:pt x="1791904" y="1282537"/>
                  <a:pt x="1843971" y="1483702"/>
                </a:cubicBezTo>
                <a:cubicBezTo>
                  <a:pt x="1896038" y="1684867"/>
                  <a:pt x="1797743" y="1902136"/>
                  <a:pt x="1843971" y="2205017"/>
                </a:cubicBezTo>
                <a:cubicBezTo>
                  <a:pt x="1890199" y="2507898"/>
                  <a:pt x="1827730" y="2580216"/>
                  <a:pt x="1843971" y="2716918"/>
                </a:cubicBezTo>
                <a:cubicBezTo>
                  <a:pt x="1860212" y="2853620"/>
                  <a:pt x="1842866" y="2950861"/>
                  <a:pt x="1843971" y="3159015"/>
                </a:cubicBezTo>
                <a:cubicBezTo>
                  <a:pt x="1845076" y="3367169"/>
                  <a:pt x="1841514" y="3452205"/>
                  <a:pt x="1843971" y="3531306"/>
                </a:cubicBezTo>
                <a:cubicBezTo>
                  <a:pt x="1846428" y="3610407"/>
                  <a:pt x="1825377" y="3806312"/>
                  <a:pt x="1843971" y="3973403"/>
                </a:cubicBezTo>
                <a:cubicBezTo>
                  <a:pt x="1862565" y="4140494"/>
                  <a:pt x="1833488" y="4371246"/>
                  <a:pt x="1843971" y="4485304"/>
                </a:cubicBezTo>
                <a:cubicBezTo>
                  <a:pt x="1854454" y="4599362"/>
                  <a:pt x="1800518" y="4871620"/>
                  <a:pt x="1843971" y="5136815"/>
                </a:cubicBezTo>
                <a:cubicBezTo>
                  <a:pt x="1887424" y="5402010"/>
                  <a:pt x="1780711" y="5633824"/>
                  <a:pt x="1843971" y="5788325"/>
                </a:cubicBezTo>
                <a:cubicBezTo>
                  <a:pt x="1907231" y="5942826"/>
                  <a:pt x="1834179" y="6070443"/>
                  <a:pt x="1843971" y="6160617"/>
                </a:cubicBezTo>
                <a:cubicBezTo>
                  <a:pt x="1853763" y="6250791"/>
                  <a:pt x="1791937" y="6408077"/>
                  <a:pt x="1843971" y="6602714"/>
                </a:cubicBezTo>
                <a:cubicBezTo>
                  <a:pt x="1896005" y="6797351"/>
                  <a:pt x="1791137" y="6942241"/>
                  <a:pt x="1843971" y="7230956"/>
                </a:cubicBezTo>
                <a:cubicBezTo>
                  <a:pt x="1836522" y="7400969"/>
                  <a:pt x="1727854" y="7538980"/>
                  <a:pt x="1572502" y="7502425"/>
                </a:cubicBezTo>
                <a:cubicBezTo>
                  <a:pt x="1428677" y="7541906"/>
                  <a:pt x="1294427" y="7482234"/>
                  <a:pt x="1125814" y="7502425"/>
                </a:cubicBezTo>
                <a:cubicBezTo>
                  <a:pt x="957201" y="7522616"/>
                  <a:pt x="833662" y="7462883"/>
                  <a:pt x="679126" y="7502425"/>
                </a:cubicBezTo>
                <a:cubicBezTo>
                  <a:pt x="524590" y="7541967"/>
                  <a:pt x="468204" y="7460920"/>
                  <a:pt x="271469" y="7502425"/>
                </a:cubicBezTo>
                <a:cubicBezTo>
                  <a:pt x="150319" y="7477810"/>
                  <a:pt x="-25450" y="7403804"/>
                  <a:pt x="0" y="7230956"/>
                </a:cubicBezTo>
                <a:cubicBezTo>
                  <a:pt x="-26117" y="7064414"/>
                  <a:pt x="76173" y="6790635"/>
                  <a:pt x="0" y="6579445"/>
                </a:cubicBezTo>
                <a:cubicBezTo>
                  <a:pt x="-76173" y="6368255"/>
                  <a:pt x="20086" y="6270568"/>
                  <a:pt x="0" y="6137349"/>
                </a:cubicBezTo>
                <a:cubicBezTo>
                  <a:pt x="-20086" y="6004130"/>
                  <a:pt x="13729" y="5864652"/>
                  <a:pt x="0" y="5765057"/>
                </a:cubicBezTo>
                <a:cubicBezTo>
                  <a:pt x="-13729" y="5665462"/>
                  <a:pt x="44331" y="5380017"/>
                  <a:pt x="0" y="5113546"/>
                </a:cubicBezTo>
                <a:cubicBezTo>
                  <a:pt x="-44331" y="4847075"/>
                  <a:pt x="32007" y="4783793"/>
                  <a:pt x="0" y="4601645"/>
                </a:cubicBezTo>
                <a:cubicBezTo>
                  <a:pt x="-32007" y="4419497"/>
                  <a:pt x="19527" y="4098785"/>
                  <a:pt x="0" y="3950135"/>
                </a:cubicBezTo>
                <a:cubicBezTo>
                  <a:pt x="-19527" y="3801485"/>
                  <a:pt x="57161" y="3510699"/>
                  <a:pt x="0" y="3298624"/>
                </a:cubicBezTo>
                <a:cubicBezTo>
                  <a:pt x="-57161" y="3086549"/>
                  <a:pt x="69027" y="2863650"/>
                  <a:pt x="0" y="2716918"/>
                </a:cubicBezTo>
                <a:cubicBezTo>
                  <a:pt x="-69027" y="2570186"/>
                  <a:pt x="48985" y="2482094"/>
                  <a:pt x="0" y="2274822"/>
                </a:cubicBezTo>
                <a:cubicBezTo>
                  <a:pt x="-48985" y="2067550"/>
                  <a:pt x="62035" y="1916115"/>
                  <a:pt x="0" y="1623311"/>
                </a:cubicBezTo>
                <a:cubicBezTo>
                  <a:pt x="-62035" y="1330507"/>
                  <a:pt x="31214" y="1152712"/>
                  <a:pt x="0" y="971800"/>
                </a:cubicBezTo>
                <a:cubicBezTo>
                  <a:pt x="-31214" y="790888"/>
                  <a:pt x="41534" y="557451"/>
                  <a:pt x="0" y="250485"/>
                </a:cubicBezTo>
                <a:cubicBezTo>
                  <a:pt x="16725" y="89422"/>
                  <a:pt x="134963" y="-23204"/>
                  <a:pt x="250485" y="0"/>
                </a:cubicBezTo>
                <a:close/>
              </a:path>
              <a:path w="1843971" h="7502425" stroke="0" extrusionOk="0">
                <a:moveTo>
                  <a:pt x="250485" y="0"/>
                </a:moveTo>
                <a:cubicBezTo>
                  <a:pt x="389860" y="-9776"/>
                  <a:pt x="470664" y="11930"/>
                  <a:pt x="684722" y="0"/>
                </a:cubicBezTo>
                <a:cubicBezTo>
                  <a:pt x="898780" y="-11930"/>
                  <a:pt x="891822" y="3741"/>
                  <a:pt x="1092099" y="0"/>
                </a:cubicBezTo>
                <a:cubicBezTo>
                  <a:pt x="1292376" y="-3741"/>
                  <a:pt x="1434760" y="41949"/>
                  <a:pt x="1593486" y="0"/>
                </a:cubicBezTo>
                <a:cubicBezTo>
                  <a:pt x="1755058" y="-2533"/>
                  <a:pt x="1853711" y="115414"/>
                  <a:pt x="1843971" y="250485"/>
                </a:cubicBezTo>
                <a:cubicBezTo>
                  <a:pt x="1845435" y="363796"/>
                  <a:pt x="1811012" y="530299"/>
                  <a:pt x="1843971" y="692581"/>
                </a:cubicBezTo>
                <a:cubicBezTo>
                  <a:pt x="1876930" y="854863"/>
                  <a:pt x="1830946" y="1130473"/>
                  <a:pt x="1843971" y="1274287"/>
                </a:cubicBezTo>
                <a:cubicBezTo>
                  <a:pt x="1856996" y="1418101"/>
                  <a:pt x="1831815" y="1506674"/>
                  <a:pt x="1843971" y="1646579"/>
                </a:cubicBezTo>
                <a:cubicBezTo>
                  <a:pt x="1856127" y="1786484"/>
                  <a:pt x="1803247" y="1976764"/>
                  <a:pt x="1843971" y="2158480"/>
                </a:cubicBezTo>
                <a:cubicBezTo>
                  <a:pt x="1884695" y="2340196"/>
                  <a:pt x="1835850" y="2350051"/>
                  <a:pt x="1843971" y="2530772"/>
                </a:cubicBezTo>
                <a:cubicBezTo>
                  <a:pt x="1852092" y="2711493"/>
                  <a:pt x="1822448" y="2916199"/>
                  <a:pt x="1843971" y="3182283"/>
                </a:cubicBezTo>
                <a:cubicBezTo>
                  <a:pt x="1865494" y="3448367"/>
                  <a:pt x="1820655" y="3527326"/>
                  <a:pt x="1843971" y="3624379"/>
                </a:cubicBezTo>
                <a:cubicBezTo>
                  <a:pt x="1867287" y="3721432"/>
                  <a:pt x="1806924" y="4068522"/>
                  <a:pt x="1843971" y="4345695"/>
                </a:cubicBezTo>
                <a:cubicBezTo>
                  <a:pt x="1881018" y="4622868"/>
                  <a:pt x="1814939" y="4610517"/>
                  <a:pt x="1843971" y="4857596"/>
                </a:cubicBezTo>
                <a:cubicBezTo>
                  <a:pt x="1873003" y="5104675"/>
                  <a:pt x="1781600" y="5388391"/>
                  <a:pt x="1843971" y="5578911"/>
                </a:cubicBezTo>
                <a:cubicBezTo>
                  <a:pt x="1906342" y="5769431"/>
                  <a:pt x="1843805" y="5871998"/>
                  <a:pt x="1843971" y="6021008"/>
                </a:cubicBezTo>
                <a:cubicBezTo>
                  <a:pt x="1844137" y="6170018"/>
                  <a:pt x="1802850" y="6404141"/>
                  <a:pt x="1843971" y="6602714"/>
                </a:cubicBezTo>
                <a:cubicBezTo>
                  <a:pt x="1885092" y="6801287"/>
                  <a:pt x="1840980" y="7010800"/>
                  <a:pt x="1843971" y="7230956"/>
                </a:cubicBezTo>
                <a:cubicBezTo>
                  <a:pt x="1810019" y="7368273"/>
                  <a:pt x="1713295" y="7486087"/>
                  <a:pt x="1572502" y="7502425"/>
                </a:cubicBezTo>
                <a:cubicBezTo>
                  <a:pt x="1404701" y="7517195"/>
                  <a:pt x="1332781" y="7455396"/>
                  <a:pt x="1177855" y="7502425"/>
                </a:cubicBezTo>
                <a:cubicBezTo>
                  <a:pt x="1022929" y="7549454"/>
                  <a:pt x="846162" y="7455884"/>
                  <a:pt x="718157" y="7502425"/>
                </a:cubicBezTo>
                <a:cubicBezTo>
                  <a:pt x="590152" y="7548966"/>
                  <a:pt x="372336" y="7456506"/>
                  <a:pt x="271469" y="7502425"/>
                </a:cubicBezTo>
                <a:cubicBezTo>
                  <a:pt x="145912" y="7511945"/>
                  <a:pt x="-5118" y="7372564"/>
                  <a:pt x="0" y="7230956"/>
                </a:cubicBezTo>
                <a:cubicBezTo>
                  <a:pt x="-49455" y="7019119"/>
                  <a:pt x="21790" y="7006269"/>
                  <a:pt x="0" y="6788860"/>
                </a:cubicBezTo>
                <a:cubicBezTo>
                  <a:pt x="-21790" y="6571451"/>
                  <a:pt x="59793" y="6422091"/>
                  <a:pt x="0" y="6276958"/>
                </a:cubicBezTo>
                <a:cubicBezTo>
                  <a:pt x="-59793" y="6131825"/>
                  <a:pt x="8837" y="5992728"/>
                  <a:pt x="0" y="5904667"/>
                </a:cubicBezTo>
                <a:cubicBezTo>
                  <a:pt x="-8837" y="5816606"/>
                  <a:pt x="30619" y="5533437"/>
                  <a:pt x="0" y="5322961"/>
                </a:cubicBezTo>
                <a:cubicBezTo>
                  <a:pt x="-30619" y="5112485"/>
                  <a:pt x="28785" y="5005591"/>
                  <a:pt x="0" y="4880864"/>
                </a:cubicBezTo>
                <a:cubicBezTo>
                  <a:pt x="-28785" y="4756137"/>
                  <a:pt x="63202" y="4442357"/>
                  <a:pt x="0" y="4159549"/>
                </a:cubicBezTo>
                <a:cubicBezTo>
                  <a:pt x="-63202" y="3876742"/>
                  <a:pt x="5557" y="3668496"/>
                  <a:pt x="0" y="3438233"/>
                </a:cubicBezTo>
                <a:cubicBezTo>
                  <a:pt x="-5557" y="3207970"/>
                  <a:pt x="25717" y="3142898"/>
                  <a:pt x="0" y="2856528"/>
                </a:cubicBezTo>
                <a:cubicBezTo>
                  <a:pt x="-25717" y="2570159"/>
                  <a:pt x="8296" y="2621891"/>
                  <a:pt x="0" y="2484236"/>
                </a:cubicBezTo>
                <a:cubicBezTo>
                  <a:pt x="-8296" y="2346581"/>
                  <a:pt x="77254" y="1967002"/>
                  <a:pt x="0" y="1762920"/>
                </a:cubicBezTo>
                <a:cubicBezTo>
                  <a:pt x="-77254" y="1558838"/>
                  <a:pt x="31373" y="1420935"/>
                  <a:pt x="0" y="1251019"/>
                </a:cubicBezTo>
                <a:cubicBezTo>
                  <a:pt x="-31373" y="1081103"/>
                  <a:pt x="31396" y="1062384"/>
                  <a:pt x="0" y="878727"/>
                </a:cubicBezTo>
                <a:cubicBezTo>
                  <a:pt x="-31396" y="695070"/>
                  <a:pt x="35561" y="551500"/>
                  <a:pt x="0" y="250485"/>
                </a:cubicBezTo>
                <a:cubicBezTo>
                  <a:pt x="6075" y="118900"/>
                  <a:pt x="108088" y="15093"/>
                  <a:pt x="250485" y="0"/>
                </a:cubicBezTo>
                <a:close/>
              </a:path>
            </a:pathLst>
          </a:custGeom>
          <a:solidFill>
            <a:srgbClr val="FCEEFF"/>
          </a:solidFill>
          <a:ln w="19050">
            <a:solidFill>
              <a:srgbClr val="FF6699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5" name="Google Shape;3842;p61">
            <a:extLst>
              <a:ext uri="{FF2B5EF4-FFF2-40B4-BE49-F238E27FC236}">
                <a16:creationId xmlns:a16="http://schemas.microsoft.com/office/drawing/2014/main" id="{9DB3DA7E-19FA-4A4A-9286-6DC689AB5BA7}"/>
              </a:ext>
            </a:extLst>
          </p:cNvPr>
          <p:cNvSpPr txBox="1"/>
          <p:nvPr/>
        </p:nvSpPr>
        <p:spPr>
          <a:xfrm>
            <a:off x="3348045" y="4174573"/>
            <a:ext cx="7124831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50 ฉบับ เป็นเงิน 50 × 20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1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,00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บาท</a:t>
            </a:r>
          </a:p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แลกธนบัตร 500 บาท ได้กี่ฉบับ จะได้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× 500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1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,000</a:t>
            </a:r>
          </a:p>
          <a:p>
            <a:pPr lvl="0"/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 </a:t>
            </a:r>
            <a:r>
              <a:rPr lang="th-TH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× 500 </a:t>
            </a:r>
            <a:r>
              <a:rPr lang="en-US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1,000</a:t>
            </a:r>
            <a:endParaRPr lang="th-TH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ธนบัตร 20 บาท 50 ฉบับ แลกธนบัตร 500 บาท ได้ 2 ฉบับ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670687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950"/>
                            </p:stCondLst>
                            <p:childTnLst>
                              <p:par>
                                <p:cTn id="9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9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4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24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9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" grpId="0"/>
      <p:bldP spid="52" grpId="0" animBg="1"/>
      <p:bldP spid="53" grpId="0"/>
      <p:bldP spid="34" grpId="0" animBg="1"/>
      <p:bldP spid="35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181950" y="1810735"/>
            <a:ext cx="65790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เหรียญ 10 บาท 20 เหรียญ แลกธนบัตร 50 บาทได้กี่ฉบับ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181950" y="2717900"/>
            <a:ext cx="65582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 บาท 40 ฉบับ แลกธนบัตร 500 บาทได้กี่ฉบับ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006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181950" y="3639579"/>
            <a:ext cx="6833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1,000 บาท 10 ฉบับ แลกธนบัตร 500 บาทได้กี่ฉบับ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9099335" y="1806984"/>
            <a:ext cx="9717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ฉบับ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9118529" y="2728119"/>
            <a:ext cx="9717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ฉบับ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9144974" y="3646351"/>
            <a:ext cx="11208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20 ฉบับ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75A50F5F-196F-4F59-9B02-15E14E7367AF}"/>
              </a:ext>
            </a:extLst>
          </p:cNvPr>
          <p:cNvGrpSpPr/>
          <p:nvPr/>
        </p:nvGrpSpPr>
        <p:grpSpPr>
          <a:xfrm>
            <a:off x="1560060" y="4524553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B2608366-B95E-48C5-A8A4-626BB391C5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9163EABB-7E5E-43B8-892B-CF5B23929E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TextBox 187">
            <a:extLst>
              <a:ext uri="{FF2B5EF4-FFF2-40B4-BE49-F238E27FC236}">
                <a16:creationId xmlns:a16="http://schemas.microsoft.com/office/drawing/2014/main" id="{25F4B77C-70FC-40AD-9B97-50AEE8066149}"/>
              </a:ext>
            </a:extLst>
          </p:cNvPr>
          <p:cNvSpPr txBox="1"/>
          <p:nvPr/>
        </p:nvSpPr>
        <p:spPr>
          <a:xfrm>
            <a:off x="2181950" y="4481554"/>
            <a:ext cx="63482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 บาท 10 ฉบับ แลกธนบัตร 20 บาทได้กี่ฉบับ</a:t>
            </a:r>
          </a:p>
        </p:txBody>
      </p:sp>
      <p:sp>
        <p:nvSpPr>
          <p:cNvPr id="49" name="TextBox 215">
            <a:extLst>
              <a:ext uri="{FF2B5EF4-FFF2-40B4-BE49-F238E27FC236}">
                <a16:creationId xmlns:a16="http://schemas.microsoft.com/office/drawing/2014/main" id="{95276B7C-949B-4473-97DD-2CA2864AC9A8}"/>
              </a:ext>
            </a:extLst>
          </p:cNvPr>
          <p:cNvSpPr txBox="1"/>
          <p:nvPr/>
        </p:nvSpPr>
        <p:spPr>
          <a:xfrm>
            <a:off x="9144974" y="4488326"/>
            <a:ext cx="11288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25 ฉบับ</a:t>
            </a:r>
          </a:p>
        </p:txBody>
      </p:sp>
    </p:spTree>
    <p:extLst>
      <p:ext uri="{BB962C8B-B14F-4D97-AF65-F5344CB8AC3E}">
        <p14:creationId xmlns:p14="http://schemas.microsoft.com/office/powerpoint/2010/main" val="3892386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49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36840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187759" y="1670007"/>
            <a:ext cx="64299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50 บาท 4 ฉบับ แลกเหรียญ 10 บาทได้กี่เหรียญ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36840" y="3203648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187759" y="3160649"/>
            <a:ext cx="68243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ธนบัตร 100 บาท 30 ฉบับ แลกธนบัตร 1,000 บาทได้กี่ฉบับ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2570943" y="2283267"/>
            <a:ext cx="1375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 เหรียญ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2536108" y="3816157"/>
            <a:ext cx="9669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ฉบับ</a:t>
            </a:r>
          </a:p>
        </p:txBody>
      </p: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200388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03288"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เงินเหรียญและธนบัตรแลกเปลี่ยนกันได้โดยจำนวนเงินที่นำไปแลกกับจำนวนเงินที่ได้รับต้องเท่ากัน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606308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บวกและการลบจำนวนเงิน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12.7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91058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pic>
        <p:nvPicPr>
          <p:cNvPr id="45" name="Picture 1">
            <a:extLst>
              <a:ext uri="{FF2B5EF4-FFF2-40B4-BE49-F238E27FC236}">
                <a16:creationId xmlns:a16="http://schemas.microsoft.com/office/drawing/2014/main" id="{6D575523-0980-4DDD-AB01-D0D78291C0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81313" y="750495"/>
            <a:ext cx="1170624" cy="1982009"/>
          </a:xfrm>
          <a:prstGeom prst="rect">
            <a:avLst/>
          </a:prstGeom>
        </p:spPr>
      </p:pic>
      <p:sp>
        <p:nvSpPr>
          <p:cNvPr id="46" name="Google Shape;8597;p67">
            <a:extLst>
              <a:ext uri="{FF2B5EF4-FFF2-40B4-BE49-F238E27FC236}">
                <a16:creationId xmlns:a16="http://schemas.microsoft.com/office/drawing/2014/main" id="{563604FF-9D28-4EE0-A732-21A1BCE18199}"/>
              </a:ext>
            </a:extLst>
          </p:cNvPr>
          <p:cNvSpPr/>
          <p:nvPr/>
        </p:nvSpPr>
        <p:spPr>
          <a:xfrm>
            <a:off x="1215451" y="2785953"/>
            <a:ext cx="1879919" cy="458100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7" name="Google Shape;8604;p67">
            <a:extLst>
              <a:ext uri="{FF2B5EF4-FFF2-40B4-BE49-F238E27FC236}">
                <a16:creationId xmlns:a16="http://schemas.microsoft.com/office/drawing/2014/main" id="{0B8B6035-0F89-4689-ACC0-80A497DB5577}"/>
              </a:ext>
            </a:extLst>
          </p:cNvPr>
          <p:cNvSpPr txBox="1"/>
          <p:nvPr/>
        </p:nvSpPr>
        <p:spPr>
          <a:xfrm>
            <a:off x="1349697" y="2746194"/>
            <a:ext cx="1628843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65.50 บาท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48" name="Picture 1">
            <a:extLst>
              <a:ext uri="{FF2B5EF4-FFF2-40B4-BE49-F238E27FC236}">
                <a16:creationId xmlns:a16="http://schemas.microsoft.com/office/drawing/2014/main" id="{C8FA5E8F-7946-441E-8888-0708A1BD9AB8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3855" y="1154489"/>
            <a:ext cx="1418850" cy="1483764"/>
          </a:xfrm>
          <a:prstGeom prst="rect">
            <a:avLst/>
          </a:prstGeom>
        </p:spPr>
      </p:pic>
      <p:sp>
        <p:nvSpPr>
          <p:cNvPr id="49" name="Google Shape;8597;p67">
            <a:extLst>
              <a:ext uri="{FF2B5EF4-FFF2-40B4-BE49-F238E27FC236}">
                <a16:creationId xmlns:a16="http://schemas.microsoft.com/office/drawing/2014/main" id="{535E6D22-05EA-4026-B4B1-E22EC010CA4B}"/>
              </a:ext>
            </a:extLst>
          </p:cNvPr>
          <p:cNvSpPr/>
          <p:nvPr/>
        </p:nvSpPr>
        <p:spPr>
          <a:xfrm>
            <a:off x="3229616" y="2785953"/>
            <a:ext cx="1879919" cy="458100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" name="Google Shape;8604;p67">
            <a:extLst>
              <a:ext uri="{FF2B5EF4-FFF2-40B4-BE49-F238E27FC236}">
                <a16:creationId xmlns:a16="http://schemas.microsoft.com/office/drawing/2014/main" id="{E3AF5DA3-E282-4B51-9E1D-16872E1A0613}"/>
              </a:ext>
            </a:extLst>
          </p:cNvPr>
          <p:cNvSpPr txBox="1"/>
          <p:nvPr/>
        </p:nvSpPr>
        <p:spPr>
          <a:xfrm>
            <a:off x="3363862" y="2746194"/>
            <a:ext cx="1628843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87.00 บาท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54" name="Google Shape;3832;p61">
            <a:extLst>
              <a:ext uri="{FF2B5EF4-FFF2-40B4-BE49-F238E27FC236}">
                <a16:creationId xmlns:a16="http://schemas.microsoft.com/office/drawing/2014/main" id="{0CF2FFA5-523B-4D2E-BED9-1E228E2ADEA7}"/>
              </a:ext>
            </a:extLst>
          </p:cNvPr>
          <p:cNvSpPr/>
          <p:nvPr/>
        </p:nvSpPr>
        <p:spPr>
          <a:xfrm rot="16200000">
            <a:off x="7754816" y="-898232"/>
            <a:ext cx="1007266" cy="4342302"/>
          </a:xfrm>
          <a:prstGeom prst="round2SameRect">
            <a:avLst>
              <a:gd name="adj1" fmla="val 17146"/>
              <a:gd name="adj2" fmla="val 18011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EAF3D6FD-B465-4E87-B4E0-07DEC9A67987}"/>
              </a:ext>
            </a:extLst>
          </p:cNvPr>
          <p:cNvSpPr txBox="1"/>
          <p:nvPr/>
        </p:nvSpPr>
        <p:spPr>
          <a:xfrm>
            <a:off x="6170123" y="803497"/>
            <a:ext cx="4166955" cy="8566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แม่ซื้อนมกล่อง 1 กล่องและกล้วยหอม 1 หวี แม่ต้องจ่ายเงินเท่าไร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58" name="Google Shape;1594;p67">
            <a:extLst>
              <a:ext uri="{FF2B5EF4-FFF2-40B4-BE49-F238E27FC236}">
                <a16:creationId xmlns:a16="http://schemas.microsoft.com/office/drawing/2014/main" id="{D0114272-4F6D-40DE-B1C5-76BA9B531142}"/>
              </a:ext>
            </a:extLst>
          </p:cNvPr>
          <p:cNvSpPr/>
          <p:nvPr/>
        </p:nvSpPr>
        <p:spPr>
          <a:xfrm>
            <a:off x="5499557" y="1994808"/>
            <a:ext cx="5449942" cy="1625782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/>
          <a:lstStyle/>
          <a:p>
            <a:endParaRPr lang="th-TH" dirty="0"/>
          </a:p>
        </p:txBody>
      </p:sp>
      <p:sp>
        <p:nvSpPr>
          <p:cNvPr id="59" name="Google Shape;3842;p61">
            <a:extLst>
              <a:ext uri="{FF2B5EF4-FFF2-40B4-BE49-F238E27FC236}">
                <a16:creationId xmlns:a16="http://schemas.microsoft.com/office/drawing/2014/main" id="{17716A7B-3D6F-4937-9480-2355EE1665DE}"/>
              </a:ext>
            </a:extLst>
          </p:cNvPr>
          <p:cNvSpPr txBox="1"/>
          <p:nvPr/>
        </p:nvSpPr>
        <p:spPr>
          <a:xfrm>
            <a:off x="5773880" y="2317459"/>
            <a:ext cx="4958322" cy="8566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65 บาท บวก 87 บาท ได้ 152 บาท</a:t>
            </a:r>
          </a:p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50 สตางค์ บวก 0 สตางค์ ได้ 50 สตางค์</a:t>
            </a:r>
          </a:p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แม่ต้องจ่ายเงิน 152 บาท 50 สตางค์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aphicFrame>
        <p:nvGraphicFramePr>
          <p:cNvPr id="109" name="Table 64">
            <a:extLst>
              <a:ext uri="{FF2B5EF4-FFF2-40B4-BE49-F238E27FC236}">
                <a16:creationId xmlns:a16="http://schemas.microsoft.com/office/drawing/2014/main" id="{3185C3D1-301F-44E7-8B0E-41CCAF1D12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3370384"/>
              </p:ext>
            </p:extLst>
          </p:nvPr>
        </p:nvGraphicFramePr>
        <p:xfrm>
          <a:off x="2782419" y="5143041"/>
          <a:ext cx="600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10" name="TextBox 151">
            <a:extLst>
              <a:ext uri="{FF2B5EF4-FFF2-40B4-BE49-F238E27FC236}">
                <a16:creationId xmlns:a16="http://schemas.microsoft.com/office/drawing/2014/main" id="{9DAC30CA-D55A-48DE-AA59-E2E2ED03F2F2}"/>
              </a:ext>
            </a:extLst>
          </p:cNvPr>
          <p:cNvSpPr txBox="1"/>
          <p:nvPr/>
        </p:nvSpPr>
        <p:spPr>
          <a:xfrm>
            <a:off x="1875104" y="386443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111" name="Table 5">
            <a:extLst>
              <a:ext uri="{FF2B5EF4-FFF2-40B4-BE49-F238E27FC236}">
                <a16:creationId xmlns:a16="http://schemas.microsoft.com/office/drawing/2014/main" id="{2D6B095D-5018-4C76-9295-A2262CEC41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507839"/>
              </p:ext>
            </p:extLst>
          </p:nvPr>
        </p:nvGraphicFramePr>
        <p:xfrm>
          <a:off x="2782419" y="4238028"/>
          <a:ext cx="600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นมกล่องราคา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12" name="TextBox 154">
            <a:extLst>
              <a:ext uri="{FF2B5EF4-FFF2-40B4-BE49-F238E27FC236}">
                <a16:creationId xmlns:a16="http://schemas.microsoft.com/office/drawing/2014/main" id="{92DC3E50-2182-4E11-850F-2863DB27F7D8}"/>
              </a:ext>
            </a:extLst>
          </p:cNvPr>
          <p:cNvSpPr txBox="1"/>
          <p:nvPr/>
        </p:nvSpPr>
        <p:spPr>
          <a:xfrm>
            <a:off x="1892522" y="562123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14" name="TextBox 155">
            <a:extLst>
              <a:ext uri="{FF2B5EF4-FFF2-40B4-BE49-F238E27FC236}">
                <a16:creationId xmlns:a16="http://schemas.microsoft.com/office/drawing/2014/main" id="{8926D9EF-000F-4AC3-A02D-5E07C38F750B}"/>
              </a:ext>
            </a:extLst>
          </p:cNvPr>
          <p:cNvSpPr txBox="1"/>
          <p:nvPr/>
        </p:nvSpPr>
        <p:spPr>
          <a:xfrm>
            <a:off x="2767925" y="5649045"/>
            <a:ext cx="43685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แม่ต้องจ่ายเงิน ๑๕๒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๕๐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7" name="TextBox 7">
            <a:extLst>
              <a:ext uri="{FF2B5EF4-FFF2-40B4-BE49-F238E27FC236}">
                <a16:creationId xmlns:a16="http://schemas.microsoft.com/office/drawing/2014/main" id="{55533648-E50E-437A-819B-A611C931E7AC}"/>
              </a:ext>
            </a:extLst>
          </p:cNvPr>
          <p:cNvSpPr txBox="1"/>
          <p:nvPr/>
        </p:nvSpPr>
        <p:spPr>
          <a:xfrm>
            <a:off x="7038217" y="3810264"/>
            <a:ext cx="19672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บาท	 สตางค์</a:t>
            </a:r>
          </a:p>
        </p:txBody>
      </p:sp>
      <p:sp>
        <p:nvSpPr>
          <p:cNvPr id="118" name="Google Shape;784;p47">
            <a:extLst>
              <a:ext uri="{FF2B5EF4-FFF2-40B4-BE49-F238E27FC236}">
                <a16:creationId xmlns:a16="http://schemas.microsoft.com/office/drawing/2014/main" id="{ED81ABE0-A21C-4D6B-BE4B-39C2DCDC6F08}"/>
              </a:ext>
            </a:extLst>
          </p:cNvPr>
          <p:cNvSpPr txBox="1">
            <a:spLocks/>
          </p:cNvSpPr>
          <p:nvPr/>
        </p:nvSpPr>
        <p:spPr>
          <a:xfrm>
            <a:off x="8877487" y="447735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119" name="Table 57">
            <a:extLst>
              <a:ext uri="{FF2B5EF4-FFF2-40B4-BE49-F238E27FC236}">
                <a16:creationId xmlns:a16="http://schemas.microsoft.com/office/drawing/2014/main" id="{B34DC8FE-8B78-4B44-BBBA-003B2CF0BA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87702"/>
              </p:ext>
            </p:extLst>
          </p:nvPr>
        </p:nvGraphicFramePr>
        <p:xfrm>
          <a:off x="2786513" y="4696776"/>
          <a:ext cx="600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กล้วยหอมราคา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121" name="Straight Connector 59">
            <a:extLst>
              <a:ext uri="{FF2B5EF4-FFF2-40B4-BE49-F238E27FC236}">
                <a16:creationId xmlns:a16="http://schemas.microsoft.com/office/drawing/2014/main" id="{D3CB5DAC-C5AA-4D1F-ACC2-A34BDD8ED1D1}"/>
              </a:ext>
            </a:extLst>
          </p:cNvPr>
          <p:cNvCxnSpPr/>
          <p:nvPr/>
        </p:nvCxnSpPr>
        <p:spPr>
          <a:xfrm>
            <a:off x="7062405" y="5146302"/>
            <a:ext cx="169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" name="Group 61">
            <a:extLst>
              <a:ext uri="{FF2B5EF4-FFF2-40B4-BE49-F238E27FC236}">
                <a16:creationId xmlns:a16="http://schemas.microsoft.com/office/drawing/2014/main" id="{D90429E5-E19A-4A6C-8836-03C167D0281D}"/>
              </a:ext>
            </a:extLst>
          </p:cNvPr>
          <p:cNvGrpSpPr/>
          <p:nvPr/>
        </p:nvGrpSpPr>
        <p:grpSpPr>
          <a:xfrm>
            <a:off x="7056946" y="5597865"/>
            <a:ext cx="1692000" cy="31299"/>
            <a:chOff x="7667067" y="4183383"/>
            <a:chExt cx="324043" cy="31299"/>
          </a:xfrm>
        </p:grpSpPr>
        <p:cxnSp>
          <p:nvCxnSpPr>
            <p:cNvPr id="123" name="Straight Connector 62">
              <a:extLst>
                <a:ext uri="{FF2B5EF4-FFF2-40B4-BE49-F238E27FC236}">
                  <a16:creationId xmlns:a16="http://schemas.microsoft.com/office/drawing/2014/main" id="{822BB4DB-D95E-4D95-A7DF-C7DBE4C654F2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63">
              <a:extLst>
                <a:ext uri="{FF2B5EF4-FFF2-40B4-BE49-F238E27FC236}">
                  <a16:creationId xmlns:a16="http://schemas.microsoft.com/office/drawing/2014/main" id="{4C63B0D9-0DB5-4399-B951-1954D2399FE6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2763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950"/>
                            </p:stCondLst>
                            <p:childTnLst>
                              <p:par>
                                <p:cTn id="1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9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4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9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4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7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5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65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75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955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15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20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305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505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605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705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47" grpId="0"/>
      <p:bldP spid="49" grpId="0" animBg="1"/>
      <p:bldP spid="50" grpId="0"/>
      <p:bldP spid="54" grpId="0" animBg="1"/>
      <p:bldP spid="56" grpId="0"/>
      <p:bldP spid="58" grpId="0" animBg="1"/>
      <p:bldP spid="59" grpId="0"/>
      <p:bldP spid="110" grpId="0"/>
      <p:bldP spid="112" grpId="0"/>
      <p:bldP spid="114" grpId="0"/>
      <p:bldP spid="117" grpId="0"/>
      <p:bldP spid="118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6002796"/>
              </p:ext>
            </p:extLst>
          </p:nvPr>
        </p:nvGraphicFramePr>
        <p:xfrm>
          <a:off x="5355546" y="273544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872418"/>
              </p:ext>
            </p:extLst>
          </p:nvPr>
        </p:nvGraphicFramePr>
        <p:xfrm>
          <a:off x="5355546" y="3176733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798311"/>
              </p:ext>
            </p:extLst>
          </p:nvPr>
        </p:nvGraphicFramePr>
        <p:xfrm>
          <a:off x="5355546" y="3671572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736047" y="729871"/>
            <a:ext cx="7804809" cy="619168"/>
            <a:chOff x="1179537" y="981135"/>
            <a:chExt cx="7804809" cy="61916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28"/>
              <a:ext cx="7804809" cy="614075"/>
              <a:chOff x="3558882" y="4011426"/>
              <a:chExt cx="1813036" cy="113078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72339" y="3224925"/>
                <a:ext cx="113078" cy="168608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9074" y="751355"/>
            <a:ext cx="6010844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589.50 บาท ลบด้วย 124.25 บาท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81286" y="223048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algn="l"/>
            <a:r>
              <a:rPr lang="th-TH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บาท	   สตางค์</a:t>
            </a: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516009" y="3643157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485950" y="4130383"/>
            <a:ext cx="1800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82571" y="2465234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3000" b="1" kern="0" dirty="0"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516687" y="303019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noProof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01620" y="4686703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55150" y="4705629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๔๖๕ บาท ๒๕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198063" y="1581700"/>
            <a:ext cx="7453938" cy="604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แสดงวิธีหาคำตอบดังนี้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39033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3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3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3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2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4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4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9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215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734490"/>
              </p:ext>
            </p:extLst>
          </p:nvPr>
        </p:nvGraphicFramePr>
        <p:xfrm>
          <a:off x="4684983" y="2944460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2298977"/>
              </p:ext>
            </p:extLst>
          </p:nvPr>
        </p:nvGraphicFramePr>
        <p:xfrm>
          <a:off x="4684983" y="3385744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724911"/>
              </p:ext>
            </p:extLst>
          </p:nvPr>
        </p:nvGraphicFramePr>
        <p:xfrm>
          <a:off x="4684983" y="388058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736047" y="729871"/>
            <a:ext cx="7804809" cy="619168"/>
            <a:chOff x="1179537" y="981135"/>
            <a:chExt cx="7804809" cy="61916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28"/>
              <a:ext cx="7804809" cy="614075"/>
              <a:chOff x="3558882" y="4011426"/>
              <a:chExt cx="1813036" cy="113078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72339" y="3224925"/>
                <a:ext cx="113078" cy="168608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9074" y="751355"/>
            <a:ext cx="6010844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1,000 บาท ลบด้วย 645.75 บาท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10723" y="226532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457200" marR="0" lvl="0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   สตางค์</a:t>
            </a: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897700" y="3852168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867641" y="4339394"/>
            <a:ext cx="1800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82571" y="2465234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846124" y="323920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01620" y="4686703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55150" y="4705629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๓๕๔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๒๕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198063" y="1581700"/>
            <a:ext cx="7453938" cy="604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แสดงวิธีหาคำตอบดังนี้</a:t>
            </a:r>
          </a:p>
        </p:txBody>
      </p:sp>
      <p:sp>
        <p:nvSpPr>
          <p:cNvPr id="2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2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1" name="กลุ่ม 70">
            <a:extLst>
              <a:ext uri="{FF2B5EF4-FFF2-40B4-BE49-F238E27FC236}">
                <a16:creationId xmlns:a16="http://schemas.microsoft.com/office/drawing/2014/main" id="{6EB5534F-6721-48BE-994E-4046109481CA}"/>
              </a:ext>
            </a:extLst>
          </p:cNvPr>
          <p:cNvGrpSpPr/>
          <p:nvPr/>
        </p:nvGrpSpPr>
        <p:grpSpPr>
          <a:xfrm>
            <a:off x="4841512" y="2754327"/>
            <a:ext cx="631097" cy="596946"/>
            <a:chOff x="3776945" y="2041866"/>
            <a:chExt cx="580943" cy="596946"/>
          </a:xfrm>
        </p:grpSpPr>
        <p:cxnSp>
          <p:nvCxnSpPr>
            <p:cNvPr id="42" name="ตัวเชื่อมต่อตรง 73">
              <a:extLst>
                <a:ext uri="{FF2B5EF4-FFF2-40B4-BE49-F238E27FC236}">
                  <a16:creationId xmlns:a16="http://schemas.microsoft.com/office/drawing/2014/main" id="{2C946B76-1676-4EB7-9AA6-B947595B4C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6945" y="2477876"/>
              <a:ext cx="481404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กล่องข้อความ 74">
              <a:extLst>
                <a:ext uri="{FF2B5EF4-FFF2-40B4-BE49-F238E27FC236}">
                  <a16:creationId xmlns:a16="http://schemas.microsoft.com/office/drawing/2014/main" id="{44BD4103-B276-4126-B321-2014E9CD3EB0}"/>
                </a:ext>
              </a:extLst>
            </p:cNvPr>
            <p:cNvSpPr txBox="1"/>
            <p:nvPr/>
          </p:nvSpPr>
          <p:spPr>
            <a:xfrm>
              <a:off x="3776945" y="2041866"/>
              <a:ext cx="58094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999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F1A600A5-84AA-46A3-A25E-47859F5011CA}"/>
              </a:ext>
            </a:extLst>
          </p:cNvPr>
          <p:cNvGrpSpPr/>
          <p:nvPr/>
        </p:nvGrpSpPr>
        <p:grpSpPr>
          <a:xfrm>
            <a:off x="6200680" y="2722576"/>
            <a:ext cx="779590" cy="619988"/>
            <a:chOff x="3640253" y="2041866"/>
            <a:chExt cx="717635" cy="619988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6033838B-E0D1-400F-A7C8-588AE79037F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9765" y="2500918"/>
              <a:ext cx="368009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กล่องข้อความ 74">
              <a:extLst>
                <a:ext uri="{FF2B5EF4-FFF2-40B4-BE49-F238E27FC236}">
                  <a16:creationId xmlns:a16="http://schemas.microsoft.com/office/drawing/2014/main" id="{C2B3E072-BDA9-4CC9-B921-03BE52661B0D}"/>
                </a:ext>
              </a:extLst>
            </p:cNvPr>
            <p:cNvSpPr txBox="1"/>
            <p:nvPr/>
          </p:nvSpPr>
          <p:spPr>
            <a:xfrm>
              <a:off x="3640253" y="2041866"/>
              <a:ext cx="7176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100</a:t>
              </a:r>
            </a:p>
          </p:txBody>
        </p:sp>
      </p:grpSp>
      <p:grpSp>
        <p:nvGrpSpPr>
          <p:cNvPr id="52" name="กลุ่ม 64">
            <a:extLst>
              <a:ext uri="{FF2B5EF4-FFF2-40B4-BE49-F238E27FC236}">
                <a16:creationId xmlns:a16="http://schemas.microsoft.com/office/drawing/2014/main" id="{E17398CD-C39D-46B5-8633-3BCDF493DE5E}"/>
              </a:ext>
            </a:extLst>
          </p:cNvPr>
          <p:cNvGrpSpPr/>
          <p:nvPr/>
        </p:nvGrpSpPr>
        <p:grpSpPr>
          <a:xfrm>
            <a:off x="7523011" y="1846148"/>
            <a:ext cx="3466877" cy="1703884"/>
            <a:chOff x="2924488" y="1730182"/>
            <a:chExt cx="2175462" cy="616395"/>
          </a:xfrm>
        </p:grpSpPr>
        <p:grpSp>
          <p:nvGrpSpPr>
            <p:cNvPr id="53" name="กลุ่ม 65">
              <a:extLst>
                <a:ext uri="{FF2B5EF4-FFF2-40B4-BE49-F238E27FC236}">
                  <a16:creationId xmlns:a16="http://schemas.microsoft.com/office/drawing/2014/main" id="{66E0C389-0F7F-496B-B199-02995ABCE313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5" name="Google Shape;4035;p55">
                <a:extLst>
                  <a:ext uri="{FF2B5EF4-FFF2-40B4-BE49-F238E27FC236}">
                    <a16:creationId xmlns:a16="http://schemas.microsoft.com/office/drawing/2014/main" id="{455C2680-B77E-471A-BA6C-BAE150593F5C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036;p55">
                <a:extLst>
                  <a:ext uri="{FF2B5EF4-FFF2-40B4-BE49-F238E27FC236}">
                    <a16:creationId xmlns:a16="http://schemas.microsoft.com/office/drawing/2014/main" id="{E03666EC-32FF-4B31-91C3-F85F91DAB7CD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4" name="กล่องข้อความ 66">
              <a:extLst>
                <a:ext uri="{FF2B5EF4-FFF2-40B4-BE49-F238E27FC236}">
                  <a16:creationId xmlns:a16="http://schemas.microsoft.com/office/drawing/2014/main" id="{8AD585EF-A60B-4644-985F-8F5380F5BADB}"/>
                </a:ext>
              </a:extLst>
            </p:cNvPr>
            <p:cNvSpPr txBox="1"/>
            <p:nvPr/>
          </p:nvSpPr>
          <p:spPr>
            <a:xfrm>
              <a:off x="2995146" y="1759963"/>
              <a:ext cx="2104804" cy="53443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บาท เท่ากับ 100 สตางค์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1,000 บาท เท่ากับ 999 บาท 100 สตางค์</a:t>
              </a:r>
              <a:endParaRPr lang="th-TH" sz="3000" kern="0" baseline="0" dirty="0">
                <a:solidFill>
                  <a:srgbClr val="E7E6E6">
                    <a:lumMod val="25000"/>
                  </a:srgbClr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Comfortaa"/>
              </a:endParaRPr>
            </a:p>
          </p:txBody>
        </p:sp>
      </p:grpSp>
      <p:grpSp>
        <p:nvGrpSpPr>
          <p:cNvPr id="57" name="Google Shape;1515;p54">
            <a:extLst>
              <a:ext uri="{FF2B5EF4-FFF2-40B4-BE49-F238E27FC236}">
                <a16:creationId xmlns:a16="http://schemas.microsoft.com/office/drawing/2014/main" id="{95578BDC-CD74-4F6C-B509-0D7444E6DBDC}"/>
              </a:ext>
            </a:extLst>
          </p:cNvPr>
          <p:cNvGrpSpPr/>
          <p:nvPr/>
        </p:nvGrpSpPr>
        <p:grpSpPr>
          <a:xfrm rot="18409853" flipV="1">
            <a:off x="6607588" y="2512895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58" name="Google Shape;1516;p54">
              <a:extLst>
                <a:ext uri="{FF2B5EF4-FFF2-40B4-BE49-F238E27FC236}">
                  <a16:creationId xmlns:a16="http://schemas.microsoft.com/office/drawing/2014/main" id="{54A2892A-6240-4EF9-B7D1-F7F2CAB7496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1517;p54">
              <a:extLst>
                <a:ext uri="{FF2B5EF4-FFF2-40B4-BE49-F238E27FC236}">
                  <a16:creationId xmlns:a16="http://schemas.microsoft.com/office/drawing/2014/main" id="{8FD6ED2A-8B1A-4B21-A3AE-817C26DBD57D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82934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3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3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3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2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72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82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92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04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14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9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21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99980"/>
              </p:ext>
            </p:extLst>
          </p:nvPr>
        </p:nvGraphicFramePr>
        <p:xfrm>
          <a:off x="4684983" y="254386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6702315"/>
              </p:ext>
            </p:extLst>
          </p:nvPr>
        </p:nvGraphicFramePr>
        <p:xfrm>
          <a:off x="4684983" y="298514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989762"/>
              </p:ext>
            </p:extLst>
          </p:nvPr>
        </p:nvGraphicFramePr>
        <p:xfrm>
          <a:off x="4684983" y="347998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882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736047" y="729871"/>
            <a:ext cx="7804809" cy="619168"/>
            <a:chOff x="1179537" y="981135"/>
            <a:chExt cx="7804809" cy="61916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28"/>
              <a:ext cx="7804809" cy="614075"/>
              <a:chOff x="3558882" y="4011426"/>
              <a:chExt cx="1813036" cy="113078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72339" y="3224925"/>
                <a:ext cx="113078" cy="168608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9074" y="751355"/>
            <a:ext cx="6010844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504.50 บาท บวก 378.75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บาท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10723" y="2030187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457200" marR="0" lvl="0" indent="-3175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   สตางค์</a:t>
            </a: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897700" y="3451570"/>
            <a:ext cx="180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867641" y="3938796"/>
            <a:ext cx="1800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82571" y="2230101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846124" y="283861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01620" y="463445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55150" y="4653376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๘๘๓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๒๕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2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2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2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2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2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2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52" name="กลุ่ม 64">
            <a:extLst>
              <a:ext uri="{FF2B5EF4-FFF2-40B4-BE49-F238E27FC236}">
                <a16:creationId xmlns:a16="http://schemas.microsoft.com/office/drawing/2014/main" id="{E17398CD-C39D-46B5-8633-3BCDF493DE5E}"/>
              </a:ext>
            </a:extLst>
          </p:cNvPr>
          <p:cNvGrpSpPr/>
          <p:nvPr/>
        </p:nvGrpSpPr>
        <p:grpSpPr>
          <a:xfrm>
            <a:off x="7515404" y="2875184"/>
            <a:ext cx="3466877" cy="604801"/>
            <a:chOff x="2924488" y="1730182"/>
            <a:chExt cx="2175462" cy="616395"/>
          </a:xfrm>
        </p:grpSpPr>
        <p:grpSp>
          <p:nvGrpSpPr>
            <p:cNvPr id="53" name="กลุ่ม 65">
              <a:extLst>
                <a:ext uri="{FF2B5EF4-FFF2-40B4-BE49-F238E27FC236}">
                  <a16:creationId xmlns:a16="http://schemas.microsoft.com/office/drawing/2014/main" id="{66E0C389-0F7F-496B-B199-02995ABCE313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5" name="Google Shape;4035;p55">
                <a:extLst>
                  <a:ext uri="{FF2B5EF4-FFF2-40B4-BE49-F238E27FC236}">
                    <a16:creationId xmlns:a16="http://schemas.microsoft.com/office/drawing/2014/main" id="{455C2680-B77E-471A-BA6C-BAE150593F5C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036;p55">
                <a:extLst>
                  <a:ext uri="{FF2B5EF4-FFF2-40B4-BE49-F238E27FC236}">
                    <a16:creationId xmlns:a16="http://schemas.microsoft.com/office/drawing/2014/main" id="{E03666EC-32FF-4B31-91C3-F85F91DAB7CD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4" name="กล่องข้อความ 66">
              <a:extLst>
                <a:ext uri="{FF2B5EF4-FFF2-40B4-BE49-F238E27FC236}">
                  <a16:creationId xmlns:a16="http://schemas.microsoft.com/office/drawing/2014/main" id="{8AD585EF-A60B-4644-985F-8F5380F5BADB}"/>
                </a:ext>
              </a:extLst>
            </p:cNvPr>
            <p:cNvSpPr txBox="1"/>
            <p:nvPr/>
          </p:nvSpPr>
          <p:spPr>
            <a:xfrm>
              <a:off x="2995146" y="1759963"/>
              <a:ext cx="2104804" cy="20041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100 สตางค์ เท่ากับ 1 บาท</a:t>
              </a:r>
            </a:p>
          </p:txBody>
        </p:sp>
      </p:grpSp>
      <p:grpSp>
        <p:nvGrpSpPr>
          <p:cNvPr id="57" name="Google Shape;1515;p54">
            <a:extLst>
              <a:ext uri="{FF2B5EF4-FFF2-40B4-BE49-F238E27FC236}">
                <a16:creationId xmlns:a16="http://schemas.microsoft.com/office/drawing/2014/main" id="{95578BDC-CD74-4F6C-B509-0D7444E6DBDC}"/>
              </a:ext>
            </a:extLst>
          </p:cNvPr>
          <p:cNvGrpSpPr/>
          <p:nvPr/>
        </p:nvGrpSpPr>
        <p:grpSpPr>
          <a:xfrm rot="18409853" flipV="1">
            <a:off x="6637122" y="3302589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58" name="Google Shape;1516;p54">
              <a:extLst>
                <a:ext uri="{FF2B5EF4-FFF2-40B4-BE49-F238E27FC236}">
                  <a16:creationId xmlns:a16="http://schemas.microsoft.com/office/drawing/2014/main" id="{54A2892A-6240-4EF9-B7D1-F7F2CAB7496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1517;p54">
              <a:extLst>
                <a:ext uri="{FF2B5EF4-FFF2-40B4-BE49-F238E27FC236}">
                  <a16:creationId xmlns:a16="http://schemas.microsoft.com/office/drawing/2014/main" id="{8FD6ED2A-8B1A-4B21-A3AE-817C26DBD57D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0" name="Table 211">
            <a:extLst>
              <a:ext uri="{FF2B5EF4-FFF2-40B4-BE49-F238E27FC236}">
                <a16:creationId xmlns:a16="http://schemas.microsoft.com/office/drawing/2014/main" id="{B7AF0562-79CE-4705-9FA4-C36A8FF9B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3348351"/>
              </p:ext>
            </p:extLst>
          </p:nvPr>
        </p:nvGraphicFramePr>
        <p:xfrm>
          <a:off x="4684983" y="3954961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883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1" name="กลุ่ม 67">
            <a:extLst>
              <a:ext uri="{FF2B5EF4-FFF2-40B4-BE49-F238E27FC236}">
                <a16:creationId xmlns:a16="http://schemas.microsoft.com/office/drawing/2014/main" id="{D9847994-F784-4546-AACB-BF8FEE9CC43C}"/>
              </a:ext>
            </a:extLst>
          </p:cNvPr>
          <p:cNvGrpSpPr/>
          <p:nvPr/>
        </p:nvGrpSpPr>
        <p:grpSpPr>
          <a:xfrm>
            <a:off x="4867641" y="4413772"/>
            <a:ext cx="1800000" cy="27751"/>
            <a:chOff x="1764604" y="5115751"/>
            <a:chExt cx="2935229" cy="27751"/>
          </a:xfrm>
        </p:grpSpPr>
        <p:cxnSp>
          <p:nvCxnSpPr>
            <p:cNvPr id="62" name="ตัวเชื่อมต่อตรง 68">
              <a:extLst>
                <a:ext uri="{FF2B5EF4-FFF2-40B4-BE49-F238E27FC236}">
                  <a16:creationId xmlns:a16="http://schemas.microsoft.com/office/drawing/2014/main" id="{210F66D0-73F4-443B-ADD3-39E253E1488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9">
              <a:extLst>
                <a:ext uri="{FF2B5EF4-FFF2-40B4-BE49-F238E27FC236}">
                  <a16:creationId xmlns:a16="http://schemas.microsoft.com/office/drawing/2014/main" id="{23C2B673-5311-40F7-B64D-795815CB99B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TextBox 11">
            <a:extLst>
              <a:ext uri="{FF2B5EF4-FFF2-40B4-BE49-F238E27FC236}">
                <a16:creationId xmlns:a16="http://schemas.microsoft.com/office/drawing/2014/main" id="{41F23BA6-0E67-4A6F-A3E3-3153A48836AB}"/>
              </a:ext>
            </a:extLst>
          </p:cNvPr>
          <p:cNvSpPr txBox="1"/>
          <p:nvPr/>
        </p:nvSpPr>
        <p:spPr>
          <a:xfrm>
            <a:off x="3964392" y="3949603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</p:spTree>
    <p:extLst>
      <p:ext uri="{BB962C8B-B14F-4D97-AF65-F5344CB8AC3E}">
        <p14:creationId xmlns:p14="http://schemas.microsoft.com/office/powerpoint/2010/main" val="16115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2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8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64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2180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765.50 บาท บวก 345.00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753101"/>
              </p:ext>
            </p:extLst>
          </p:nvPr>
        </p:nvGraphicFramePr>
        <p:xfrm>
          <a:off x="4869792" y="2871286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6348241"/>
              </p:ext>
            </p:extLst>
          </p:nvPr>
        </p:nvGraphicFramePr>
        <p:xfrm>
          <a:off x="4869792" y="3325270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327633"/>
              </p:ext>
            </p:extLst>
          </p:nvPr>
        </p:nvGraphicFramePr>
        <p:xfrm>
          <a:off x="4869792" y="382010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791694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278920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89694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๑,๑๑๐ บาท ๕๐ สตางค์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03850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5322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380.75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ลบด้วย 289.50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4848057"/>
              </p:ext>
            </p:extLst>
          </p:nvPr>
        </p:nvGraphicFramePr>
        <p:xfrm>
          <a:off x="4869792" y="2871286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4819569"/>
              </p:ext>
            </p:extLst>
          </p:nvPr>
        </p:nvGraphicFramePr>
        <p:xfrm>
          <a:off x="4869792" y="3325270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6379292"/>
              </p:ext>
            </p:extLst>
          </p:nvPr>
        </p:nvGraphicFramePr>
        <p:xfrm>
          <a:off x="4869792" y="382010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791694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278920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5026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๙๑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๒๕ สตางค์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524889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2229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492.25 บาท บวก 980.75 บาท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46144"/>
              </p:ext>
            </p:extLst>
          </p:nvPr>
        </p:nvGraphicFramePr>
        <p:xfrm>
          <a:off x="4869792" y="2871286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492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091903"/>
              </p:ext>
            </p:extLst>
          </p:nvPr>
        </p:nvGraphicFramePr>
        <p:xfrm>
          <a:off x="4869792" y="3325270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7292531"/>
              </p:ext>
            </p:extLst>
          </p:nvPr>
        </p:nvGraphicFramePr>
        <p:xfrm>
          <a:off x="4869792" y="3820109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791694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278920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17267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๑,๔๗๓ บาท 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40" name="Table 138">
            <a:extLst>
              <a:ext uri="{FF2B5EF4-FFF2-40B4-BE49-F238E27FC236}">
                <a16:creationId xmlns:a16="http://schemas.microsoft.com/office/drawing/2014/main" id="{06FA9558-0E63-4229-93EB-424BF6CF96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024121"/>
              </p:ext>
            </p:extLst>
          </p:nvPr>
        </p:nvGraphicFramePr>
        <p:xfrm>
          <a:off x="4869679" y="4275687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1473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41" name="กลุ่ม 67">
            <a:extLst>
              <a:ext uri="{FF2B5EF4-FFF2-40B4-BE49-F238E27FC236}">
                <a16:creationId xmlns:a16="http://schemas.microsoft.com/office/drawing/2014/main" id="{5CFEE7E7-37FA-43F8-86EE-06893C31F90A}"/>
              </a:ext>
            </a:extLst>
          </p:cNvPr>
          <p:cNvGrpSpPr/>
          <p:nvPr/>
        </p:nvGrpSpPr>
        <p:grpSpPr>
          <a:xfrm>
            <a:off x="4964159" y="4734498"/>
            <a:ext cx="1764000" cy="27751"/>
            <a:chOff x="1764604" y="5115751"/>
            <a:chExt cx="2935229" cy="27751"/>
          </a:xfrm>
        </p:grpSpPr>
        <p:cxnSp>
          <p:nvCxnSpPr>
            <p:cNvPr id="42" name="ตัวเชื่อมต่อตรง 68">
              <a:extLst>
                <a:ext uri="{FF2B5EF4-FFF2-40B4-BE49-F238E27FC236}">
                  <a16:creationId xmlns:a16="http://schemas.microsoft.com/office/drawing/2014/main" id="{895308C0-357E-4E78-82D5-366328AE108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69">
              <a:extLst>
                <a:ext uri="{FF2B5EF4-FFF2-40B4-BE49-F238E27FC236}">
                  <a16:creationId xmlns:a16="http://schemas.microsoft.com/office/drawing/2014/main" id="{27B3D6FB-CC75-4A85-A12B-32740768A51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TextBox 11">
            <a:extLst>
              <a:ext uri="{FF2B5EF4-FFF2-40B4-BE49-F238E27FC236}">
                <a16:creationId xmlns:a16="http://schemas.microsoft.com/office/drawing/2014/main" id="{288E8816-C3D9-4883-836E-0F2676230C35}"/>
              </a:ext>
            </a:extLst>
          </p:cNvPr>
          <p:cNvSpPr txBox="1"/>
          <p:nvPr/>
        </p:nvSpPr>
        <p:spPr>
          <a:xfrm>
            <a:off x="4086446" y="42730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</p:spTree>
    <p:extLst>
      <p:ext uri="{BB962C8B-B14F-4D97-AF65-F5344CB8AC3E}">
        <p14:creationId xmlns:p14="http://schemas.microsoft.com/office/powerpoint/2010/main" val="1717272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  <p:bldP spid="44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0914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400 บาท ลบด้วย 175.50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710746"/>
              </p:ext>
            </p:extLst>
          </p:nvPr>
        </p:nvGraphicFramePr>
        <p:xfrm>
          <a:off x="4869792" y="299320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039459"/>
              </p:ext>
            </p:extLst>
          </p:nvPr>
        </p:nvGraphicFramePr>
        <p:xfrm>
          <a:off x="4869792" y="344719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917594"/>
              </p:ext>
            </p:extLst>
          </p:nvPr>
        </p:nvGraphicFramePr>
        <p:xfrm>
          <a:off x="4869792" y="394203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913617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400843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28795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7013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๒๒๔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๕๐ สตางค์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48DBA477-2F88-42B0-BB76-7BCDE6C39790}"/>
              </a:ext>
            </a:extLst>
          </p:cNvPr>
          <p:cNvGrpSpPr/>
          <p:nvPr/>
        </p:nvGrpSpPr>
        <p:grpSpPr>
          <a:xfrm>
            <a:off x="4959157" y="2798960"/>
            <a:ext cx="631097" cy="596946"/>
            <a:chOff x="3712809" y="2041866"/>
            <a:chExt cx="580943" cy="596946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B97C932E-5A90-4659-B230-8DBC6EC3F8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6945" y="2477876"/>
              <a:ext cx="481404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กล่องข้อความ 74">
              <a:extLst>
                <a:ext uri="{FF2B5EF4-FFF2-40B4-BE49-F238E27FC236}">
                  <a16:creationId xmlns:a16="http://schemas.microsoft.com/office/drawing/2014/main" id="{DDAC8361-E30A-4A4C-B61E-114A3315CB4B}"/>
                </a:ext>
              </a:extLst>
            </p:cNvPr>
            <p:cNvSpPr txBox="1"/>
            <p:nvPr/>
          </p:nvSpPr>
          <p:spPr>
            <a:xfrm>
              <a:off x="3712809" y="2041866"/>
              <a:ext cx="58094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399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3" name="กลุ่ม 70">
            <a:extLst>
              <a:ext uri="{FF2B5EF4-FFF2-40B4-BE49-F238E27FC236}">
                <a16:creationId xmlns:a16="http://schemas.microsoft.com/office/drawing/2014/main" id="{65AC714D-FC39-419B-9235-D8B6669B28AC}"/>
              </a:ext>
            </a:extLst>
          </p:cNvPr>
          <p:cNvGrpSpPr/>
          <p:nvPr/>
        </p:nvGrpSpPr>
        <p:grpSpPr>
          <a:xfrm>
            <a:off x="6248658" y="2767209"/>
            <a:ext cx="779590" cy="619988"/>
            <a:chOff x="3640253" y="2041866"/>
            <a:chExt cx="717635" cy="619988"/>
          </a:xfrm>
        </p:grpSpPr>
        <p:cxnSp>
          <p:nvCxnSpPr>
            <p:cNvPr id="44" name="ตัวเชื่อมต่อตรง 73">
              <a:extLst>
                <a:ext uri="{FF2B5EF4-FFF2-40B4-BE49-F238E27FC236}">
                  <a16:creationId xmlns:a16="http://schemas.microsoft.com/office/drawing/2014/main" id="{F2CC0927-3471-4D1D-B455-2B5D338DC2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9765" y="2500918"/>
              <a:ext cx="368009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กล่องข้อความ 74">
              <a:extLst>
                <a:ext uri="{FF2B5EF4-FFF2-40B4-BE49-F238E27FC236}">
                  <a16:creationId xmlns:a16="http://schemas.microsoft.com/office/drawing/2014/main" id="{71788B0B-7F2C-425B-B683-2648AB5098F1}"/>
                </a:ext>
              </a:extLst>
            </p:cNvPr>
            <p:cNvSpPr txBox="1"/>
            <p:nvPr/>
          </p:nvSpPr>
          <p:spPr>
            <a:xfrm>
              <a:off x="3640253" y="2041866"/>
              <a:ext cx="7176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36887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3623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1,276.50 บาท บวก 230.75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8428909"/>
              </p:ext>
            </p:extLst>
          </p:nvPr>
        </p:nvGraphicFramePr>
        <p:xfrm>
          <a:off x="4869792" y="287128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4179868"/>
              </p:ext>
            </p:extLst>
          </p:nvPr>
        </p:nvGraphicFramePr>
        <p:xfrm>
          <a:off x="4869792" y="3325270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821126"/>
              </p:ext>
            </p:extLst>
          </p:nvPr>
        </p:nvGraphicFramePr>
        <p:xfrm>
          <a:off x="4869792" y="382010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791694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278920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30764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๑,๕๐๗ บาท ๒๕ สตางค์ 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40" name="Table 138">
            <a:extLst>
              <a:ext uri="{FF2B5EF4-FFF2-40B4-BE49-F238E27FC236}">
                <a16:creationId xmlns:a16="http://schemas.microsoft.com/office/drawing/2014/main" id="{06FA9558-0E63-4229-93EB-424BF6CF96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3287524"/>
              </p:ext>
            </p:extLst>
          </p:nvPr>
        </p:nvGraphicFramePr>
        <p:xfrm>
          <a:off x="4869679" y="4275687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41" name="กลุ่ม 67">
            <a:extLst>
              <a:ext uri="{FF2B5EF4-FFF2-40B4-BE49-F238E27FC236}">
                <a16:creationId xmlns:a16="http://schemas.microsoft.com/office/drawing/2014/main" id="{5CFEE7E7-37FA-43F8-86EE-06893C31F90A}"/>
              </a:ext>
            </a:extLst>
          </p:cNvPr>
          <p:cNvGrpSpPr/>
          <p:nvPr/>
        </p:nvGrpSpPr>
        <p:grpSpPr>
          <a:xfrm>
            <a:off x="4964159" y="4734498"/>
            <a:ext cx="1764000" cy="27751"/>
            <a:chOff x="1764604" y="5115751"/>
            <a:chExt cx="2935229" cy="27751"/>
          </a:xfrm>
        </p:grpSpPr>
        <p:cxnSp>
          <p:nvCxnSpPr>
            <p:cNvPr id="42" name="ตัวเชื่อมต่อตรง 68">
              <a:extLst>
                <a:ext uri="{FF2B5EF4-FFF2-40B4-BE49-F238E27FC236}">
                  <a16:creationId xmlns:a16="http://schemas.microsoft.com/office/drawing/2014/main" id="{895308C0-357E-4E78-82D5-366328AE108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69">
              <a:extLst>
                <a:ext uri="{FF2B5EF4-FFF2-40B4-BE49-F238E27FC236}">
                  <a16:creationId xmlns:a16="http://schemas.microsoft.com/office/drawing/2014/main" id="{27B3D6FB-CC75-4A85-A12B-32740768A51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TextBox 11">
            <a:extLst>
              <a:ext uri="{FF2B5EF4-FFF2-40B4-BE49-F238E27FC236}">
                <a16:creationId xmlns:a16="http://schemas.microsoft.com/office/drawing/2014/main" id="{288E8816-C3D9-4883-836E-0F2676230C35}"/>
              </a:ext>
            </a:extLst>
          </p:cNvPr>
          <p:cNvSpPr txBox="1"/>
          <p:nvPr/>
        </p:nvSpPr>
        <p:spPr>
          <a:xfrm>
            <a:off x="4086446" y="42730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</p:spTree>
    <p:extLst>
      <p:ext uri="{BB962C8B-B14F-4D97-AF65-F5344CB8AC3E}">
        <p14:creationId xmlns:p14="http://schemas.microsoft.com/office/powerpoint/2010/main" val="4254700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  <p:bldP spid="44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51788" y="59508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09743" y="567381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470762" y="1029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6284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1,259.75 บาท บวก 2,564.50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5022554"/>
              </p:ext>
            </p:extLst>
          </p:nvPr>
        </p:nvGraphicFramePr>
        <p:xfrm>
          <a:off x="4869792" y="2871286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0360736"/>
              </p:ext>
            </p:extLst>
          </p:nvPr>
        </p:nvGraphicFramePr>
        <p:xfrm>
          <a:off x="4869792" y="3325270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2564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7721434"/>
              </p:ext>
            </p:extLst>
          </p:nvPr>
        </p:nvGraphicFramePr>
        <p:xfrm>
          <a:off x="4869792" y="3820109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791694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278920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31005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๓,๘๒๔ บาท ๒๕ สตางค์ 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40" name="Table 138">
            <a:extLst>
              <a:ext uri="{FF2B5EF4-FFF2-40B4-BE49-F238E27FC236}">
                <a16:creationId xmlns:a16="http://schemas.microsoft.com/office/drawing/2014/main" id="{06FA9558-0E63-4229-93EB-424BF6CF96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8110212"/>
              </p:ext>
            </p:extLst>
          </p:nvPr>
        </p:nvGraphicFramePr>
        <p:xfrm>
          <a:off x="4869679" y="4275687"/>
          <a:ext cx="19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41" name="กลุ่ม 67">
            <a:extLst>
              <a:ext uri="{FF2B5EF4-FFF2-40B4-BE49-F238E27FC236}">
                <a16:creationId xmlns:a16="http://schemas.microsoft.com/office/drawing/2014/main" id="{5CFEE7E7-37FA-43F8-86EE-06893C31F90A}"/>
              </a:ext>
            </a:extLst>
          </p:cNvPr>
          <p:cNvGrpSpPr/>
          <p:nvPr/>
        </p:nvGrpSpPr>
        <p:grpSpPr>
          <a:xfrm>
            <a:off x="4964159" y="4734498"/>
            <a:ext cx="1764000" cy="27751"/>
            <a:chOff x="1764604" y="5115751"/>
            <a:chExt cx="2935229" cy="27751"/>
          </a:xfrm>
        </p:grpSpPr>
        <p:cxnSp>
          <p:nvCxnSpPr>
            <p:cNvPr id="42" name="ตัวเชื่อมต่อตรง 68">
              <a:extLst>
                <a:ext uri="{FF2B5EF4-FFF2-40B4-BE49-F238E27FC236}">
                  <a16:creationId xmlns:a16="http://schemas.microsoft.com/office/drawing/2014/main" id="{895308C0-357E-4E78-82D5-366328AE108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69">
              <a:extLst>
                <a:ext uri="{FF2B5EF4-FFF2-40B4-BE49-F238E27FC236}">
                  <a16:creationId xmlns:a16="http://schemas.microsoft.com/office/drawing/2014/main" id="{27B3D6FB-CC75-4A85-A12B-32740768A51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TextBox 11">
            <a:extLst>
              <a:ext uri="{FF2B5EF4-FFF2-40B4-BE49-F238E27FC236}">
                <a16:creationId xmlns:a16="http://schemas.microsoft.com/office/drawing/2014/main" id="{288E8816-C3D9-4883-836E-0F2676230C35}"/>
              </a:ext>
            </a:extLst>
          </p:cNvPr>
          <p:cNvSpPr txBox="1"/>
          <p:nvPr/>
        </p:nvSpPr>
        <p:spPr>
          <a:xfrm>
            <a:off x="4086446" y="42730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45" name="Google Shape;698;p49">
            <a:extLst>
              <a:ext uri="{FF2B5EF4-FFF2-40B4-BE49-F238E27FC236}">
                <a16:creationId xmlns:a16="http://schemas.microsoft.com/office/drawing/2014/main" id="{32A0A204-611B-4C4B-BC30-2A8FCA12332C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6" name="Google Shape;701;p49">
            <a:extLst>
              <a:ext uri="{FF2B5EF4-FFF2-40B4-BE49-F238E27FC236}">
                <a16:creationId xmlns:a16="http://schemas.microsoft.com/office/drawing/2014/main" id="{C521D1D0-0C95-478D-A6F8-25DB7320A5AB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604758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  <p:bldP spid="44" grpId="0"/>
      <p:bldP spid="4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278326" y="1433258"/>
            <a:ext cx="51700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บาท ลบด้วย 489.50 บาท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9540409"/>
              </p:ext>
            </p:extLst>
          </p:nvPr>
        </p:nvGraphicFramePr>
        <p:xfrm>
          <a:off x="4869792" y="299320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702589"/>
              </p:ext>
            </p:extLst>
          </p:nvPr>
        </p:nvGraphicFramePr>
        <p:xfrm>
          <a:off x="4869792" y="344719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9082729"/>
              </p:ext>
            </p:extLst>
          </p:nvPr>
        </p:nvGraphicFramePr>
        <p:xfrm>
          <a:off x="4869792" y="394203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40685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	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69294" y="3913617"/>
            <a:ext cx="176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64272" y="4400843"/>
            <a:ext cx="176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28795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6981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๔๘๙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๕๐ สตางค์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48DBA477-2F88-42B0-BB76-7BCDE6C39790}"/>
              </a:ext>
            </a:extLst>
          </p:cNvPr>
          <p:cNvGrpSpPr/>
          <p:nvPr/>
        </p:nvGrpSpPr>
        <p:grpSpPr>
          <a:xfrm>
            <a:off x="4959157" y="2798960"/>
            <a:ext cx="631097" cy="596946"/>
            <a:chOff x="3712809" y="2041866"/>
            <a:chExt cx="580943" cy="596946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B97C932E-5A90-4659-B230-8DBC6EC3F8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6945" y="2477876"/>
              <a:ext cx="481404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กล่องข้อความ 74">
              <a:extLst>
                <a:ext uri="{FF2B5EF4-FFF2-40B4-BE49-F238E27FC236}">
                  <a16:creationId xmlns:a16="http://schemas.microsoft.com/office/drawing/2014/main" id="{DDAC8361-E30A-4A4C-B61E-114A3315CB4B}"/>
                </a:ext>
              </a:extLst>
            </p:cNvPr>
            <p:cNvSpPr txBox="1"/>
            <p:nvPr/>
          </p:nvSpPr>
          <p:spPr>
            <a:xfrm>
              <a:off x="3712809" y="2041866"/>
              <a:ext cx="58094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99</a:t>
              </a:r>
            </a:p>
          </p:txBody>
        </p:sp>
      </p:grpSp>
      <p:grpSp>
        <p:nvGrpSpPr>
          <p:cNvPr id="43" name="กลุ่ม 70">
            <a:extLst>
              <a:ext uri="{FF2B5EF4-FFF2-40B4-BE49-F238E27FC236}">
                <a16:creationId xmlns:a16="http://schemas.microsoft.com/office/drawing/2014/main" id="{65AC714D-FC39-419B-9235-D8B6669B28AC}"/>
              </a:ext>
            </a:extLst>
          </p:cNvPr>
          <p:cNvGrpSpPr/>
          <p:nvPr/>
        </p:nvGrpSpPr>
        <p:grpSpPr>
          <a:xfrm>
            <a:off x="6248658" y="2767209"/>
            <a:ext cx="779590" cy="619988"/>
            <a:chOff x="3640253" y="2041866"/>
            <a:chExt cx="717635" cy="619988"/>
          </a:xfrm>
        </p:grpSpPr>
        <p:cxnSp>
          <p:nvCxnSpPr>
            <p:cNvPr id="44" name="ตัวเชื่อมต่อตรง 73">
              <a:extLst>
                <a:ext uri="{FF2B5EF4-FFF2-40B4-BE49-F238E27FC236}">
                  <a16:creationId xmlns:a16="http://schemas.microsoft.com/office/drawing/2014/main" id="{F2CC0927-3471-4D1D-B455-2B5D338DC2A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9765" y="2500918"/>
              <a:ext cx="368009" cy="160936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กล่องข้อความ 74">
              <a:extLst>
                <a:ext uri="{FF2B5EF4-FFF2-40B4-BE49-F238E27FC236}">
                  <a16:creationId xmlns:a16="http://schemas.microsoft.com/office/drawing/2014/main" id="{71788B0B-7F2C-425B-B683-2648AB5098F1}"/>
                </a:ext>
              </a:extLst>
            </p:cNvPr>
            <p:cNvSpPr txBox="1"/>
            <p:nvPr/>
          </p:nvSpPr>
          <p:spPr>
            <a:xfrm>
              <a:off x="3640253" y="2041866"/>
              <a:ext cx="7176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</a:t>
              </a:r>
            </a:p>
          </p:txBody>
        </p:sp>
      </p:grpSp>
      <p:sp>
        <p:nvSpPr>
          <p:cNvPr id="46" name="Google Shape;4259;p71">
            <a:extLst>
              <a:ext uri="{FF2B5EF4-FFF2-40B4-BE49-F238E27FC236}">
                <a16:creationId xmlns:a16="http://schemas.microsoft.com/office/drawing/2014/main" id="{ED37F4B8-5985-4494-A753-08EB71509C97}"/>
              </a:ext>
            </a:extLst>
          </p:cNvPr>
          <p:cNvSpPr txBox="1"/>
          <p:nvPr/>
        </p:nvSpPr>
        <p:spPr>
          <a:xfrm>
            <a:off x="3451788" y="59508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47" name="Google Shape;3186;p51">
            <a:extLst>
              <a:ext uri="{FF2B5EF4-FFF2-40B4-BE49-F238E27FC236}">
                <a16:creationId xmlns:a16="http://schemas.microsoft.com/office/drawing/2014/main" id="{7CE8F07E-7153-4B97-B831-E506D7B4E6C6}"/>
              </a:ext>
            </a:extLst>
          </p:cNvPr>
          <p:cNvGrpSpPr/>
          <p:nvPr/>
        </p:nvGrpSpPr>
        <p:grpSpPr>
          <a:xfrm rot="14045225">
            <a:off x="7709743" y="567381"/>
            <a:ext cx="292669" cy="583541"/>
            <a:chOff x="2518050" y="238125"/>
            <a:chExt cx="2610950" cy="5185750"/>
          </a:xfrm>
        </p:grpSpPr>
        <p:sp>
          <p:nvSpPr>
            <p:cNvPr id="48" name="Google Shape;3187;p51">
              <a:extLst>
                <a:ext uri="{FF2B5EF4-FFF2-40B4-BE49-F238E27FC236}">
                  <a16:creationId xmlns:a16="http://schemas.microsoft.com/office/drawing/2014/main" id="{F8FF2866-BF16-47C4-A742-9917ACC3CAD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3188;p51">
              <a:extLst>
                <a:ext uri="{FF2B5EF4-FFF2-40B4-BE49-F238E27FC236}">
                  <a16:creationId xmlns:a16="http://schemas.microsoft.com/office/drawing/2014/main" id="{D9131FF5-DE17-451A-BC50-FB001DA054D9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3189;p51">
              <a:extLst>
                <a:ext uri="{FF2B5EF4-FFF2-40B4-BE49-F238E27FC236}">
                  <a16:creationId xmlns:a16="http://schemas.microsoft.com/office/drawing/2014/main" id="{47764211-496E-4E4E-8A14-DE2C4F1FD8B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3190;p51">
              <a:extLst>
                <a:ext uri="{FF2B5EF4-FFF2-40B4-BE49-F238E27FC236}">
                  <a16:creationId xmlns:a16="http://schemas.microsoft.com/office/drawing/2014/main" id="{A3122865-7D7A-44A2-B6AF-3E0F84F1BC2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3191;p51">
              <a:extLst>
                <a:ext uri="{FF2B5EF4-FFF2-40B4-BE49-F238E27FC236}">
                  <a16:creationId xmlns:a16="http://schemas.microsoft.com/office/drawing/2014/main" id="{35BF2979-F38B-434F-A79C-50DC357FFE2C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3192;p51">
              <a:extLst>
                <a:ext uri="{FF2B5EF4-FFF2-40B4-BE49-F238E27FC236}">
                  <a16:creationId xmlns:a16="http://schemas.microsoft.com/office/drawing/2014/main" id="{32271D5C-9528-48B3-B135-31A34253136B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3193;p51">
              <a:extLst>
                <a:ext uri="{FF2B5EF4-FFF2-40B4-BE49-F238E27FC236}">
                  <a16:creationId xmlns:a16="http://schemas.microsoft.com/office/drawing/2014/main" id="{C658274A-30FD-4C88-A649-ECA1C05C9B0C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5" name="Google Shape;8099;p68">
            <a:extLst>
              <a:ext uri="{FF2B5EF4-FFF2-40B4-BE49-F238E27FC236}">
                <a16:creationId xmlns:a16="http://schemas.microsoft.com/office/drawing/2014/main" id="{E9E65D2F-DCC4-47E1-86E8-AB2B83152FFF}"/>
              </a:ext>
            </a:extLst>
          </p:cNvPr>
          <p:cNvSpPr/>
          <p:nvPr/>
        </p:nvSpPr>
        <p:spPr>
          <a:xfrm rot="126129">
            <a:off x="3470762" y="1029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" name="Google Shape;698;p49">
            <a:extLst>
              <a:ext uri="{FF2B5EF4-FFF2-40B4-BE49-F238E27FC236}">
                <a16:creationId xmlns:a16="http://schemas.microsoft.com/office/drawing/2014/main" id="{D262D888-5C57-4CDE-A021-07F5EC5B94BA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7" name="Google Shape;701;p49">
            <a:extLst>
              <a:ext uri="{FF2B5EF4-FFF2-40B4-BE49-F238E27FC236}">
                <a16:creationId xmlns:a16="http://schemas.microsoft.com/office/drawing/2014/main" id="{88668A28-EDC7-414D-B08B-B654A51E6625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2496734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2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3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4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5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6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48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49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50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51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52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  <p:bldP spid="5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44627"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การหาผลบวกหรือผลลบเกี่ยวกับจำนวนเงิน ทำได้โดยนำจำนวนเงินที่เป็นหน่วยเดียวกันมาบวกหรือลบกัน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2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2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2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63462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คูณและการหารจำนวนเงิน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12.8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57695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998573"/>
              </p:ext>
            </p:extLst>
          </p:nvPr>
        </p:nvGraphicFramePr>
        <p:xfrm>
          <a:off x="5315724" y="271870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419097"/>
              </p:ext>
            </p:extLst>
          </p:nvPr>
        </p:nvGraphicFramePr>
        <p:xfrm>
          <a:off x="5315724" y="3159986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4230548"/>
              </p:ext>
            </p:extLst>
          </p:nvPr>
        </p:nvGraphicFramePr>
        <p:xfrm>
          <a:off x="5315724" y="365482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6" y="1076780"/>
            <a:ext cx="7026531" cy="610828"/>
            <a:chOff x="1179537" y="981135"/>
            <a:chExt cx="7026531" cy="61082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155"/>
              <a:ext cx="7026531" cy="605808"/>
              <a:chOff x="3558882" y="4011424"/>
              <a:chExt cx="1632244" cy="111556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382775" y="3314489"/>
                <a:ext cx="111416" cy="1505286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4901952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87 บาท 25 สตางค์ คูณ 3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15346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1436688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บาท	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571986" y="3626410"/>
            <a:ext cx="162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576765" y="4113636"/>
            <a:ext cx="1620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775964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๒๖๑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๗๕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6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93880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1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379468"/>
              </p:ext>
            </p:extLst>
          </p:nvPr>
        </p:nvGraphicFramePr>
        <p:xfrm>
          <a:off x="4915126" y="271870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7091667"/>
              </p:ext>
            </p:extLst>
          </p:nvPr>
        </p:nvGraphicFramePr>
        <p:xfrm>
          <a:off x="4915126" y="3159986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343154"/>
              </p:ext>
            </p:extLst>
          </p:nvPr>
        </p:nvGraphicFramePr>
        <p:xfrm>
          <a:off x="4915126" y="365482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7829249"/>
              </p:ext>
            </p:extLst>
          </p:nvPr>
        </p:nvGraphicFramePr>
        <p:xfrm>
          <a:off x="4915126" y="4129688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6" y="1076780"/>
            <a:ext cx="6306531" cy="610828"/>
            <a:chOff x="1179537" y="981135"/>
            <a:chExt cx="6306531" cy="61082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155"/>
              <a:ext cx="6306531" cy="605808"/>
              <a:chOff x="3558882" y="4011424"/>
              <a:chExt cx="1464990" cy="111556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299148" y="3398116"/>
                <a:ext cx="111416" cy="133803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4179141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164.75 บาท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คูณ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75267" y="2292770"/>
            <a:ext cx="3378907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บาท	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87210" y="3626410"/>
            <a:ext cx="1728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7795" y="4113636"/>
            <a:ext cx="1728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88483" y="4601251"/>
            <a:ext cx="1728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76267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800585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๘๒๓ บาท ๗๕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130209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702875" y="3618454"/>
            <a:ext cx="3487638" cy="1288143"/>
            <a:chOff x="2908627" y="1729377"/>
            <a:chExt cx="2137652" cy="733281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08627" y="1736953"/>
              <a:ext cx="2137652" cy="609618"/>
              <a:chOff x="1584027" y="3362574"/>
              <a:chExt cx="8750313" cy="2885311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86257" y="460344"/>
                <a:ext cx="2811383" cy="8615844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73328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th-TH" sz="3000" dirty="0">
                  <a:solidFill>
                    <a:srgbClr val="0E5366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100 สตางค์ เท่ากับ 1 บาท</a:t>
              </a:r>
            </a:p>
            <a:p>
              <a:pPr lvl="0">
                <a:defRPr/>
              </a:pPr>
              <a:r>
                <a:rPr lang="th-TH" sz="3000" dirty="0">
                  <a:solidFill>
                    <a:srgbClr val="0E5366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300 สตางค์ เท่ากับ 3 บาท</a:t>
              </a: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21011095" flipV="1">
            <a:off x="6796577" y="3847470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6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6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6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1447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8300121"/>
              </p:ext>
            </p:extLst>
          </p:nvPr>
        </p:nvGraphicFramePr>
        <p:xfrm>
          <a:off x="4723297" y="3473675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9398019"/>
              </p:ext>
            </p:extLst>
          </p:nvPr>
        </p:nvGraphicFramePr>
        <p:xfrm>
          <a:off x="4723297" y="2986072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1,250 บาท 50 สตางค์ หารด้วย 5 เท่ากับเท่าไร</a:t>
            </a:r>
            <a:endParaRPr lang="th-TH" alt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60922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43255" y="4252429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46355" y="4277390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๒๕๐ บาท ๑๐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33746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4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9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433130"/>
              </p:ext>
            </p:extLst>
          </p:nvPr>
        </p:nvGraphicFramePr>
        <p:xfrm>
          <a:off x="4723297" y="3473675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9315500"/>
              </p:ext>
            </p:extLst>
          </p:nvPr>
        </p:nvGraphicFramePr>
        <p:xfrm>
          <a:off x="4723297" y="2986072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598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บาท หารด้วย 4 เท่ากับกี่บาท กี่สตางค์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60922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5192744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40837" y="5200287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๑๔๙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๕๐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296694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531879" y="2843368"/>
            <a:ext cx="3798835" cy="571193"/>
            <a:chOff x="2924488" y="1729377"/>
            <a:chExt cx="2173716" cy="61720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29199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 บาท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200 สตางค์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20682064" flipV="1">
            <a:off x="6614974" y="2902701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619767" y="3278776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598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หารด้วย 4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ได้ 149 เศษ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1494315">
            <a:off x="4134781" y="362121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6E4AC2EE-7799-4B98-8AF3-07765F0A36ED}"/>
              </a:ext>
            </a:extLst>
          </p:cNvPr>
          <p:cNvGrpSpPr/>
          <p:nvPr/>
        </p:nvGrpSpPr>
        <p:grpSpPr>
          <a:xfrm>
            <a:off x="5843156" y="2802115"/>
            <a:ext cx="769089" cy="615401"/>
            <a:chOff x="3617183" y="2041866"/>
            <a:chExt cx="707968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2DB95D0B-A853-466A-A43A-F0628DC80CD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1482E1C5-896B-4E40-8261-C229B2851AD2}"/>
                </a:ext>
              </a:extLst>
            </p:cNvPr>
            <p:cNvSpPr txBox="1"/>
            <p:nvPr/>
          </p:nvSpPr>
          <p:spPr>
            <a:xfrm>
              <a:off x="361718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40770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2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2874006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7067101"/>
              </p:ext>
            </p:extLst>
          </p:nvPr>
        </p:nvGraphicFramePr>
        <p:xfrm>
          <a:off x="4723297" y="3273373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0094323"/>
              </p:ext>
            </p:extLst>
          </p:nvPr>
        </p:nvGraphicFramePr>
        <p:xfrm>
          <a:off x="4723297" y="2785770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55" y="1060014"/>
            <a:ext cx="6882398" cy="610908"/>
            <a:chOff x="1163513" y="981135"/>
            <a:chExt cx="6647797" cy="61090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513" y="986260"/>
              <a:ext cx="6647797" cy="605783"/>
              <a:chOff x="3555158" y="4011429"/>
              <a:chExt cx="1544264" cy="111551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336921" y="3360344"/>
                <a:ext cx="111416" cy="1413586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5293799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125.25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หารด้วย 3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60922" y="2287448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1928444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3972341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40837" y="39798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๔๐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บาท ๗๕ สตางค์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2766639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708551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6E4AC2EE-7799-4B98-8AF3-07765F0A36ED}"/>
              </a:ext>
            </a:extLst>
          </p:cNvPr>
          <p:cNvGrpSpPr/>
          <p:nvPr/>
        </p:nvGrpSpPr>
        <p:grpSpPr>
          <a:xfrm>
            <a:off x="5843156" y="2601813"/>
            <a:ext cx="769089" cy="615401"/>
            <a:chOff x="3617183" y="2041866"/>
            <a:chExt cx="707968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2DB95D0B-A853-466A-A43A-F0628DC80CD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1482E1C5-896B-4E40-8261-C229B2851AD2}"/>
                </a:ext>
              </a:extLst>
            </p:cNvPr>
            <p:cNvSpPr txBox="1"/>
            <p:nvPr/>
          </p:nvSpPr>
          <p:spPr>
            <a:xfrm>
              <a:off x="361718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1594;p67">
            <a:extLst>
              <a:ext uri="{FF2B5EF4-FFF2-40B4-BE49-F238E27FC236}">
                <a16:creationId xmlns:a16="http://schemas.microsoft.com/office/drawing/2014/main" id="{5B9294E7-3EFF-4BE2-8348-948C652B557B}"/>
              </a:ext>
            </a:extLst>
          </p:cNvPr>
          <p:cNvSpPr/>
          <p:nvPr/>
        </p:nvSpPr>
        <p:spPr>
          <a:xfrm>
            <a:off x="3438872" y="4614958"/>
            <a:ext cx="5449942" cy="1420077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/>
          <a:lstStyle/>
          <a:p>
            <a:endParaRPr lang="th-TH" dirty="0"/>
          </a:p>
        </p:txBody>
      </p:sp>
      <p:sp>
        <p:nvSpPr>
          <p:cNvPr id="88" name="Google Shape;3842;p61">
            <a:extLst>
              <a:ext uri="{FF2B5EF4-FFF2-40B4-BE49-F238E27FC236}">
                <a16:creationId xmlns:a16="http://schemas.microsoft.com/office/drawing/2014/main" id="{C87105AB-12D7-49FB-8FDD-8077FE5115BC}"/>
              </a:ext>
            </a:extLst>
          </p:cNvPr>
          <p:cNvSpPr txBox="1"/>
          <p:nvPr/>
        </p:nvSpPr>
        <p:spPr>
          <a:xfrm>
            <a:off x="3748539" y="4896676"/>
            <a:ext cx="4958322" cy="8566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การหาผลหารเกี่ยวกับจำนวนเงินให้หารจำนวนเงินเป็นบาทก่อนแล้วจึงหารจำนวนเงินเป็นสตางค์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033324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2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4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9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4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9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  <p:bldP spid="87" grpId="0" animBg="1"/>
      <p:bldP spid="88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35 บาท 50 สตางค์ คูณ 8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3174887"/>
              </p:ext>
            </p:extLst>
          </p:nvPr>
        </p:nvGraphicFramePr>
        <p:xfrm>
          <a:off x="3142112" y="298787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7821746"/>
              </p:ext>
            </p:extLst>
          </p:nvPr>
        </p:nvGraphicFramePr>
        <p:xfrm>
          <a:off x="3142112" y="344186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275201"/>
              </p:ext>
            </p:extLst>
          </p:nvPr>
        </p:nvGraphicFramePr>
        <p:xfrm>
          <a:off x="3142112" y="393670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2552205"/>
              </p:ext>
            </p:extLst>
          </p:nvPr>
        </p:nvGraphicFramePr>
        <p:xfrm>
          <a:off x="3142112" y="439886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75563" y="2588071"/>
            <a:ext cx="21627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80956" y="3908287"/>
            <a:ext cx="16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64324" y="4395513"/>
            <a:ext cx="1620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51027" y="4841400"/>
            <a:ext cx="1620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28262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40648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298252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0212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023135"/>
            <a:ext cx="13532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๒๘๔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19815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303 บาท หารด้วย 6 เท่ากับกี่บาท กี่สตางค์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93" name="Group 59">
            <a:extLst>
              <a:ext uri="{FF2B5EF4-FFF2-40B4-BE49-F238E27FC236}">
                <a16:creationId xmlns:a16="http://schemas.microsoft.com/office/drawing/2014/main" id="{9FDB73A3-FDC7-4CFA-A9A8-D412711D8828}"/>
              </a:ext>
            </a:extLst>
          </p:cNvPr>
          <p:cNvGrpSpPr/>
          <p:nvPr/>
        </p:nvGrpSpPr>
        <p:grpSpPr>
          <a:xfrm>
            <a:off x="8207536" y="3159189"/>
            <a:ext cx="2040710" cy="372168"/>
            <a:chOff x="6811148" y="2979136"/>
            <a:chExt cx="2040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A5489EDB-FE9E-4A2D-A687-2F3BC7FCBF86}"/>
                </a:ext>
              </a:extLst>
            </p:cNvPr>
            <p:cNvCxnSpPr/>
            <p:nvPr/>
          </p:nvCxnSpPr>
          <p:spPr>
            <a:xfrm>
              <a:off x="7051858" y="3341306"/>
              <a:ext cx="180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64">
              <a:extLst>
                <a:ext uri="{FF2B5EF4-FFF2-40B4-BE49-F238E27FC236}">
                  <a16:creationId xmlns:a16="http://schemas.microsoft.com/office/drawing/2014/main" id="{1A48A135-46C5-43E3-9EE0-F8520B0C7FC4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96" name="Table 70">
            <a:extLst>
              <a:ext uri="{FF2B5EF4-FFF2-40B4-BE49-F238E27FC236}">
                <a16:creationId xmlns:a16="http://schemas.microsoft.com/office/drawing/2014/main" id="{BDD2A776-BFEF-4B35-9948-254E23C1AC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7912504"/>
              </p:ext>
            </p:extLst>
          </p:nvPr>
        </p:nvGraphicFramePr>
        <p:xfrm>
          <a:off x="8315351" y="3558556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97" name="Table 66">
            <a:extLst>
              <a:ext uri="{FF2B5EF4-FFF2-40B4-BE49-F238E27FC236}">
                <a16:creationId xmlns:a16="http://schemas.microsoft.com/office/drawing/2014/main" id="{9D6E42A7-18F7-4E6F-9A4C-ECA63C0265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4317480"/>
              </p:ext>
            </p:extLst>
          </p:nvPr>
        </p:nvGraphicFramePr>
        <p:xfrm>
          <a:off x="8315351" y="3070953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98" name="Google Shape;784;p47">
            <a:extLst>
              <a:ext uri="{FF2B5EF4-FFF2-40B4-BE49-F238E27FC236}">
                <a16:creationId xmlns:a16="http://schemas.microsoft.com/office/drawing/2014/main" id="{B486178D-6F6E-432A-8237-638F0B11E9B7}"/>
              </a:ext>
            </a:extLst>
          </p:cNvPr>
          <p:cNvSpPr txBox="1">
            <a:spLocks/>
          </p:cNvSpPr>
          <p:nvPr/>
        </p:nvSpPr>
        <p:spPr>
          <a:xfrm>
            <a:off x="8552976" y="2572631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04" name="TextBox 57">
            <a:extLst>
              <a:ext uri="{FF2B5EF4-FFF2-40B4-BE49-F238E27FC236}">
                <a16:creationId xmlns:a16="http://schemas.microsoft.com/office/drawing/2014/main" id="{C2B79980-CE04-4CBA-B001-0D568139060A}"/>
              </a:ext>
            </a:extLst>
          </p:cNvPr>
          <p:cNvSpPr txBox="1"/>
          <p:nvPr/>
        </p:nvSpPr>
        <p:spPr>
          <a:xfrm>
            <a:off x="8053969" y="3051822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grpSp>
        <p:nvGrpSpPr>
          <p:cNvPr id="105" name="Group 60">
            <a:extLst>
              <a:ext uri="{FF2B5EF4-FFF2-40B4-BE49-F238E27FC236}">
                <a16:creationId xmlns:a16="http://schemas.microsoft.com/office/drawing/2014/main" id="{F560A515-C9A4-4E0F-A33C-E95152273A7D}"/>
              </a:ext>
            </a:extLst>
          </p:cNvPr>
          <p:cNvGrpSpPr/>
          <p:nvPr/>
        </p:nvGrpSpPr>
        <p:grpSpPr>
          <a:xfrm>
            <a:off x="8631514" y="3993734"/>
            <a:ext cx="1612607" cy="31299"/>
            <a:chOff x="7667110" y="4183383"/>
            <a:chExt cx="324132" cy="31299"/>
          </a:xfrm>
        </p:grpSpPr>
        <p:cxnSp>
          <p:nvCxnSpPr>
            <p:cNvPr id="106" name="Straight Connector 61">
              <a:extLst>
                <a:ext uri="{FF2B5EF4-FFF2-40B4-BE49-F238E27FC236}">
                  <a16:creationId xmlns:a16="http://schemas.microsoft.com/office/drawing/2014/main" id="{9C9A168A-1671-4649-AC39-293ABAEF0BD7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62">
              <a:extLst>
                <a:ext uri="{FF2B5EF4-FFF2-40B4-BE49-F238E27FC236}">
                  <a16:creationId xmlns:a16="http://schemas.microsoft.com/office/drawing/2014/main" id="{768F932A-7DFE-4FFB-9D7D-0BC7492F67EB}"/>
                </a:ext>
              </a:extLst>
            </p:cNvPr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8" name="กลุ่ม 70">
            <a:extLst>
              <a:ext uri="{FF2B5EF4-FFF2-40B4-BE49-F238E27FC236}">
                <a16:creationId xmlns:a16="http://schemas.microsoft.com/office/drawing/2014/main" id="{7AE42DC0-3F9A-45B9-B648-1304D3C26D04}"/>
              </a:ext>
            </a:extLst>
          </p:cNvPr>
          <p:cNvGrpSpPr/>
          <p:nvPr/>
        </p:nvGrpSpPr>
        <p:grpSpPr>
          <a:xfrm>
            <a:off x="9435210" y="2886996"/>
            <a:ext cx="769089" cy="615401"/>
            <a:chOff x="3617183" y="2041866"/>
            <a:chExt cx="707968" cy="615401"/>
          </a:xfrm>
        </p:grpSpPr>
        <p:cxnSp>
          <p:nvCxnSpPr>
            <p:cNvPr id="109" name="ตัวเชื่อมต่อตรง 73">
              <a:extLst>
                <a:ext uri="{FF2B5EF4-FFF2-40B4-BE49-F238E27FC236}">
                  <a16:creationId xmlns:a16="http://schemas.microsoft.com/office/drawing/2014/main" id="{05707BA1-E988-4C6A-AC71-D51AF5B12B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กล่องข้อความ 74">
              <a:extLst>
                <a:ext uri="{FF2B5EF4-FFF2-40B4-BE49-F238E27FC236}">
                  <a16:creationId xmlns:a16="http://schemas.microsoft.com/office/drawing/2014/main" id="{E8F81DAC-34C2-4E18-9A0F-E707DE9AFB62}"/>
                </a:ext>
              </a:extLst>
            </p:cNvPr>
            <p:cNvSpPr txBox="1"/>
            <p:nvPr/>
          </p:nvSpPr>
          <p:spPr>
            <a:xfrm>
              <a:off x="361718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00</a:t>
              </a:r>
            </a:p>
          </p:txBody>
        </p:sp>
      </p:grpSp>
      <p:sp>
        <p:nvSpPr>
          <p:cNvPr id="111" name="TextBox 6">
            <a:extLst>
              <a:ext uri="{FF2B5EF4-FFF2-40B4-BE49-F238E27FC236}">
                <a16:creationId xmlns:a16="http://schemas.microsoft.com/office/drawing/2014/main" id="{D1833A9C-45C6-489B-ABB2-6EBAA09F0C9A}"/>
              </a:ext>
            </a:extLst>
          </p:cNvPr>
          <p:cNvSpPr txBox="1"/>
          <p:nvPr/>
        </p:nvSpPr>
        <p:spPr>
          <a:xfrm>
            <a:off x="6777189" y="30518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2" name="TextBox 153">
            <a:extLst>
              <a:ext uri="{FF2B5EF4-FFF2-40B4-BE49-F238E27FC236}">
                <a16:creationId xmlns:a16="http://schemas.microsoft.com/office/drawing/2014/main" id="{4B06098E-337C-4448-82E7-AAE267E45448}"/>
              </a:ext>
            </a:extLst>
          </p:cNvPr>
          <p:cNvSpPr txBox="1"/>
          <p:nvPr/>
        </p:nvSpPr>
        <p:spPr>
          <a:xfrm>
            <a:off x="6812739" y="506445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14" name="TextBox 154">
            <a:extLst>
              <a:ext uri="{FF2B5EF4-FFF2-40B4-BE49-F238E27FC236}">
                <a16:creationId xmlns:a16="http://schemas.microsoft.com/office/drawing/2014/main" id="{B85C102E-8A74-474B-ABC0-66B0AF3991EA}"/>
              </a:ext>
            </a:extLst>
          </p:cNvPr>
          <p:cNvSpPr txBox="1"/>
          <p:nvPr/>
        </p:nvSpPr>
        <p:spPr>
          <a:xfrm>
            <a:off x="7672713" y="5066309"/>
            <a:ext cx="24929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๕๐ บาท ๕๐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994601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98" grpId="0"/>
      <p:bldP spid="104" grpId="0"/>
      <p:bldP spid="111" grpId="0"/>
      <p:bldP spid="112" grpId="0"/>
      <p:bldP spid="114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8.50 บาท คูณ 9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4246511"/>
              </p:ext>
            </p:extLst>
          </p:nvPr>
        </p:nvGraphicFramePr>
        <p:xfrm>
          <a:off x="3142112" y="298787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5651898"/>
              </p:ext>
            </p:extLst>
          </p:nvPr>
        </p:nvGraphicFramePr>
        <p:xfrm>
          <a:off x="3142112" y="344186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869292"/>
              </p:ext>
            </p:extLst>
          </p:nvPr>
        </p:nvGraphicFramePr>
        <p:xfrm>
          <a:off x="3142112" y="393670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983093"/>
              </p:ext>
            </p:extLst>
          </p:nvPr>
        </p:nvGraphicFramePr>
        <p:xfrm>
          <a:off x="3142112" y="439886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75563" y="2588071"/>
            <a:ext cx="21627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529006" y="3908287"/>
            <a:ext cx="147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529790" y="4395513"/>
            <a:ext cx="147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499077" y="4841400"/>
            <a:ext cx="147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28262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40648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298252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0212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023135"/>
            <a:ext cx="25042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๗๖ บาท ๕๐ สตางค์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1981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10.25 บาท คูณ 5 เท่ากับเท่าไร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78" name="Table 119">
            <a:extLst>
              <a:ext uri="{FF2B5EF4-FFF2-40B4-BE49-F238E27FC236}">
                <a16:creationId xmlns:a16="http://schemas.microsoft.com/office/drawing/2014/main" id="{AFB28C3F-566E-4B96-ACE8-128A67CAC2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1147718"/>
              </p:ext>
            </p:extLst>
          </p:nvPr>
        </p:nvGraphicFramePr>
        <p:xfrm>
          <a:off x="8375936" y="2963461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9" name="Table 137">
            <a:extLst>
              <a:ext uri="{FF2B5EF4-FFF2-40B4-BE49-F238E27FC236}">
                <a16:creationId xmlns:a16="http://schemas.microsoft.com/office/drawing/2014/main" id="{57BF790B-5AB7-43B3-B68F-BC89D7C772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7885797"/>
              </p:ext>
            </p:extLst>
          </p:nvPr>
        </p:nvGraphicFramePr>
        <p:xfrm>
          <a:off x="8375936" y="341744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0" name="Table 138">
            <a:extLst>
              <a:ext uri="{FF2B5EF4-FFF2-40B4-BE49-F238E27FC236}">
                <a16:creationId xmlns:a16="http://schemas.microsoft.com/office/drawing/2014/main" id="{38C94762-3034-4BBD-AA20-5AB818AAE3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1061125"/>
              </p:ext>
            </p:extLst>
          </p:nvPr>
        </p:nvGraphicFramePr>
        <p:xfrm>
          <a:off x="8375936" y="3912284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1" name="Table 139">
            <a:extLst>
              <a:ext uri="{FF2B5EF4-FFF2-40B4-BE49-F238E27FC236}">
                <a16:creationId xmlns:a16="http://schemas.microsoft.com/office/drawing/2014/main" id="{746E1D58-F737-4FFB-8583-2BCA2DE221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4843161"/>
              </p:ext>
            </p:extLst>
          </p:nvPr>
        </p:nvGraphicFramePr>
        <p:xfrm>
          <a:off x="8375936" y="4374447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2" name="Google Shape;784;p47">
            <a:extLst>
              <a:ext uri="{FF2B5EF4-FFF2-40B4-BE49-F238E27FC236}">
                <a16:creationId xmlns:a16="http://schemas.microsoft.com/office/drawing/2014/main" id="{B98794B8-68AF-4A83-8589-24D550E30EBD}"/>
              </a:ext>
            </a:extLst>
          </p:cNvPr>
          <p:cNvSpPr txBox="1">
            <a:spLocks/>
          </p:cNvSpPr>
          <p:nvPr/>
        </p:nvSpPr>
        <p:spPr>
          <a:xfrm>
            <a:off x="8609387" y="2563653"/>
            <a:ext cx="21627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83" name="ตัวเชื่อมต่อตรง 66">
            <a:extLst>
              <a:ext uri="{FF2B5EF4-FFF2-40B4-BE49-F238E27FC236}">
                <a16:creationId xmlns:a16="http://schemas.microsoft.com/office/drawing/2014/main" id="{6B9003B7-9879-4AAD-B6E5-204ADA22D840}"/>
              </a:ext>
            </a:extLst>
          </p:cNvPr>
          <p:cNvCxnSpPr/>
          <p:nvPr/>
        </p:nvCxnSpPr>
        <p:spPr>
          <a:xfrm>
            <a:off x="8762830" y="3883869"/>
            <a:ext cx="147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กลุ่ม 67">
            <a:extLst>
              <a:ext uri="{FF2B5EF4-FFF2-40B4-BE49-F238E27FC236}">
                <a16:creationId xmlns:a16="http://schemas.microsoft.com/office/drawing/2014/main" id="{F189DE4A-2D2B-4BAF-8DD3-FF6FFA02EEFB}"/>
              </a:ext>
            </a:extLst>
          </p:cNvPr>
          <p:cNvGrpSpPr/>
          <p:nvPr/>
        </p:nvGrpSpPr>
        <p:grpSpPr>
          <a:xfrm>
            <a:off x="8763614" y="4371095"/>
            <a:ext cx="1476000" cy="27751"/>
            <a:chOff x="1764604" y="5115751"/>
            <a:chExt cx="2935229" cy="27751"/>
          </a:xfrm>
        </p:grpSpPr>
        <p:cxnSp>
          <p:nvCxnSpPr>
            <p:cNvPr id="85" name="ตัวเชื่อมต่อตรง 68">
              <a:extLst>
                <a:ext uri="{FF2B5EF4-FFF2-40B4-BE49-F238E27FC236}">
                  <a16:creationId xmlns:a16="http://schemas.microsoft.com/office/drawing/2014/main" id="{7BD340EE-F2DE-4437-BD19-095B0C73C71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69">
              <a:extLst>
                <a:ext uri="{FF2B5EF4-FFF2-40B4-BE49-F238E27FC236}">
                  <a16:creationId xmlns:a16="http://schemas.microsoft.com/office/drawing/2014/main" id="{207914CD-CD21-456C-86B5-7192D904F3E5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3">
            <a:extLst>
              <a:ext uri="{FF2B5EF4-FFF2-40B4-BE49-F238E27FC236}">
                <a16:creationId xmlns:a16="http://schemas.microsoft.com/office/drawing/2014/main" id="{754F787E-E440-4993-8951-4A6C0D057D29}"/>
              </a:ext>
            </a:extLst>
          </p:cNvPr>
          <p:cNvGrpSpPr/>
          <p:nvPr/>
        </p:nvGrpSpPr>
        <p:grpSpPr>
          <a:xfrm>
            <a:off x="8732901" y="4816982"/>
            <a:ext cx="1476000" cy="20131"/>
            <a:chOff x="1764604" y="5115751"/>
            <a:chExt cx="2935229" cy="20131"/>
          </a:xfrm>
        </p:grpSpPr>
        <p:cxnSp>
          <p:nvCxnSpPr>
            <p:cNvPr id="90" name="ตัวเชื่อมต่อตรง 84">
              <a:extLst>
                <a:ext uri="{FF2B5EF4-FFF2-40B4-BE49-F238E27FC236}">
                  <a16:creationId xmlns:a16="http://schemas.microsoft.com/office/drawing/2014/main" id="{2A5F8236-B82D-42E5-931A-690A8E92DCD5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85">
              <a:extLst>
                <a:ext uri="{FF2B5EF4-FFF2-40B4-BE49-F238E27FC236}">
                  <a16:creationId xmlns:a16="http://schemas.microsoft.com/office/drawing/2014/main" id="{C5624276-A346-4495-B032-CB72338AFA5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Google Shape;784;p47">
            <a:extLst>
              <a:ext uri="{FF2B5EF4-FFF2-40B4-BE49-F238E27FC236}">
                <a16:creationId xmlns:a16="http://schemas.microsoft.com/office/drawing/2014/main" id="{95B1E82D-22A3-46C7-B9D1-B5858B90DE02}"/>
              </a:ext>
            </a:extLst>
          </p:cNvPr>
          <p:cNvSpPr txBox="1">
            <a:spLocks/>
          </p:cNvSpPr>
          <p:nvPr/>
        </p:nvSpPr>
        <p:spPr>
          <a:xfrm>
            <a:off x="10537077" y="3258209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17" name="TextBox 149">
            <a:extLst>
              <a:ext uri="{FF2B5EF4-FFF2-40B4-BE49-F238E27FC236}">
                <a16:creationId xmlns:a16="http://schemas.microsoft.com/office/drawing/2014/main" id="{282DB294-688C-4D2F-8EC8-33411F184A50}"/>
              </a:ext>
            </a:extLst>
          </p:cNvPr>
          <p:cNvSpPr txBox="1"/>
          <p:nvPr/>
        </p:nvSpPr>
        <p:spPr>
          <a:xfrm>
            <a:off x="7591019" y="4382067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18" name="TextBox 6">
            <a:extLst>
              <a:ext uri="{FF2B5EF4-FFF2-40B4-BE49-F238E27FC236}">
                <a16:creationId xmlns:a16="http://schemas.microsoft.com/office/drawing/2014/main" id="{745A76CD-C12F-44DC-B37D-A0CBEA8EDC96}"/>
              </a:ext>
            </a:extLst>
          </p:cNvPr>
          <p:cNvSpPr txBox="1"/>
          <p:nvPr/>
        </p:nvSpPr>
        <p:spPr>
          <a:xfrm>
            <a:off x="6834081" y="295810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9" name="TextBox 153">
            <a:extLst>
              <a:ext uri="{FF2B5EF4-FFF2-40B4-BE49-F238E27FC236}">
                <a16:creationId xmlns:a16="http://schemas.microsoft.com/office/drawing/2014/main" id="{08852CFE-959E-451C-8B0A-FC3F1DE25BB5}"/>
              </a:ext>
            </a:extLst>
          </p:cNvPr>
          <p:cNvSpPr txBox="1"/>
          <p:nvPr/>
        </p:nvSpPr>
        <p:spPr>
          <a:xfrm>
            <a:off x="6869631" y="499685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21" name="TextBox 154">
            <a:extLst>
              <a:ext uri="{FF2B5EF4-FFF2-40B4-BE49-F238E27FC236}">
                <a16:creationId xmlns:a16="http://schemas.microsoft.com/office/drawing/2014/main" id="{91AEBCC1-5388-4E51-88FD-3142F32E1CB6}"/>
              </a:ext>
            </a:extLst>
          </p:cNvPr>
          <p:cNvSpPr txBox="1"/>
          <p:nvPr/>
        </p:nvSpPr>
        <p:spPr>
          <a:xfrm>
            <a:off x="7729605" y="4998717"/>
            <a:ext cx="25026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๕๑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๒๕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457585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82" grpId="0"/>
      <p:bldP spid="92" grpId="0"/>
      <p:bldP spid="117" grpId="0"/>
      <p:bldP spid="118" grpId="0"/>
      <p:bldP spid="119" grpId="0"/>
      <p:bldP spid="121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143169" y="1656781"/>
            <a:ext cx="504288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2,161.25 บาท หารด้วย 7 เท่ากับเท่าไร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21516" y="1733932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93" name="Group 59">
            <a:extLst>
              <a:ext uri="{FF2B5EF4-FFF2-40B4-BE49-F238E27FC236}">
                <a16:creationId xmlns:a16="http://schemas.microsoft.com/office/drawing/2014/main" id="{9FDB73A3-FDC7-4CFA-A9A8-D412711D8828}"/>
              </a:ext>
            </a:extLst>
          </p:cNvPr>
          <p:cNvGrpSpPr/>
          <p:nvPr/>
        </p:nvGrpSpPr>
        <p:grpSpPr>
          <a:xfrm>
            <a:off x="4549936" y="3286174"/>
            <a:ext cx="2040710" cy="372168"/>
            <a:chOff x="6811148" y="2979136"/>
            <a:chExt cx="2040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A5489EDB-FE9E-4A2D-A687-2F3BC7FCBF86}"/>
                </a:ext>
              </a:extLst>
            </p:cNvPr>
            <p:cNvCxnSpPr/>
            <p:nvPr/>
          </p:nvCxnSpPr>
          <p:spPr>
            <a:xfrm>
              <a:off x="7051858" y="3341306"/>
              <a:ext cx="180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64">
              <a:extLst>
                <a:ext uri="{FF2B5EF4-FFF2-40B4-BE49-F238E27FC236}">
                  <a16:creationId xmlns:a16="http://schemas.microsoft.com/office/drawing/2014/main" id="{1A48A135-46C5-43E3-9EE0-F8520B0C7FC4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96" name="Table 70">
            <a:extLst>
              <a:ext uri="{FF2B5EF4-FFF2-40B4-BE49-F238E27FC236}">
                <a16:creationId xmlns:a16="http://schemas.microsoft.com/office/drawing/2014/main" id="{BDD2A776-BFEF-4B35-9948-254E23C1AC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35828"/>
              </p:ext>
            </p:extLst>
          </p:nvPr>
        </p:nvGraphicFramePr>
        <p:xfrm>
          <a:off x="4657751" y="3685541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97" name="Table 66">
            <a:extLst>
              <a:ext uri="{FF2B5EF4-FFF2-40B4-BE49-F238E27FC236}">
                <a16:creationId xmlns:a16="http://schemas.microsoft.com/office/drawing/2014/main" id="{9D6E42A7-18F7-4E6F-9A4C-ECA63C0265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347026"/>
              </p:ext>
            </p:extLst>
          </p:nvPr>
        </p:nvGraphicFramePr>
        <p:xfrm>
          <a:off x="4657751" y="3197938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2161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98" name="Google Shape;784;p47">
            <a:extLst>
              <a:ext uri="{FF2B5EF4-FFF2-40B4-BE49-F238E27FC236}">
                <a16:creationId xmlns:a16="http://schemas.microsoft.com/office/drawing/2014/main" id="{B486178D-6F6E-432A-8237-638F0B11E9B7}"/>
              </a:ext>
            </a:extLst>
          </p:cNvPr>
          <p:cNvSpPr txBox="1">
            <a:spLocks/>
          </p:cNvSpPr>
          <p:nvPr/>
        </p:nvSpPr>
        <p:spPr>
          <a:xfrm>
            <a:off x="4895376" y="2699616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04" name="TextBox 57">
            <a:extLst>
              <a:ext uri="{FF2B5EF4-FFF2-40B4-BE49-F238E27FC236}">
                <a16:creationId xmlns:a16="http://schemas.microsoft.com/office/drawing/2014/main" id="{C2B79980-CE04-4CBA-B001-0D568139060A}"/>
              </a:ext>
            </a:extLst>
          </p:cNvPr>
          <p:cNvSpPr txBox="1"/>
          <p:nvPr/>
        </p:nvSpPr>
        <p:spPr>
          <a:xfrm>
            <a:off x="4396369" y="317880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5" name="Group 60">
            <a:extLst>
              <a:ext uri="{FF2B5EF4-FFF2-40B4-BE49-F238E27FC236}">
                <a16:creationId xmlns:a16="http://schemas.microsoft.com/office/drawing/2014/main" id="{F560A515-C9A4-4E0F-A33C-E95152273A7D}"/>
              </a:ext>
            </a:extLst>
          </p:cNvPr>
          <p:cNvGrpSpPr/>
          <p:nvPr/>
        </p:nvGrpSpPr>
        <p:grpSpPr>
          <a:xfrm>
            <a:off x="4973914" y="4120719"/>
            <a:ext cx="1612607" cy="31299"/>
            <a:chOff x="7667110" y="4183383"/>
            <a:chExt cx="324132" cy="31299"/>
          </a:xfrm>
        </p:grpSpPr>
        <p:cxnSp>
          <p:nvCxnSpPr>
            <p:cNvPr id="106" name="Straight Connector 61">
              <a:extLst>
                <a:ext uri="{FF2B5EF4-FFF2-40B4-BE49-F238E27FC236}">
                  <a16:creationId xmlns:a16="http://schemas.microsoft.com/office/drawing/2014/main" id="{9C9A168A-1671-4649-AC39-293ABAEF0BD7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62">
              <a:extLst>
                <a:ext uri="{FF2B5EF4-FFF2-40B4-BE49-F238E27FC236}">
                  <a16:creationId xmlns:a16="http://schemas.microsoft.com/office/drawing/2014/main" id="{768F932A-7DFE-4FFB-9D7D-0BC7492F67EB}"/>
                </a:ext>
              </a:extLst>
            </p:cNvPr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8" name="กลุ่ม 70">
            <a:extLst>
              <a:ext uri="{FF2B5EF4-FFF2-40B4-BE49-F238E27FC236}">
                <a16:creationId xmlns:a16="http://schemas.microsoft.com/office/drawing/2014/main" id="{7AE42DC0-3F9A-45B9-B648-1304D3C26D04}"/>
              </a:ext>
            </a:extLst>
          </p:cNvPr>
          <p:cNvGrpSpPr/>
          <p:nvPr/>
        </p:nvGrpSpPr>
        <p:grpSpPr>
          <a:xfrm>
            <a:off x="5777610" y="3013981"/>
            <a:ext cx="769089" cy="615401"/>
            <a:chOff x="3617183" y="2041866"/>
            <a:chExt cx="707968" cy="615401"/>
          </a:xfrm>
        </p:grpSpPr>
        <p:cxnSp>
          <p:nvCxnSpPr>
            <p:cNvPr id="109" name="ตัวเชื่อมต่อตรง 73">
              <a:extLst>
                <a:ext uri="{FF2B5EF4-FFF2-40B4-BE49-F238E27FC236}">
                  <a16:creationId xmlns:a16="http://schemas.microsoft.com/office/drawing/2014/main" id="{05707BA1-E988-4C6A-AC71-D51AF5B12B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กล่องข้อความ 74">
              <a:extLst>
                <a:ext uri="{FF2B5EF4-FFF2-40B4-BE49-F238E27FC236}">
                  <a16:creationId xmlns:a16="http://schemas.microsoft.com/office/drawing/2014/main" id="{E8F81DAC-34C2-4E18-9A0F-E707DE9AFB62}"/>
                </a:ext>
              </a:extLst>
            </p:cNvPr>
            <p:cNvSpPr txBox="1"/>
            <p:nvPr/>
          </p:nvSpPr>
          <p:spPr>
            <a:xfrm>
              <a:off x="361718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525</a:t>
              </a:r>
            </a:p>
          </p:txBody>
        </p:sp>
      </p:grpSp>
      <p:sp>
        <p:nvSpPr>
          <p:cNvPr id="111" name="TextBox 6">
            <a:extLst>
              <a:ext uri="{FF2B5EF4-FFF2-40B4-BE49-F238E27FC236}">
                <a16:creationId xmlns:a16="http://schemas.microsoft.com/office/drawing/2014/main" id="{D1833A9C-45C6-489B-ABB2-6EBAA09F0C9A}"/>
              </a:ext>
            </a:extLst>
          </p:cNvPr>
          <p:cNvSpPr txBox="1"/>
          <p:nvPr/>
        </p:nvSpPr>
        <p:spPr>
          <a:xfrm>
            <a:off x="3119589" y="317880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2" name="TextBox 153">
            <a:extLst>
              <a:ext uri="{FF2B5EF4-FFF2-40B4-BE49-F238E27FC236}">
                <a16:creationId xmlns:a16="http://schemas.microsoft.com/office/drawing/2014/main" id="{4B06098E-337C-4448-82E7-AAE267E45448}"/>
              </a:ext>
            </a:extLst>
          </p:cNvPr>
          <p:cNvSpPr txBox="1"/>
          <p:nvPr/>
        </p:nvSpPr>
        <p:spPr>
          <a:xfrm>
            <a:off x="3155139" y="519143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14" name="TextBox 154">
            <a:extLst>
              <a:ext uri="{FF2B5EF4-FFF2-40B4-BE49-F238E27FC236}">
                <a16:creationId xmlns:a16="http://schemas.microsoft.com/office/drawing/2014/main" id="{B85C102E-8A74-474B-ABC0-66B0AF3991EA}"/>
              </a:ext>
            </a:extLst>
          </p:cNvPr>
          <p:cNvSpPr txBox="1"/>
          <p:nvPr/>
        </p:nvSpPr>
        <p:spPr>
          <a:xfrm>
            <a:off x="4015113" y="5193294"/>
            <a:ext cx="27222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๓๐๘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๗๕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4056545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104" grpId="0"/>
      <p:bldP spid="111" grpId="0"/>
      <p:bldP spid="112" grpId="0"/>
      <p:bldP spid="114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30197" y="60657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8152" y="57887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9171" y="1040707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145.50 บาท คูณ 3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6453289"/>
              </p:ext>
            </p:extLst>
          </p:nvPr>
        </p:nvGraphicFramePr>
        <p:xfrm>
          <a:off x="3142112" y="2987879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732501"/>
              </p:ext>
            </p:extLst>
          </p:nvPr>
        </p:nvGraphicFramePr>
        <p:xfrm>
          <a:off x="3142112" y="344186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0393634"/>
              </p:ext>
            </p:extLst>
          </p:nvPr>
        </p:nvGraphicFramePr>
        <p:xfrm>
          <a:off x="3142112" y="393670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6052168"/>
              </p:ext>
            </p:extLst>
          </p:nvPr>
        </p:nvGraphicFramePr>
        <p:xfrm>
          <a:off x="3142112" y="439886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75563" y="2588071"/>
            <a:ext cx="21627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80956" y="3908287"/>
            <a:ext cx="16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64324" y="4395513"/>
            <a:ext cx="1620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51027" y="4841400"/>
            <a:ext cx="1620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28262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40648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298252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0212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023135"/>
            <a:ext cx="26837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๔๓๖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๕๐ สตางค์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19815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455 บาท หารด้วย 2 เท่ากับกี่บาท กี่สตางค์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93" name="Group 59">
            <a:extLst>
              <a:ext uri="{FF2B5EF4-FFF2-40B4-BE49-F238E27FC236}">
                <a16:creationId xmlns:a16="http://schemas.microsoft.com/office/drawing/2014/main" id="{9FDB73A3-FDC7-4CFA-A9A8-D412711D8828}"/>
              </a:ext>
            </a:extLst>
          </p:cNvPr>
          <p:cNvGrpSpPr/>
          <p:nvPr/>
        </p:nvGrpSpPr>
        <p:grpSpPr>
          <a:xfrm>
            <a:off x="8207536" y="3159189"/>
            <a:ext cx="2040710" cy="372168"/>
            <a:chOff x="6811148" y="2979136"/>
            <a:chExt cx="2040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A5489EDB-FE9E-4A2D-A687-2F3BC7FCBF86}"/>
                </a:ext>
              </a:extLst>
            </p:cNvPr>
            <p:cNvCxnSpPr/>
            <p:nvPr/>
          </p:nvCxnSpPr>
          <p:spPr>
            <a:xfrm>
              <a:off x="7051858" y="3341306"/>
              <a:ext cx="180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64">
              <a:extLst>
                <a:ext uri="{FF2B5EF4-FFF2-40B4-BE49-F238E27FC236}">
                  <a16:creationId xmlns:a16="http://schemas.microsoft.com/office/drawing/2014/main" id="{1A48A135-46C5-43E3-9EE0-F8520B0C7FC4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96" name="Table 70">
            <a:extLst>
              <a:ext uri="{FF2B5EF4-FFF2-40B4-BE49-F238E27FC236}">
                <a16:creationId xmlns:a16="http://schemas.microsoft.com/office/drawing/2014/main" id="{BDD2A776-BFEF-4B35-9948-254E23C1AC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002260"/>
              </p:ext>
            </p:extLst>
          </p:nvPr>
        </p:nvGraphicFramePr>
        <p:xfrm>
          <a:off x="8315351" y="3558556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97" name="Table 66">
            <a:extLst>
              <a:ext uri="{FF2B5EF4-FFF2-40B4-BE49-F238E27FC236}">
                <a16:creationId xmlns:a16="http://schemas.microsoft.com/office/drawing/2014/main" id="{9D6E42A7-18F7-4E6F-9A4C-ECA63C0265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123478"/>
              </p:ext>
            </p:extLst>
          </p:nvPr>
        </p:nvGraphicFramePr>
        <p:xfrm>
          <a:off x="8315351" y="3070953"/>
          <a:ext cx="18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7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98" name="Google Shape;784;p47">
            <a:extLst>
              <a:ext uri="{FF2B5EF4-FFF2-40B4-BE49-F238E27FC236}">
                <a16:creationId xmlns:a16="http://schemas.microsoft.com/office/drawing/2014/main" id="{B486178D-6F6E-432A-8237-638F0B11E9B7}"/>
              </a:ext>
            </a:extLst>
          </p:cNvPr>
          <p:cNvSpPr txBox="1">
            <a:spLocks/>
          </p:cNvSpPr>
          <p:nvPr/>
        </p:nvSpPr>
        <p:spPr>
          <a:xfrm>
            <a:off x="8552976" y="2572631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04" name="TextBox 57">
            <a:extLst>
              <a:ext uri="{FF2B5EF4-FFF2-40B4-BE49-F238E27FC236}">
                <a16:creationId xmlns:a16="http://schemas.microsoft.com/office/drawing/2014/main" id="{C2B79980-CE04-4CBA-B001-0D568139060A}"/>
              </a:ext>
            </a:extLst>
          </p:cNvPr>
          <p:cNvSpPr txBox="1"/>
          <p:nvPr/>
        </p:nvSpPr>
        <p:spPr>
          <a:xfrm>
            <a:off x="8053969" y="3051822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5" name="Group 60">
            <a:extLst>
              <a:ext uri="{FF2B5EF4-FFF2-40B4-BE49-F238E27FC236}">
                <a16:creationId xmlns:a16="http://schemas.microsoft.com/office/drawing/2014/main" id="{F560A515-C9A4-4E0F-A33C-E95152273A7D}"/>
              </a:ext>
            </a:extLst>
          </p:cNvPr>
          <p:cNvGrpSpPr/>
          <p:nvPr/>
        </p:nvGrpSpPr>
        <p:grpSpPr>
          <a:xfrm>
            <a:off x="8631514" y="3993734"/>
            <a:ext cx="1612607" cy="31299"/>
            <a:chOff x="7667110" y="4183383"/>
            <a:chExt cx="324132" cy="31299"/>
          </a:xfrm>
        </p:grpSpPr>
        <p:cxnSp>
          <p:nvCxnSpPr>
            <p:cNvPr id="106" name="Straight Connector 61">
              <a:extLst>
                <a:ext uri="{FF2B5EF4-FFF2-40B4-BE49-F238E27FC236}">
                  <a16:creationId xmlns:a16="http://schemas.microsoft.com/office/drawing/2014/main" id="{9C9A168A-1671-4649-AC39-293ABAEF0BD7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62">
              <a:extLst>
                <a:ext uri="{FF2B5EF4-FFF2-40B4-BE49-F238E27FC236}">
                  <a16:creationId xmlns:a16="http://schemas.microsoft.com/office/drawing/2014/main" id="{768F932A-7DFE-4FFB-9D7D-0BC7492F67EB}"/>
                </a:ext>
              </a:extLst>
            </p:cNvPr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8" name="กลุ่ม 70">
            <a:extLst>
              <a:ext uri="{FF2B5EF4-FFF2-40B4-BE49-F238E27FC236}">
                <a16:creationId xmlns:a16="http://schemas.microsoft.com/office/drawing/2014/main" id="{7AE42DC0-3F9A-45B9-B648-1304D3C26D04}"/>
              </a:ext>
            </a:extLst>
          </p:cNvPr>
          <p:cNvGrpSpPr/>
          <p:nvPr/>
        </p:nvGrpSpPr>
        <p:grpSpPr>
          <a:xfrm>
            <a:off x="9435210" y="2886996"/>
            <a:ext cx="769089" cy="615401"/>
            <a:chOff x="3617183" y="2041866"/>
            <a:chExt cx="707968" cy="615401"/>
          </a:xfrm>
        </p:grpSpPr>
        <p:cxnSp>
          <p:nvCxnSpPr>
            <p:cNvPr id="109" name="ตัวเชื่อมต่อตรง 73">
              <a:extLst>
                <a:ext uri="{FF2B5EF4-FFF2-40B4-BE49-F238E27FC236}">
                  <a16:creationId xmlns:a16="http://schemas.microsoft.com/office/drawing/2014/main" id="{05707BA1-E988-4C6A-AC71-D51AF5B12B9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" name="กล่องข้อความ 74">
              <a:extLst>
                <a:ext uri="{FF2B5EF4-FFF2-40B4-BE49-F238E27FC236}">
                  <a16:creationId xmlns:a16="http://schemas.microsoft.com/office/drawing/2014/main" id="{E8F81DAC-34C2-4E18-9A0F-E707DE9AFB62}"/>
                </a:ext>
              </a:extLst>
            </p:cNvPr>
            <p:cNvSpPr txBox="1"/>
            <p:nvPr/>
          </p:nvSpPr>
          <p:spPr>
            <a:xfrm>
              <a:off x="361718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00</a:t>
              </a:r>
            </a:p>
          </p:txBody>
        </p:sp>
      </p:grpSp>
      <p:sp>
        <p:nvSpPr>
          <p:cNvPr id="111" name="TextBox 6">
            <a:extLst>
              <a:ext uri="{FF2B5EF4-FFF2-40B4-BE49-F238E27FC236}">
                <a16:creationId xmlns:a16="http://schemas.microsoft.com/office/drawing/2014/main" id="{D1833A9C-45C6-489B-ABB2-6EBAA09F0C9A}"/>
              </a:ext>
            </a:extLst>
          </p:cNvPr>
          <p:cNvSpPr txBox="1"/>
          <p:nvPr/>
        </p:nvSpPr>
        <p:spPr>
          <a:xfrm>
            <a:off x="6777189" y="30518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2" name="TextBox 153">
            <a:extLst>
              <a:ext uri="{FF2B5EF4-FFF2-40B4-BE49-F238E27FC236}">
                <a16:creationId xmlns:a16="http://schemas.microsoft.com/office/drawing/2014/main" id="{4B06098E-337C-4448-82E7-AAE267E45448}"/>
              </a:ext>
            </a:extLst>
          </p:cNvPr>
          <p:cNvSpPr txBox="1"/>
          <p:nvPr/>
        </p:nvSpPr>
        <p:spPr>
          <a:xfrm>
            <a:off x="6803451" y="411665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14" name="TextBox 154">
            <a:extLst>
              <a:ext uri="{FF2B5EF4-FFF2-40B4-BE49-F238E27FC236}">
                <a16:creationId xmlns:a16="http://schemas.microsoft.com/office/drawing/2014/main" id="{B85C102E-8A74-474B-ABC0-66B0AF3991EA}"/>
              </a:ext>
            </a:extLst>
          </p:cNvPr>
          <p:cNvSpPr txBox="1"/>
          <p:nvPr/>
        </p:nvSpPr>
        <p:spPr>
          <a:xfrm>
            <a:off x="7663425" y="4118514"/>
            <a:ext cx="27190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๒๒๗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๕๐ สตางค์</a:t>
            </a:r>
          </a:p>
        </p:txBody>
      </p:sp>
      <p:sp>
        <p:nvSpPr>
          <p:cNvPr id="78" name="Google Shape;698;p49">
            <a:extLst>
              <a:ext uri="{FF2B5EF4-FFF2-40B4-BE49-F238E27FC236}">
                <a16:creationId xmlns:a16="http://schemas.microsoft.com/office/drawing/2014/main" id="{2752C8C0-A83D-4B96-8F90-5FF7A377C53B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9" name="Google Shape;701;p49">
            <a:extLst>
              <a:ext uri="{FF2B5EF4-FFF2-40B4-BE49-F238E27FC236}">
                <a16:creationId xmlns:a16="http://schemas.microsoft.com/office/drawing/2014/main" id="{04A5A626-0761-4EFB-B0FB-7EDB47AC0CEC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3412345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98" grpId="0"/>
      <p:bldP spid="104" grpId="0"/>
      <p:bldP spid="111" grpId="0"/>
      <p:bldP spid="112" grpId="0"/>
      <p:bldP spid="114" grpId="0"/>
      <p:bldP spid="79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39355"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การหาผลคูณหรือผลหารเกี่ยวกับจำนวนเงินทำได้โดยคูณหรือหารจำนวนเงินทีละหน่วย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71185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ปัญหาเกี่ยวกับเงิน</a:t>
            </a:r>
            <a:r>
              <a:rPr kumimoji="0" lang="th-TH" sz="4000" b="0" i="0" u="none" strike="noStrike" kern="0" cap="none" spc="0" normalizeH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12.9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092185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537367"/>
              </p:ext>
            </p:extLst>
          </p:nvPr>
        </p:nvGraphicFramePr>
        <p:xfrm>
          <a:off x="2081222" y="473442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5866191"/>
              </p:ext>
            </p:extLst>
          </p:nvPr>
        </p:nvGraphicFramePr>
        <p:xfrm>
          <a:off x="2085734" y="426159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ใบบัวและแก้วตามีเงินรวมกัน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ใบบัวมีเงิน 126.50 บาท แก้วตามีเงิน 230.50 บาท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ใบบัวและแก้วตามีเงินรวมกันเท่าไร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42949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55457"/>
            <a:ext cx="388279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ใบบัวและแก้วตามีเงินรวมกันเท่าไร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984256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66670"/>
            <a:ext cx="57823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ใบบัวมีเงิน 126.50 บาท แก้วตามีเงิน 230.50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455487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3809" y="2463242"/>
            <a:ext cx="38908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นำจำนวนเงินของทั้งสองคนบวกกัน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298298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4603996"/>
              </p:ext>
            </p:extLst>
          </p:nvPr>
        </p:nvGraphicFramePr>
        <p:xfrm>
          <a:off x="2085734" y="335657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2274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255283"/>
            <a:ext cx="45640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ใบบัวและแก้วตามีเงินรวมกัน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๓๕๗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154151" y="3894234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33602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399410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507000" y="3015898"/>
            <a:ext cx="164660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บาท    สตางค์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359590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96554"/>
              </p:ext>
            </p:extLst>
          </p:nvPr>
        </p:nvGraphicFramePr>
        <p:xfrm>
          <a:off x="2089828" y="3815326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522478" y="4264852"/>
            <a:ext cx="14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534448" y="4716415"/>
            <a:ext cx="1476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181468" y="3856134"/>
            <a:ext cx="171874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100 สตางค์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บาท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580586" y="5185009"/>
            <a:ext cx="1476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30673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87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87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02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02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52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52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412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12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12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12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12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62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62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62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462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12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562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662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862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962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062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แม่ซื้อปลา 245.75 บาท และซื้อกุ้ง 380.50 บาท แม่ต้องจ่ายเงินเท่าไร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2701503"/>
              </p:ext>
            </p:extLst>
          </p:nvPr>
        </p:nvGraphicFramePr>
        <p:xfrm>
          <a:off x="2902285" y="397490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4905125"/>
              </p:ext>
            </p:extLst>
          </p:nvPr>
        </p:nvGraphicFramePr>
        <p:xfrm>
          <a:off x="2902285" y="298281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แม่ซื้อปลา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5850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86312"/>
            <a:ext cx="43685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แม่ต้องจ่ายเงิน ๖๒๖ บาท ๒๕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4502816"/>
              </p:ext>
            </p:extLst>
          </p:nvPr>
        </p:nvGraphicFramePr>
        <p:xfrm>
          <a:off x="2906379" y="348510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ซื้อกุ้ง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12901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298747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539113"/>
              </p:ext>
            </p:extLst>
          </p:nvPr>
        </p:nvGraphicFramePr>
        <p:xfrm>
          <a:off x="2937107" y="4461030"/>
          <a:ext cx="59934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532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8" name="Group 77"/>
          <p:cNvGrpSpPr/>
          <p:nvPr/>
        </p:nvGrpSpPr>
        <p:grpSpPr>
          <a:xfrm>
            <a:off x="7359697" y="4915854"/>
            <a:ext cx="154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618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พ่อค้าขายข้าวสารได้ 1,278.25 บาท ขายปลากระป๋องได้เงิน 750.50 บาท พ่อค้าขายข้าวสารและปลากระป๋องได้เงินเท่าไร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3934118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พ่อค้าขายข้าวสารและปลากระป๋องได้เงิน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2028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961909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พ่อค้าขายข้าวสารได้เงิน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74029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พ่อค้าขายข้าวสารและปลากระป๋องได้เงิน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๒,๐๒๘ บาท ๗๕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535469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6165716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ขายปลากระป๋องได้เงิน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9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98385" y="4429731"/>
            <a:ext cx="1620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0994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779651"/>
              </p:ext>
            </p:extLst>
          </p:nvPr>
        </p:nvGraphicFramePr>
        <p:xfrm>
          <a:off x="2085734" y="4531562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ออมสินมีเงินมากกว่าขุน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ขุนมีเงิน 450.75 บาท ออมสินมีเงิน 700.25 บาท ออมสินมีเงินมากกว่าขุนเท่าไร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42949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55457"/>
            <a:ext cx="33778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ออมสินมีเงินมากกว่าขุนเท่าไร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984256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66670"/>
            <a:ext cx="57823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ขุนมีเงิน 450.75 บาท ออมสินมีเงิน 700.25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455487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3809" y="2463242"/>
            <a:ext cx="51523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จำนวนเงินของออมสินลบด้วยจำนวนเงินของขุน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298298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8777090"/>
              </p:ext>
            </p:extLst>
          </p:nvPr>
        </p:nvGraphicFramePr>
        <p:xfrm>
          <a:off x="2085734" y="3626549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ออมสินมีเงิน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95837" y="503588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71240" y="5063693"/>
            <a:ext cx="53896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ออมสินมีเงินมากกว่าขุน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๒๔๙ บาท ๕๐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856734" y="3157006"/>
            <a:ext cx="3131992" cy="1487725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033050" y="3462806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399410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507000" y="3015898"/>
            <a:ext cx="164660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    สตางค์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3865874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5768956"/>
              </p:ext>
            </p:extLst>
          </p:nvPr>
        </p:nvGraphicFramePr>
        <p:xfrm>
          <a:off x="2089828" y="408529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ขุนมีเงิน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522478" y="4534823"/>
            <a:ext cx="14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534448" y="4986386"/>
            <a:ext cx="1476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086560" y="3282637"/>
            <a:ext cx="2924198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บาท เท่ากับ 100 สตางค์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700 บาท 25 สตางค์ เท่ากับ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699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125 สตางค์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F4B54BF6-8946-4ACD-8BBF-7B88386500BE}"/>
              </a:ext>
            </a:extLst>
          </p:cNvPr>
          <p:cNvGrpSpPr/>
          <p:nvPr/>
        </p:nvGrpSpPr>
        <p:grpSpPr>
          <a:xfrm>
            <a:off x="7337362" y="3436699"/>
            <a:ext cx="724900" cy="632819"/>
            <a:chOff x="3621119" y="2024448"/>
            <a:chExt cx="667291" cy="632819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0BC193A3-D6A1-4CD3-860E-4AF31F4B2B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กล่องข้อความ 74">
              <a:extLst>
                <a:ext uri="{FF2B5EF4-FFF2-40B4-BE49-F238E27FC236}">
                  <a16:creationId xmlns:a16="http://schemas.microsoft.com/office/drawing/2014/main" id="{E9A49286-D612-455D-B196-6C6B966CE8A7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125</a:t>
              </a:r>
            </a:p>
          </p:txBody>
        </p:sp>
      </p:grpSp>
      <p:grpSp>
        <p:nvGrpSpPr>
          <p:cNvPr id="47" name="กลุ่ม 70">
            <a:extLst>
              <a:ext uri="{FF2B5EF4-FFF2-40B4-BE49-F238E27FC236}">
                <a16:creationId xmlns:a16="http://schemas.microsoft.com/office/drawing/2014/main" id="{A35B1AE5-557F-4BEC-ADA2-1FF19A3FF090}"/>
              </a:ext>
            </a:extLst>
          </p:cNvPr>
          <p:cNvGrpSpPr/>
          <p:nvPr/>
        </p:nvGrpSpPr>
        <p:grpSpPr>
          <a:xfrm>
            <a:off x="6490903" y="3442012"/>
            <a:ext cx="624850" cy="615401"/>
            <a:chOff x="3796053" y="2041866"/>
            <a:chExt cx="575194" cy="615401"/>
          </a:xfrm>
        </p:grpSpPr>
        <p:cxnSp>
          <p:nvCxnSpPr>
            <p:cNvPr id="48" name="ตัวเชื่อมต่อตรง 73">
              <a:extLst>
                <a:ext uri="{FF2B5EF4-FFF2-40B4-BE49-F238E27FC236}">
                  <a16:creationId xmlns:a16="http://schemas.microsoft.com/office/drawing/2014/main" id="{2129C729-A19B-4AC0-A8DA-100F2D6E89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96350" y="2443582"/>
              <a:ext cx="391485" cy="21368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กล่องข้อความ 74">
              <a:extLst>
                <a:ext uri="{FF2B5EF4-FFF2-40B4-BE49-F238E27FC236}">
                  <a16:creationId xmlns:a16="http://schemas.microsoft.com/office/drawing/2014/main" id="{F16321A6-CF01-4B6A-A488-FA7460A899BE}"/>
                </a:ext>
              </a:extLst>
            </p:cNvPr>
            <p:cNvSpPr txBox="1"/>
            <p:nvPr/>
          </p:nvSpPr>
          <p:spPr>
            <a:xfrm>
              <a:off x="3796053" y="2041866"/>
              <a:ext cx="57519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699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37424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55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5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25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25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775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8755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4255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255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255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25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255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755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755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2755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3755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425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475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5755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7755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8755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9755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แม่ซื้อไข่เป็ด 152.50 บาท ซื้อไข่ไก่ 179.75 บาท แม่ซื้อไข่เป็ดน้อยกว่าไข่ไก่เท่าไร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3903825"/>
              </p:ext>
            </p:extLst>
          </p:nvPr>
        </p:nvGraphicFramePr>
        <p:xfrm>
          <a:off x="2902285" y="397490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แม่ซื้อไข่เป็ดน้อยกว่าไข่ไก่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3379197"/>
              </p:ext>
            </p:extLst>
          </p:nvPr>
        </p:nvGraphicFramePr>
        <p:xfrm>
          <a:off x="2902285" y="298281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แม่ซื้อไข่เป็ด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56632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594126"/>
            <a:ext cx="54008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แม่ซื้อไข่เป็ดน้อยกว่าไข่ไก่ ๒๗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5184802"/>
              </p:ext>
            </p:extLst>
          </p:nvPr>
        </p:nvGraphicFramePr>
        <p:xfrm>
          <a:off x="2906379" y="348510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ซื้อไข่เป็ด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46067" y="3963654"/>
            <a:ext cx="136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83101" y="4429731"/>
            <a:ext cx="1363282" cy="31299"/>
            <a:chOff x="7667110" y="4183383"/>
            <a:chExt cx="324495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605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727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พ่อค้าขายข้าวสารได้ 1,278.25 บาท ขายปลากระป๋องได้เงิน 750.50 บาท พ่อค้าขายข้าวสารและปลากระป๋องได้เงินเท่าไร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655336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ใบบัวออมเงินได้มากกว่าแก้วตา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5965171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ใบบัวออมเงินได้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61510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ใบบัวออมเงินได้มากกว่าแก้วตา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๙๑๓ บาท ๗๕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535469" y="244135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83785" y="32310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3432225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แก้วตาออมเงินได้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1391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9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98385" y="4429731"/>
            <a:ext cx="1620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073BF5DA-E5CF-4DF0-9E2B-080B3D3E0D34}"/>
              </a:ext>
            </a:extLst>
          </p:cNvPr>
          <p:cNvGrpSpPr/>
          <p:nvPr/>
        </p:nvGrpSpPr>
        <p:grpSpPr>
          <a:xfrm>
            <a:off x="8412130" y="2789150"/>
            <a:ext cx="724900" cy="632819"/>
            <a:chOff x="3621119" y="2024448"/>
            <a:chExt cx="667291" cy="632819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E59B6435-B535-406C-AF13-0CCD7DDF15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กล่องข้อความ 74">
              <a:extLst>
                <a:ext uri="{FF2B5EF4-FFF2-40B4-BE49-F238E27FC236}">
                  <a16:creationId xmlns:a16="http://schemas.microsoft.com/office/drawing/2014/main" id="{07DF2FBE-2362-482D-A939-6525DC71FDF3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150</a:t>
              </a:r>
            </a:p>
          </p:txBody>
        </p:sp>
      </p:grpSp>
      <p:grpSp>
        <p:nvGrpSpPr>
          <p:cNvPr id="51" name="กลุ่ม 70">
            <a:extLst>
              <a:ext uri="{FF2B5EF4-FFF2-40B4-BE49-F238E27FC236}">
                <a16:creationId xmlns:a16="http://schemas.microsoft.com/office/drawing/2014/main" id="{FC8201FC-560B-4E96-A7EB-1DDB33D63EF1}"/>
              </a:ext>
            </a:extLst>
          </p:cNvPr>
          <p:cNvGrpSpPr/>
          <p:nvPr/>
        </p:nvGrpSpPr>
        <p:grpSpPr>
          <a:xfrm>
            <a:off x="7492251" y="2767829"/>
            <a:ext cx="724900" cy="605071"/>
            <a:chOff x="3752986" y="2015232"/>
            <a:chExt cx="667293" cy="605071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D9532012-56FF-4201-ACE3-DC0C1EBF6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0678" y="2443582"/>
              <a:ext cx="559339" cy="176721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9D0AEB77-852F-4F28-A3C6-CA0A4B92D823}"/>
                </a:ext>
              </a:extLst>
            </p:cNvPr>
            <p:cNvSpPr txBox="1"/>
            <p:nvPr/>
          </p:nvSpPr>
          <p:spPr>
            <a:xfrm>
              <a:off x="3752986" y="2015232"/>
              <a:ext cx="6672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2304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84681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03601" y="-2493040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189471" y="1430352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แม่ซื้อผลไม้ 240.50 บาท จ่ายเงินด้วยธนบัตร 500 บาท แม่จะได้รับเงินทอนเท่าไร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33" name="Table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9086385"/>
              </p:ext>
            </p:extLst>
          </p:nvPr>
        </p:nvGraphicFramePr>
        <p:xfrm>
          <a:off x="2958728" y="385294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แม่จะได้รับเงินทอน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2051413" y="257434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0480388"/>
              </p:ext>
            </p:extLst>
          </p:nvPr>
        </p:nvGraphicFramePr>
        <p:xfrm>
          <a:off x="2958728" y="2947935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แม่จ่ายเงินด้วยธนบัตร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6" name="TextBox 35"/>
          <p:cNvSpPr txBox="1"/>
          <p:nvPr/>
        </p:nvSpPr>
        <p:spPr>
          <a:xfrm>
            <a:off x="2051413" y="442695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926816" y="4454757"/>
            <a:ext cx="48686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แม่จะได้รับเงินทอน ๒๕๙ บาท ๕๐ สตางค์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377089" y="249695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บาท	สตางค์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0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53796" y="3187260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9968669"/>
              </p:ext>
            </p:extLst>
          </p:nvPr>
        </p:nvGraphicFramePr>
        <p:xfrm>
          <a:off x="2962822" y="340668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แม่ซื้อผลไม้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2" name="Straight Connector 41"/>
          <p:cNvCxnSpPr/>
          <p:nvPr/>
        </p:nvCxnSpPr>
        <p:spPr>
          <a:xfrm>
            <a:off x="7491267" y="3856209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oup 42"/>
          <p:cNvGrpSpPr/>
          <p:nvPr/>
        </p:nvGrpSpPr>
        <p:grpSpPr>
          <a:xfrm>
            <a:off x="7477113" y="4307772"/>
            <a:ext cx="1548000" cy="31299"/>
            <a:chOff x="7665492" y="4183383"/>
            <a:chExt cx="325618" cy="31299"/>
          </a:xfrm>
        </p:grpSpPr>
        <p:cxnSp>
          <p:nvCxnSpPr>
            <p:cNvPr id="44" name="Straight Connector 4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222268" y="2768342"/>
            <a:ext cx="724900" cy="615401"/>
            <a:chOff x="3473713" y="2041866"/>
            <a:chExt cx="667291" cy="615401"/>
          </a:xfrm>
        </p:grpSpPr>
        <p:cxnSp>
          <p:nvCxnSpPr>
            <p:cNvPr id="4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57112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7371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</a:t>
              </a:r>
            </a:p>
          </p:txBody>
        </p:sp>
      </p:grpSp>
      <p:grpSp>
        <p:nvGrpSpPr>
          <p:cNvPr id="5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372994" y="2756237"/>
            <a:ext cx="596208" cy="615401"/>
            <a:chOff x="3862504" y="2041866"/>
            <a:chExt cx="548828" cy="615401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72889"/>
              <a:ext cx="419936" cy="18437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62504" y="2041866"/>
              <a:ext cx="54882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499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156454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92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92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925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925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92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42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425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425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425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742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8425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9425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34" grpId="0"/>
      <p:bldP spid="36" grpId="0"/>
      <p:bldP spid="37" grpId="0"/>
      <p:bldP spid="39" grpId="0"/>
      <p:bldP spid="40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8470523"/>
              </p:ext>
            </p:extLst>
          </p:nvPr>
        </p:nvGraphicFramePr>
        <p:xfrm>
          <a:off x="2906379" y="3485100"/>
          <a:ext cx="64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ออมสินได้ดอกเบี้ยเงินฝากจากธนาคาร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B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481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เดือนนี้ออมสินได้ดอกเบี้ยเงินฝากจากธนาคาร </a:t>
            </a:r>
            <a:r>
              <a:rPr lang="en-US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A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389.25 บาท จากธนาคาร </a:t>
            </a:r>
            <a:r>
              <a:rPr lang="en-US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B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481.50 บาท ออมสินได้ดอกเบี้ยเงินฝากทั้งหมดเท่าไร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391975"/>
              </p:ext>
            </p:extLst>
          </p:nvPr>
        </p:nvGraphicFramePr>
        <p:xfrm>
          <a:off x="2902285" y="3974907"/>
          <a:ext cx="64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ออมสินได้ดอกเบี้ยเงินฝากทั้งหมด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586500"/>
              </p:ext>
            </p:extLst>
          </p:nvPr>
        </p:nvGraphicFramePr>
        <p:xfrm>
          <a:off x="2902285" y="2982810"/>
          <a:ext cx="64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ออมสินได้ดอกเบี้ยเงินฝากจากธนาคาร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A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12388" y="44182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87791" y="4446083"/>
            <a:ext cx="64668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ออมสินได้ดอกเบี้ยเงินฝากทั้งหมด ๘๗๐ บาท ๗๕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36991" y="3317934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7828742" y="3963654"/>
            <a:ext cx="144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830614" y="4429731"/>
            <a:ext cx="1434569" cy="31299"/>
            <a:chOff x="7667110" y="4183383"/>
            <a:chExt cx="324390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500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266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แก้วตามีเงิน 350 บาท ซื้อกล่องดินสอ 135.50 บาท แก้วตาเหลือเงินเท่าไร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9675921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แก้วตาเหลือเงิน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3246157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44887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แก้วตาเหลือเงิน ๒๑๔ บาท ๕๐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535469" y="244135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83785" y="32310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6654995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ซื้อกล่องดินสอ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9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98385" y="4429731"/>
            <a:ext cx="1620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073BF5DA-E5CF-4DF0-9E2B-080B3D3E0D34}"/>
              </a:ext>
            </a:extLst>
          </p:cNvPr>
          <p:cNvGrpSpPr/>
          <p:nvPr/>
        </p:nvGrpSpPr>
        <p:grpSpPr>
          <a:xfrm>
            <a:off x="8412130" y="2789150"/>
            <a:ext cx="724900" cy="632819"/>
            <a:chOff x="3621119" y="2024448"/>
            <a:chExt cx="667291" cy="632819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E59B6435-B535-406C-AF13-0CCD7DDF15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กล่องข้อความ 74">
              <a:extLst>
                <a:ext uri="{FF2B5EF4-FFF2-40B4-BE49-F238E27FC236}">
                  <a16:creationId xmlns:a16="http://schemas.microsoft.com/office/drawing/2014/main" id="{07DF2FBE-2362-482D-A939-6525DC71FDF3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</a:t>
              </a:r>
            </a:p>
          </p:txBody>
        </p:sp>
      </p:grpSp>
      <p:grpSp>
        <p:nvGrpSpPr>
          <p:cNvPr id="51" name="กลุ่ม 70">
            <a:extLst>
              <a:ext uri="{FF2B5EF4-FFF2-40B4-BE49-F238E27FC236}">
                <a16:creationId xmlns:a16="http://schemas.microsoft.com/office/drawing/2014/main" id="{FC8201FC-560B-4E96-A7EB-1DDB33D63EF1}"/>
              </a:ext>
            </a:extLst>
          </p:cNvPr>
          <p:cNvGrpSpPr/>
          <p:nvPr/>
        </p:nvGrpSpPr>
        <p:grpSpPr>
          <a:xfrm>
            <a:off x="7492251" y="2767829"/>
            <a:ext cx="724900" cy="654140"/>
            <a:chOff x="3752986" y="2015232"/>
            <a:chExt cx="667293" cy="654140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D9532012-56FF-4201-ACE3-DC0C1EBF6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6699" y="2443583"/>
              <a:ext cx="423318" cy="2257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9D0AEB77-852F-4F28-A3C6-CA0A4B92D823}"/>
                </a:ext>
              </a:extLst>
            </p:cNvPr>
            <p:cNvSpPr txBox="1"/>
            <p:nvPr/>
          </p:nvSpPr>
          <p:spPr>
            <a:xfrm>
              <a:off x="3752986" y="2015232"/>
              <a:ext cx="6672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349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68735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พ่อซื้อสตรอ</a:t>
            </a:r>
            <a:r>
              <a:rPr lang="th-TH" sz="3000" dirty="0" err="1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ว์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เบอร์รี 580.50 บาท ซื้อทุเรียน 479.25 บาท พ่อจ่ายเงินซื้อสตรอ</a:t>
            </a:r>
            <a:r>
              <a:rPr lang="th-TH" sz="3000" dirty="0" err="1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ว์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เบอร์รีมากกว่าซื้อทุเรียนเท่าไร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6791205"/>
              </p:ext>
            </p:extLst>
          </p:nvPr>
        </p:nvGraphicFramePr>
        <p:xfrm>
          <a:off x="2902285" y="397490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พ่อจ่ายเงินซื้อสตรอ</a:t>
                      </a:r>
                      <a:r>
                        <a:rPr lang="th-TH" sz="3000" b="0" dirty="0" err="1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ว์</a:t>
                      </a:r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เบอร์รีมากกว่า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6756229"/>
              </p:ext>
            </p:extLst>
          </p:nvPr>
        </p:nvGraphicFramePr>
        <p:xfrm>
          <a:off x="2902285" y="298281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พ่อซื้อสตรอ</a:t>
                      </a:r>
                      <a:r>
                        <a:rPr lang="th-TH" sz="3000" b="0" dirty="0" err="1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ว์</a:t>
                      </a:r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เบอร์รี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56632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594126"/>
            <a:ext cx="758252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พ่อจ่ายเงินซื้อสตรอ</a:t>
            </a:r>
            <a:r>
              <a:rPr kumimoji="0" lang="th-TH" sz="30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ว์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เบอร์รีมากกว่าซื้อทุเรียน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๑๐๑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829669"/>
              </p:ext>
            </p:extLst>
          </p:nvPr>
        </p:nvGraphicFramePr>
        <p:xfrm>
          <a:off x="2906379" y="348510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ซื้อทุเรียน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46067" y="3963654"/>
            <a:ext cx="136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83101" y="4429731"/>
            <a:ext cx="1363282" cy="31299"/>
            <a:chOff x="7667110" y="4183383"/>
            <a:chExt cx="324495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605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2502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/>
        </p:nvGraphicFramePr>
        <p:xfrm>
          <a:off x="2937107" y="446103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ครูพลอยใสซื้อน้ำมันพืช 85.75 บาท ซื้อน้ำปลา 28.50 บาท ครูพลอยใสต้องจ่ายเงินทั้งหมดเท่าไร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/>
        </p:nvGraphicFramePr>
        <p:xfrm>
          <a:off x="2902285" y="397490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ครูพลอยใสต้องจ่ายเงินทั้งหมด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/>
        </p:nvGraphicFramePr>
        <p:xfrm>
          <a:off x="2902285" y="298281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ครูพลอยใสซื้อน้ำมันพืช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5850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86312"/>
            <a:ext cx="60436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ครูพลอยใสต้องจ่ายเงินทั้งหมด ๑๑๔ บาท ๒๕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/>
        </p:nvGraphicFramePr>
        <p:xfrm>
          <a:off x="2906379" y="348510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ซื้อน้ำปลา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19435" y="3963654"/>
            <a:ext cx="144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1307" y="4429731"/>
            <a:ext cx="1434569" cy="31299"/>
            <a:chOff x="7667110" y="4183383"/>
            <a:chExt cx="324390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500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Group 77"/>
          <p:cNvGrpSpPr/>
          <p:nvPr/>
        </p:nvGrpSpPr>
        <p:grpSpPr>
          <a:xfrm>
            <a:off x="7437866" y="4915854"/>
            <a:ext cx="1434569" cy="31299"/>
            <a:chOff x="7667110" y="4183383"/>
            <a:chExt cx="324390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7500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2391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แก้วตามีเงิน 350 บาท ซื้อกล่องดินสอ 135.50 บาท แก้วตาเหลือเงินเท่าไร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3748261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ขายขนมชั้นได้เงินน้อยกว่า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565127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แม่ค้าขายขนมเปียกปูนได้เงิน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81163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แม่ค้าขายขนมชั้นได้เงินน้อยกว่าขายขนมเปียกปูน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๒๓๙ บาท ๗๕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535469" y="244135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83785" y="32310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978272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ขายขนมชั้นได้เงิน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9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98385" y="4429731"/>
            <a:ext cx="1620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073BF5DA-E5CF-4DF0-9E2B-080B3D3E0D34}"/>
              </a:ext>
            </a:extLst>
          </p:cNvPr>
          <p:cNvGrpSpPr/>
          <p:nvPr/>
        </p:nvGrpSpPr>
        <p:grpSpPr>
          <a:xfrm>
            <a:off x="8412130" y="2789150"/>
            <a:ext cx="724900" cy="632819"/>
            <a:chOff x="3621119" y="2024448"/>
            <a:chExt cx="667291" cy="632819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E59B6435-B535-406C-AF13-0CCD7DDF15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กล่องข้อความ 74">
              <a:extLst>
                <a:ext uri="{FF2B5EF4-FFF2-40B4-BE49-F238E27FC236}">
                  <a16:creationId xmlns:a16="http://schemas.microsoft.com/office/drawing/2014/main" id="{07DF2FBE-2362-482D-A939-6525DC71FDF3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</a:t>
              </a:r>
            </a:p>
          </p:txBody>
        </p:sp>
      </p:grpSp>
      <p:grpSp>
        <p:nvGrpSpPr>
          <p:cNvPr id="51" name="กลุ่ม 70">
            <a:extLst>
              <a:ext uri="{FF2B5EF4-FFF2-40B4-BE49-F238E27FC236}">
                <a16:creationId xmlns:a16="http://schemas.microsoft.com/office/drawing/2014/main" id="{FC8201FC-560B-4E96-A7EB-1DDB33D63EF1}"/>
              </a:ext>
            </a:extLst>
          </p:cNvPr>
          <p:cNvGrpSpPr/>
          <p:nvPr/>
        </p:nvGrpSpPr>
        <p:grpSpPr>
          <a:xfrm>
            <a:off x="7492251" y="2767829"/>
            <a:ext cx="724900" cy="654140"/>
            <a:chOff x="3752986" y="2015232"/>
            <a:chExt cx="667293" cy="654140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D9532012-56FF-4201-ACE3-DC0C1EBF6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6699" y="2443583"/>
              <a:ext cx="423318" cy="2257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9D0AEB77-852F-4F28-A3C6-CA0A4B92D823}"/>
                </a:ext>
              </a:extLst>
            </p:cNvPr>
            <p:cNvSpPr txBox="1"/>
            <p:nvPr/>
          </p:nvSpPr>
          <p:spPr>
            <a:xfrm>
              <a:off x="3752986" y="2015232"/>
              <a:ext cx="6672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1589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15128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7020663"/>
              </p:ext>
            </p:extLst>
          </p:nvPr>
        </p:nvGraphicFramePr>
        <p:xfrm>
          <a:off x="2129279" y="498730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864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604498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318894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ต้นกล้ามีเงิน 789.50 บาท ใบบัวมีเงินมากกว่าต้นกล้า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75.25 บาท ใบบัวมีเงินกี่บาท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Angsana New" panose="02020603050405020304" pitchFamily="18" charset="-34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193649" y="11537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588910" y="1179687"/>
            <a:ext cx="19335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ใบบัวมีเงินกี่บาท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187129" y="1647523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588910" y="1661872"/>
            <a:ext cx="73725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ต้นกล้ามีเงิน 789.50 บาท ใบบัวมีเงินมากกว่าต้นกล้า 75.25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1221964" y="370870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6621444"/>
              </p:ext>
            </p:extLst>
          </p:nvPr>
        </p:nvGraphicFramePr>
        <p:xfrm>
          <a:off x="2129279" y="408229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ต้นกล้ามีเงิน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7" name="TextBox 76"/>
          <p:cNvSpPr txBox="1"/>
          <p:nvPr/>
        </p:nvSpPr>
        <p:spPr>
          <a:xfrm>
            <a:off x="1221964" y="551776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097367" y="5545571"/>
            <a:ext cx="39469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ใบบัวมีเงิน ๘๖๔ บาท ๗๕ สตางค์</a:t>
            </a:r>
          </a:p>
        </p:txBody>
      </p:sp>
      <p:pic>
        <p:nvPicPr>
          <p:cNvPr id="94" name="Picture 9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66247" y="2481813"/>
            <a:ext cx="4751577" cy="1141852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527319" y="363130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9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224347" y="432161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97" name="Table 9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858624"/>
              </p:ext>
            </p:extLst>
          </p:nvPr>
        </p:nvGraphicFramePr>
        <p:xfrm>
          <a:off x="2133373" y="454103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ใบบัวมีเงินมากกว่าต้นกล้า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98" name="Straight Connector 97"/>
          <p:cNvCxnSpPr/>
          <p:nvPr/>
        </p:nvCxnSpPr>
        <p:spPr>
          <a:xfrm>
            <a:off x="6505056" y="4990564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" name="Group 98"/>
          <p:cNvGrpSpPr/>
          <p:nvPr/>
        </p:nvGrpSpPr>
        <p:grpSpPr>
          <a:xfrm>
            <a:off x="6533422" y="5442127"/>
            <a:ext cx="1541325" cy="31299"/>
            <a:chOff x="7667110" y="4183383"/>
            <a:chExt cx="324214" cy="31299"/>
          </a:xfrm>
        </p:grpSpPr>
        <p:cxnSp>
          <p:nvCxnSpPr>
            <p:cNvPr id="100" name="Straight Connector 9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/>
            <p:cNvCxnSpPr/>
            <p:nvPr/>
          </p:nvCxnSpPr>
          <p:spPr>
            <a:xfrm>
              <a:off x="7667324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1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1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1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1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1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1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1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2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9" name="TextBox 70">
            <a:extLst>
              <a:ext uri="{FF2B5EF4-FFF2-40B4-BE49-F238E27FC236}">
                <a16:creationId xmlns:a16="http://schemas.microsoft.com/office/drawing/2014/main" id="{361CABFB-F0F8-41EE-9940-EF77B6B39BAF}"/>
              </a:ext>
            </a:extLst>
          </p:cNvPr>
          <p:cNvSpPr txBox="1"/>
          <p:nvPr/>
        </p:nvSpPr>
        <p:spPr>
          <a:xfrm>
            <a:off x="1195041" y="2140453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40" name="TextBox 71">
            <a:extLst>
              <a:ext uri="{FF2B5EF4-FFF2-40B4-BE49-F238E27FC236}">
                <a16:creationId xmlns:a16="http://schemas.microsoft.com/office/drawing/2014/main" id="{EFA3E598-6B9B-41FB-BDFF-C85E872E6A7C}"/>
              </a:ext>
            </a:extLst>
          </p:cNvPr>
          <p:cNvSpPr txBox="1"/>
          <p:nvPr/>
        </p:nvSpPr>
        <p:spPr>
          <a:xfrm>
            <a:off x="3682055" y="2137460"/>
            <a:ext cx="558894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นำจำนวนเงินมาบวกกัน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206067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7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7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10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43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3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3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73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93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13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28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48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8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68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9" grpId="0"/>
      <p:bldP spid="61" grpId="0"/>
      <p:bldP spid="70" grpId="0"/>
      <p:bldP spid="71" grpId="0"/>
      <p:bldP spid="72" grpId="0"/>
      <p:bldP spid="75" grpId="0"/>
      <p:bldP spid="77" grpId="0"/>
      <p:bldP spid="78" grpId="0"/>
      <p:bldP spid="95" grpId="0"/>
      <p:bldP spid="96" grpId="0"/>
      <p:bldP spid="39" grpId="0"/>
      <p:bldP spid="40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เมื่อวานนี้แก้วตาขายผักได้เงิน 357.50 บาท วันนี้แก้วตาขายผักได้เงินมากกว่าเมื่อวานนี้ 234.25 บาท วันนี้แก้วตาขายผักได้เงินเท่าไร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300376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วันนี้แก้วตาขายผักได้เงิน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4562051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เมื่อวานนี้แก้วตาขายผักได้เงิน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54521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วันนี้แก้วตาขายผักได้เงิน ๕๙๑ บาท ๗๕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535469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5833769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วันนี้ขายผักได้มากกว่าเมื่อวานนี้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643830" y="3963654"/>
            <a:ext cx="147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663848" y="4429731"/>
            <a:ext cx="1476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5994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ป้าจ่ายเงินซื้อหอมแดง 518.75 บาท ป้าจ่ายเงินซื้อหอมแดงมากกว่าซื้อกระเทียม 124.50 บาท ป้าจ่ายเงินซื้อกระเทียมเท่าไร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1404809"/>
              </p:ext>
            </p:extLst>
          </p:nvPr>
        </p:nvGraphicFramePr>
        <p:xfrm>
          <a:off x="2902285" y="397490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ป้าซื้อกระเทียม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6502081"/>
              </p:ext>
            </p:extLst>
          </p:nvPr>
        </p:nvGraphicFramePr>
        <p:xfrm>
          <a:off x="2902285" y="298281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ป้าจ่ายเงินซื้อหอมแดง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56632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594126"/>
            <a:ext cx="52645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ป้าจ่ายเงินซื้อกระเทียม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๓๙๔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30922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8453998"/>
              </p:ext>
            </p:extLst>
          </p:nvPr>
        </p:nvGraphicFramePr>
        <p:xfrm>
          <a:off x="2906379" y="348510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ซื้อหอมแดงมากกว่าซื้อกระเทียม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46067" y="3963654"/>
            <a:ext cx="136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83101" y="4429731"/>
            <a:ext cx="1363282" cy="31299"/>
            <a:chOff x="7667110" y="4183383"/>
            <a:chExt cx="324495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605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6721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7" name="Table 43">
            <a:extLst>
              <a:ext uri="{FF2B5EF4-FFF2-40B4-BE49-F238E27FC236}">
                <a16:creationId xmlns:a16="http://schemas.microsoft.com/office/drawing/2014/main" id="{F001E9CF-3A82-4374-B2F3-39C4D77205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4063353"/>
              </p:ext>
            </p:extLst>
          </p:nvPr>
        </p:nvGraphicFramePr>
        <p:xfrm>
          <a:off x="2125185" y="536189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1301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1213012"/>
              </p:ext>
            </p:extLst>
          </p:nvPr>
        </p:nvGraphicFramePr>
        <p:xfrm>
          <a:off x="2129279" y="497563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แม่จ่ายเงินซื้อทุเรียน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240312" y="-3646006"/>
            <a:ext cx="967291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240513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แม่จ่ายเงินซื้อมังคุดน้อยกว่าซื้อทุเรียน 450 บาท 50 สตางค์ แม่จ่ายเงินซื้อมังคุด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850 บาท 75 สตางค์ แม่จ่ายเงินซื้อทุเรียนเท่าไร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Angsana New" panose="02020603050405020304" pitchFamily="18" charset="-34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193649" y="1031807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588910" y="1057765"/>
            <a:ext cx="29626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แม่จ่ายเงินซื้อทุเรียนเท่าไร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187129" y="1525601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588910" y="1539950"/>
            <a:ext cx="6774611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แม่จ่ายเงินซื้อมังคุดน้อยกว่าซื้อทุเรียน 450 บาท 50 สตางค์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แม่จ่ายเงินซื้อมังคุด 850 บาท 75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1221964" y="376670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1640504"/>
              </p:ext>
            </p:extLst>
          </p:nvPr>
        </p:nvGraphicFramePr>
        <p:xfrm>
          <a:off x="2129279" y="4140289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แม่จ่ายเงินซื้อมังคุด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7" name="TextBox 76"/>
          <p:cNvSpPr txBox="1"/>
          <p:nvPr/>
        </p:nvSpPr>
        <p:spPr>
          <a:xfrm>
            <a:off x="1221964" y="581960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097367" y="5847413"/>
            <a:ext cx="52100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แม่จ่ายเงินซื้อทุเรียน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๑,๓๐๑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94" name="Picture 9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699473" y="2752845"/>
            <a:ext cx="3960574" cy="1015663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527319" y="3837354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9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224347" y="4405741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97" name="Table 9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1847225"/>
              </p:ext>
            </p:extLst>
          </p:nvPr>
        </p:nvGraphicFramePr>
        <p:xfrm>
          <a:off x="2133373" y="4599037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แม่จ่ายเงินซื้อมังคุดน้อยกว่าทุเรียน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98" name="Straight Connector 97"/>
          <p:cNvCxnSpPr/>
          <p:nvPr/>
        </p:nvCxnSpPr>
        <p:spPr>
          <a:xfrm>
            <a:off x="6505056" y="5048563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" name="Group 98"/>
          <p:cNvGrpSpPr/>
          <p:nvPr/>
        </p:nvGrpSpPr>
        <p:grpSpPr>
          <a:xfrm>
            <a:off x="6533422" y="5430454"/>
            <a:ext cx="1541325" cy="31299"/>
            <a:chOff x="7667110" y="4183383"/>
            <a:chExt cx="324214" cy="31299"/>
          </a:xfrm>
        </p:grpSpPr>
        <p:cxnSp>
          <p:nvCxnSpPr>
            <p:cNvPr id="100" name="Straight Connector 9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/>
            <p:cNvCxnSpPr/>
            <p:nvPr/>
          </p:nvCxnSpPr>
          <p:spPr>
            <a:xfrm>
              <a:off x="7667324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1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1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1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1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1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11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1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1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11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12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39" name="TextBox 70">
            <a:extLst>
              <a:ext uri="{FF2B5EF4-FFF2-40B4-BE49-F238E27FC236}">
                <a16:creationId xmlns:a16="http://schemas.microsoft.com/office/drawing/2014/main" id="{361CABFB-F0F8-41EE-9940-EF77B6B39BAF}"/>
              </a:ext>
            </a:extLst>
          </p:cNvPr>
          <p:cNvSpPr txBox="1"/>
          <p:nvPr/>
        </p:nvSpPr>
        <p:spPr>
          <a:xfrm>
            <a:off x="1195041" y="2381335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40" name="TextBox 71">
            <a:extLst>
              <a:ext uri="{FF2B5EF4-FFF2-40B4-BE49-F238E27FC236}">
                <a16:creationId xmlns:a16="http://schemas.microsoft.com/office/drawing/2014/main" id="{EFA3E598-6B9B-41FB-BDFF-C85E872E6A7C}"/>
              </a:ext>
            </a:extLst>
          </p:cNvPr>
          <p:cNvSpPr txBox="1"/>
          <p:nvPr/>
        </p:nvSpPr>
        <p:spPr>
          <a:xfrm>
            <a:off x="3682055" y="2378342"/>
            <a:ext cx="558894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นำจำนวนเงินมาบวกกัน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5" name="รูปแบบอิสระ: รูปร่าง 128">
            <a:extLst>
              <a:ext uri="{FF2B5EF4-FFF2-40B4-BE49-F238E27FC236}">
                <a16:creationId xmlns:a16="http://schemas.microsoft.com/office/drawing/2014/main" id="{B5195A4C-8DF1-4991-9B6A-7D5EFC9A3C42}"/>
              </a:ext>
            </a:extLst>
          </p:cNvPr>
          <p:cNvSpPr/>
          <p:nvPr/>
        </p:nvSpPr>
        <p:spPr>
          <a:xfrm>
            <a:off x="7850972" y="2489437"/>
            <a:ext cx="3506050" cy="1373120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6" name="TextBox 8">
            <a:extLst>
              <a:ext uri="{FF2B5EF4-FFF2-40B4-BE49-F238E27FC236}">
                <a16:creationId xmlns:a16="http://schemas.microsoft.com/office/drawing/2014/main" id="{BD5DFA22-5040-4F49-808B-1652AD89F6DE}"/>
              </a:ext>
            </a:extLst>
          </p:cNvPr>
          <p:cNvSpPr txBox="1"/>
          <p:nvPr/>
        </p:nvSpPr>
        <p:spPr>
          <a:xfrm>
            <a:off x="8085277" y="2561160"/>
            <a:ext cx="3391647" cy="12926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ซื้อมังคุดน้อยกว่าซื้อทุเรียน 450.50 บาท แสดงว่าซื้อทุเรียนมากกว่าซื้อมังคุด 450.50 บาท</a:t>
            </a:r>
          </a:p>
        </p:txBody>
      </p:sp>
      <p:grpSp>
        <p:nvGrpSpPr>
          <p:cNvPr id="38" name="Group 98">
            <a:extLst>
              <a:ext uri="{FF2B5EF4-FFF2-40B4-BE49-F238E27FC236}">
                <a16:creationId xmlns:a16="http://schemas.microsoft.com/office/drawing/2014/main" id="{D7ECE381-4991-4657-BD12-FA0B34764405}"/>
              </a:ext>
            </a:extLst>
          </p:cNvPr>
          <p:cNvGrpSpPr/>
          <p:nvPr/>
        </p:nvGrpSpPr>
        <p:grpSpPr>
          <a:xfrm>
            <a:off x="6529328" y="5816717"/>
            <a:ext cx="1541325" cy="31299"/>
            <a:chOff x="7667110" y="4183383"/>
            <a:chExt cx="324214" cy="31299"/>
          </a:xfrm>
        </p:grpSpPr>
        <p:cxnSp>
          <p:nvCxnSpPr>
            <p:cNvPr id="41" name="Straight Connector 99">
              <a:extLst>
                <a:ext uri="{FF2B5EF4-FFF2-40B4-BE49-F238E27FC236}">
                  <a16:creationId xmlns:a16="http://schemas.microsoft.com/office/drawing/2014/main" id="{2E5F11DF-A9BC-41D8-A020-FA2915D427C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100">
              <a:extLst>
                <a:ext uri="{FF2B5EF4-FFF2-40B4-BE49-F238E27FC236}">
                  <a16:creationId xmlns:a16="http://schemas.microsoft.com/office/drawing/2014/main" id="{3EBB474B-5192-4B23-BC0D-3D28C622E86F}"/>
                </a:ext>
              </a:extLst>
            </p:cNvPr>
            <p:cNvCxnSpPr/>
            <p:nvPr/>
          </p:nvCxnSpPr>
          <p:spPr>
            <a:xfrm>
              <a:off x="7667324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รูปแบบอิสระ: รูปร่าง 128">
            <a:extLst>
              <a:ext uri="{FF2B5EF4-FFF2-40B4-BE49-F238E27FC236}">
                <a16:creationId xmlns:a16="http://schemas.microsoft.com/office/drawing/2014/main" id="{D2F2864F-6217-4259-BF75-CE31C0C7FE22}"/>
              </a:ext>
            </a:extLst>
          </p:cNvPr>
          <p:cNvSpPr/>
          <p:nvPr/>
        </p:nvSpPr>
        <p:spPr>
          <a:xfrm>
            <a:off x="8900904" y="4836933"/>
            <a:ext cx="2956855" cy="680610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8AF7FF00-7F54-4CCE-9B25-38A2139563D2}"/>
              </a:ext>
            </a:extLst>
          </p:cNvPr>
          <p:cNvGrpSpPr/>
          <p:nvPr/>
        </p:nvGrpSpPr>
        <p:grpSpPr>
          <a:xfrm rot="20445680" flipV="1">
            <a:off x="8077220" y="505564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D879917B-AEDA-442F-BC41-2F31461D9F62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DD8E448D-6D7B-486F-A704-1214A4A69D8B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9" name="TextBox 8">
            <a:extLst>
              <a:ext uri="{FF2B5EF4-FFF2-40B4-BE49-F238E27FC236}">
                <a16:creationId xmlns:a16="http://schemas.microsoft.com/office/drawing/2014/main" id="{FC3AF82D-0139-4B09-A8A2-B5026A215896}"/>
              </a:ext>
            </a:extLst>
          </p:cNvPr>
          <p:cNvSpPr txBox="1"/>
          <p:nvPr/>
        </p:nvSpPr>
        <p:spPr>
          <a:xfrm>
            <a:off x="9036995" y="4917773"/>
            <a:ext cx="272702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100 สตางค์ เท่ากับ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บาท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2700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76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76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6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56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311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411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36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836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886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986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86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186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386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586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636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736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936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036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086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136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236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436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536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636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9" grpId="0"/>
      <p:bldP spid="61" grpId="0"/>
      <p:bldP spid="70" grpId="0"/>
      <p:bldP spid="71" grpId="0"/>
      <p:bldP spid="72" grpId="0"/>
      <p:bldP spid="75" grpId="0"/>
      <p:bldP spid="77" grpId="0"/>
      <p:bldP spid="78" grpId="0"/>
      <p:bldP spid="95" grpId="0"/>
      <p:bldP spid="96" grpId="0"/>
      <p:bldP spid="39" grpId="0"/>
      <p:bldP spid="40" grpId="0"/>
      <p:bldP spid="35" grpId="0" animBg="1"/>
      <p:bldP spid="36" grpId="0"/>
      <p:bldP spid="43" grpId="0" animBg="1"/>
      <p:bldP spid="4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พ่อค้าขายมะพร้าวน้ำหอมได้เงิน 740.50 บาท ขายลูกตาลสดได้เงินน้อยกว่าขายมะพร้าวน้ำหอม 278.75 บาท พ่อค้าขายลูกตาลสดได้เงินเท่าไร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5822831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พ่อค้าขายลูกตาลสดได้เงิน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461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0537562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พ่อค้าขายมะพร้าวน้ำหอมได้เงิน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56060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พ่อค้าขายลูกตาลสดได้เงิน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๔๖๑ บาท ๗๕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535469" y="244135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83785" y="32310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793457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ขายลูกตาลสดได้เงินน้อยกว่า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626414" y="3963654"/>
            <a:ext cx="147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663850" y="4429731"/>
            <a:ext cx="1476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073BF5DA-E5CF-4DF0-9E2B-080B3D3E0D34}"/>
              </a:ext>
            </a:extLst>
          </p:cNvPr>
          <p:cNvGrpSpPr/>
          <p:nvPr/>
        </p:nvGrpSpPr>
        <p:grpSpPr>
          <a:xfrm>
            <a:off x="8412130" y="2789150"/>
            <a:ext cx="724900" cy="632819"/>
            <a:chOff x="3621119" y="2024448"/>
            <a:chExt cx="667291" cy="632819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E59B6435-B535-406C-AF13-0CCD7DDF15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กล่องข้อความ 74">
              <a:extLst>
                <a:ext uri="{FF2B5EF4-FFF2-40B4-BE49-F238E27FC236}">
                  <a16:creationId xmlns:a16="http://schemas.microsoft.com/office/drawing/2014/main" id="{07DF2FBE-2362-482D-A939-6525DC71FDF3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150</a:t>
              </a:r>
            </a:p>
          </p:txBody>
        </p:sp>
      </p:grpSp>
      <p:grpSp>
        <p:nvGrpSpPr>
          <p:cNvPr id="51" name="กลุ่ม 70">
            <a:extLst>
              <a:ext uri="{FF2B5EF4-FFF2-40B4-BE49-F238E27FC236}">
                <a16:creationId xmlns:a16="http://schemas.microsoft.com/office/drawing/2014/main" id="{FC8201FC-560B-4E96-A7EB-1DDB33D63EF1}"/>
              </a:ext>
            </a:extLst>
          </p:cNvPr>
          <p:cNvGrpSpPr/>
          <p:nvPr/>
        </p:nvGrpSpPr>
        <p:grpSpPr>
          <a:xfrm>
            <a:off x="7492251" y="2767829"/>
            <a:ext cx="724900" cy="654140"/>
            <a:chOff x="3752986" y="2015232"/>
            <a:chExt cx="667293" cy="654140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D9532012-56FF-4201-ACE3-DC0C1EBF6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6699" y="2443583"/>
              <a:ext cx="423318" cy="2257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9D0AEB77-852F-4F28-A3C6-CA0A4B92D823}"/>
                </a:ext>
              </a:extLst>
            </p:cNvPr>
            <p:cNvSpPr txBox="1"/>
            <p:nvPr/>
          </p:nvSpPr>
          <p:spPr>
            <a:xfrm>
              <a:off x="3752986" y="2015232"/>
              <a:ext cx="6672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739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346484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587067"/>
              </p:ext>
            </p:extLst>
          </p:nvPr>
        </p:nvGraphicFramePr>
        <p:xfrm>
          <a:off x="2906379" y="3485100"/>
          <a:ext cx="73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จ่ายค่าไฟฟ้าเดือนมกราคมน้อยกว่าเดือนกุมภาพันธ์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สมพรจ่ายค่าไฟฟ้าเดือนมกราคม 1,560.50 บาท จ่ายค่าไฟฟ้าเดือนมกราคมน้อยกว่าเดือนกุมภาพันธ์ 490.25 บาท สมพรจ่ายค่าไฟฟ้าเดือนกุมภาพันธ์เท่าไร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030892"/>
              </p:ext>
            </p:extLst>
          </p:nvPr>
        </p:nvGraphicFramePr>
        <p:xfrm>
          <a:off x="2902285" y="3974907"/>
          <a:ext cx="73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วันนี้แก้วตาขายผักได้เงิน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8028771"/>
              </p:ext>
            </p:extLst>
          </p:nvPr>
        </p:nvGraphicFramePr>
        <p:xfrm>
          <a:off x="2902285" y="2982810"/>
          <a:ext cx="733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สมพรจ่ายค่าไฟฟ้าเดือนมกราคม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4559294"/>
            <a:ext cx="6752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สมพรจ่ายค่าไฟฟ้าเดือนกุมภาพันธ์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๒,๐๕๐ บาท ๗๕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8650168" y="2618910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146889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8558230" y="3963654"/>
            <a:ext cx="1584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578248" y="4429731"/>
            <a:ext cx="1584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3133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76549" y="1475532"/>
            <a:ext cx="906562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เมื่อวานนี้แม่ค้าขายผลไม้ได้เงิน 4,590.25 บาท เมื่อวานนี้ขายได้มากกว่าวันนี้ 230.50 บาท วันนี้แม่ค้าขายผลไม้ได้เงินเท่าไร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8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8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9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9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9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9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9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9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aphicFrame>
        <p:nvGraphicFramePr>
          <p:cNvPr id="46" name="Table 41">
            <a:extLst>
              <a:ext uri="{FF2B5EF4-FFF2-40B4-BE49-F238E27FC236}">
                <a16:creationId xmlns:a16="http://schemas.microsoft.com/office/drawing/2014/main" id="{F30FCEB2-FDD7-4D5A-A88F-70089867AB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088404"/>
              </p:ext>
            </p:extLst>
          </p:nvPr>
        </p:nvGraphicFramePr>
        <p:xfrm>
          <a:off x="2902285" y="3974907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วันนี้แม่ค้าขายผลไม้ได้เงิน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4359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8" name="TextBox 42">
            <a:extLst>
              <a:ext uri="{FF2B5EF4-FFF2-40B4-BE49-F238E27FC236}">
                <a16:creationId xmlns:a16="http://schemas.microsoft.com/office/drawing/2014/main" id="{7E2D2ABC-509A-4508-B6A5-64002C55CB78}"/>
              </a:ext>
            </a:extLst>
          </p:cNvPr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9" name="Table 43">
            <a:extLst>
              <a:ext uri="{FF2B5EF4-FFF2-40B4-BE49-F238E27FC236}">
                <a16:creationId xmlns:a16="http://schemas.microsoft.com/office/drawing/2014/main" id="{6AEA93E7-6FFE-40E8-864C-3260F455B3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8306352"/>
              </p:ext>
            </p:extLst>
          </p:nvPr>
        </p:nvGraphicFramePr>
        <p:xfrm>
          <a:off x="2902285" y="298281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เมื่อวานนี้แม่ค้าขายผลไม้ได้เงิน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0" name="TextBox 44">
            <a:extLst>
              <a:ext uri="{FF2B5EF4-FFF2-40B4-BE49-F238E27FC236}">
                <a16:creationId xmlns:a16="http://schemas.microsoft.com/office/drawing/2014/main" id="{4D4C78C9-2F87-420C-9E4F-D27A4B2D6F9B}"/>
              </a:ext>
            </a:extLst>
          </p:cNvPr>
          <p:cNvSpPr txBox="1"/>
          <p:nvPr/>
        </p:nvSpPr>
        <p:spPr>
          <a:xfrm>
            <a:off x="2029806" y="453148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1" name="TextBox 45">
            <a:extLst>
              <a:ext uri="{FF2B5EF4-FFF2-40B4-BE49-F238E27FC236}">
                <a16:creationId xmlns:a16="http://schemas.microsoft.com/office/drawing/2014/main" id="{6793EB7C-40F2-4866-9CDC-528956B4072B}"/>
              </a:ext>
            </a:extLst>
          </p:cNvPr>
          <p:cNvSpPr txBox="1"/>
          <p:nvPr/>
        </p:nvSpPr>
        <p:spPr>
          <a:xfrm>
            <a:off x="2905209" y="4559294"/>
            <a:ext cx="58689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วันนี้แม่ค้าขายผลไม้ได้เงิน ๔,๓๕๙ บาท ๗๕ สตางค์</a:t>
            </a:r>
          </a:p>
        </p:txBody>
      </p:sp>
      <p:sp>
        <p:nvSpPr>
          <p:cNvPr id="52" name="TextBox 61">
            <a:extLst>
              <a:ext uri="{FF2B5EF4-FFF2-40B4-BE49-F238E27FC236}">
                <a16:creationId xmlns:a16="http://schemas.microsoft.com/office/drawing/2014/main" id="{A12DD62F-2BDB-40DD-B0D8-DD587B0D72C2}"/>
              </a:ext>
            </a:extLst>
          </p:cNvPr>
          <p:cNvSpPr txBox="1"/>
          <p:nvPr/>
        </p:nvSpPr>
        <p:spPr>
          <a:xfrm>
            <a:off x="7535469" y="2441355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987D1903-2F34-4BD0-A9FA-C6ACB2FE945D}"/>
              </a:ext>
            </a:extLst>
          </p:cNvPr>
          <p:cNvSpPr txBox="1">
            <a:spLocks/>
          </p:cNvSpPr>
          <p:nvPr/>
        </p:nvSpPr>
        <p:spPr>
          <a:xfrm>
            <a:off x="9183785" y="32310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4" name="Table 63">
            <a:extLst>
              <a:ext uri="{FF2B5EF4-FFF2-40B4-BE49-F238E27FC236}">
                <a16:creationId xmlns:a16="http://schemas.microsoft.com/office/drawing/2014/main" id="{52DDF9B9-E326-44A2-A934-B9147A0404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660453"/>
              </p:ext>
            </p:extLst>
          </p:nvPr>
        </p:nvGraphicFramePr>
        <p:xfrm>
          <a:off x="2906379" y="3485100"/>
          <a:ext cx="62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เมื่อวานนี้แม่ค้าขายผลไม้ได้มากกว่าวันนี้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55" name="Straight Connector 64">
            <a:extLst>
              <a:ext uri="{FF2B5EF4-FFF2-40B4-BE49-F238E27FC236}">
                <a16:creationId xmlns:a16="http://schemas.microsoft.com/office/drawing/2014/main" id="{14BDF17F-D316-40F4-9654-E35622C63F3A}"/>
              </a:ext>
            </a:extLst>
          </p:cNvPr>
          <p:cNvCxnSpPr/>
          <p:nvPr/>
        </p:nvCxnSpPr>
        <p:spPr>
          <a:xfrm>
            <a:off x="7460949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Group 65">
            <a:extLst>
              <a:ext uri="{FF2B5EF4-FFF2-40B4-BE49-F238E27FC236}">
                <a16:creationId xmlns:a16="http://schemas.microsoft.com/office/drawing/2014/main" id="{014894FE-8DD9-45DF-BF97-69764AFFBADF}"/>
              </a:ext>
            </a:extLst>
          </p:cNvPr>
          <p:cNvGrpSpPr/>
          <p:nvPr/>
        </p:nvGrpSpPr>
        <p:grpSpPr>
          <a:xfrm>
            <a:off x="7498385" y="4429731"/>
            <a:ext cx="1620000" cy="31299"/>
            <a:chOff x="7667110" y="4183383"/>
            <a:chExt cx="324132" cy="31299"/>
          </a:xfrm>
        </p:grpSpPr>
        <p:cxnSp>
          <p:nvCxnSpPr>
            <p:cNvPr id="57" name="Straight Connector 66">
              <a:extLst>
                <a:ext uri="{FF2B5EF4-FFF2-40B4-BE49-F238E27FC236}">
                  <a16:creationId xmlns:a16="http://schemas.microsoft.com/office/drawing/2014/main" id="{3AE1270A-200F-4284-89F9-88D23C563DE2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67">
              <a:extLst>
                <a:ext uri="{FF2B5EF4-FFF2-40B4-BE49-F238E27FC236}">
                  <a16:creationId xmlns:a16="http://schemas.microsoft.com/office/drawing/2014/main" id="{167DD728-1A51-4E52-AB20-AED4EF816449}"/>
                </a:ext>
              </a:extLst>
            </p:cNvPr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70">
            <a:extLst>
              <a:ext uri="{FF2B5EF4-FFF2-40B4-BE49-F238E27FC236}">
                <a16:creationId xmlns:a16="http://schemas.microsoft.com/office/drawing/2014/main" id="{BD126B6D-DDBD-4A0B-850E-913BF7DC2932}"/>
              </a:ext>
            </a:extLst>
          </p:cNvPr>
          <p:cNvGrpSpPr/>
          <p:nvPr/>
        </p:nvGrpSpPr>
        <p:grpSpPr>
          <a:xfrm>
            <a:off x="8412130" y="2789150"/>
            <a:ext cx="724900" cy="632819"/>
            <a:chOff x="3621119" y="2024448"/>
            <a:chExt cx="667291" cy="632819"/>
          </a:xfrm>
        </p:grpSpPr>
        <p:cxnSp>
          <p:nvCxnSpPr>
            <p:cNvPr id="60" name="ตัวเชื่อมต่อตรง 73">
              <a:extLst>
                <a:ext uri="{FF2B5EF4-FFF2-40B4-BE49-F238E27FC236}">
                  <a16:creationId xmlns:a16="http://schemas.microsoft.com/office/drawing/2014/main" id="{04EA2AB4-6AA4-4EB4-9B3E-B7AB63DC49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กล่องข้อความ 74">
              <a:extLst>
                <a:ext uri="{FF2B5EF4-FFF2-40B4-BE49-F238E27FC236}">
                  <a16:creationId xmlns:a16="http://schemas.microsoft.com/office/drawing/2014/main" id="{C24442E5-3CE3-42D1-8C50-856F0AFF8CBD}"/>
                </a:ext>
              </a:extLst>
            </p:cNvPr>
            <p:cNvSpPr txBox="1"/>
            <p:nvPr/>
          </p:nvSpPr>
          <p:spPr>
            <a:xfrm>
              <a:off x="3621119" y="2024448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125</a:t>
              </a:r>
            </a:p>
          </p:txBody>
        </p:sp>
      </p:grpSp>
      <p:grpSp>
        <p:nvGrpSpPr>
          <p:cNvPr id="62" name="กลุ่ม 70">
            <a:extLst>
              <a:ext uri="{FF2B5EF4-FFF2-40B4-BE49-F238E27FC236}">
                <a16:creationId xmlns:a16="http://schemas.microsoft.com/office/drawing/2014/main" id="{3C983D9E-6F90-41BA-84FD-520196C0B83F}"/>
              </a:ext>
            </a:extLst>
          </p:cNvPr>
          <p:cNvGrpSpPr/>
          <p:nvPr/>
        </p:nvGrpSpPr>
        <p:grpSpPr>
          <a:xfrm>
            <a:off x="7384867" y="2767829"/>
            <a:ext cx="832281" cy="654140"/>
            <a:chOff x="3654138" y="2015232"/>
            <a:chExt cx="766141" cy="654140"/>
          </a:xfrm>
        </p:grpSpPr>
        <p:cxnSp>
          <p:nvCxnSpPr>
            <p:cNvPr id="63" name="ตัวเชื่อมต่อตรง 73">
              <a:extLst>
                <a:ext uri="{FF2B5EF4-FFF2-40B4-BE49-F238E27FC236}">
                  <a16:creationId xmlns:a16="http://schemas.microsoft.com/office/drawing/2014/main" id="{BDA2AC1D-D765-4366-A53E-E3D380ADA5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6699" y="2443583"/>
              <a:ext cx="423318" cy="2257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กล่องข้อความ 74">
              <a:extLst>
                <a:ext uri="{FF2B5EF4-FFF2-40B4-BE49-F238E27FC236}">
                  <a16:creationId xmlns:a16="http://schemas.microsoft.com/office/drawing/2014/main" id="{FAF48070-6EAB-4308-987F-EC6AB152E5EA}"/>
                </a:ext>
              </a:extLst>
            </p:cNvPr>
            <p:cNvSpPr txBox="1"/>
            <p:nvPr/>
          </p:nvSpPr>
          <p:spPr>
            <a:xfrm>
              <a:off x="3654138" y="2015232"/>
              <a:ext cx="7661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4589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87942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50" grpId="0"/>
      <p:bldP spid="51" grpId="0"/>
      <p:bldP spid="52" grpId="0"/>
      <p:bldP spid="5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23822"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945214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ปัญหาเกี่ยวกับเงิน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64411" y="1636570"/>
            <a:ext cx="3463932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12.10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401368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1235207"/>
              </p:ext>
            </p:extLst>
          </p:nvPr>
        </p:nvGraphicFramePr>
        <p:xfrm>
          <a:off x="2081222" y="473442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9519163"/>
              </p:ext>
            </p:extLst>
          </p:nvPr>
        </p:nvGraphicFramePr>
        <p:xfrm>
          <a:off x="2085734" y="426159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แม่ซื้อน้ำปลาราคาขวดละ 23.50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บาท ซื้อ 8 ขวด แม่ต้องจ่ายเงินเท่าไร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42949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55457"/>
            <a:ext cx="2369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แม่ต้องจ่ายเงินเท่าไร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984256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66670"/>
            <a:ext cx="55338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แม่ซื้อน้ำปลาราคาขวดละ 23.50 บาท ซื้อ 8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455487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3809" y="2463242"/>
            <a:ext cx="25330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หาคำตอบด้วยการคูณ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298298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581176"/>
              </p:ext>
            </p:extLst>
          </p:nvPr>
        </p:nvGraphicFramePr>
        <p:xfrm>
          <a:off x="2085734" y="335657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น้ำปลาราคาขวดละ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2274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255283"/>
            <a:ext cx="302679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แม่ต้องจ่ายเงิน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๑๘๘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058354" y="3902943"/>
            <a:ext cx="2764640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33602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" name="TextBox 7"/>
          <p:cNvSpPr txBox="1"/>
          <p:nvPr/>
        </p:nvSpPr>
        <p:spPr>
          <a:xfrm>
            <a:off x="6507000" y="3015898"/>
            <a:ext cx="164660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    สตางค์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978430" y="368238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5643761"/>
              </p:ext>
            </p:extLst>
          </p:nvPr>
        </p:nvGraphicFramePr>
        <p:xfrm>
          <a:off x="2089828" y="3815326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ซื้อน้ำปลา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522478" y="4264852"/>
            <a:ext cx="14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534448" y="4716415"/>
            <a:ext cx="1476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135427" y="3975029"/>
            <a:ext cx="266226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100 สตางค์ เท่ากับ 1 บาท</a:t>
            </a:r>
          </a:p>
          <a:p>
            <a:r>
              <a:rPr lang="th-TH" sz="24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400 สตางค์ เท่ากับ 14 บาท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580586" y="5185009"/>
            <a:ext cx="1476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A0F3A802-D6AF-4B74-B89B-C3B07D9CAD95}"/>
              </a:ext>
            </a:extLst>
          </p:cNvPr>
          <p:cNvSpPr txBox="1"/>
          <p:nvPr/>
        </p:nvSpPr>
        <p:spPr>
          <a:xfrm>
            <a:off x="8180802" y="3799165"/>
            <a:ext cx="628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ขวด</a:t>
            </a:r>
          </a:p>
        </p:txBody>
      </p:sp>
    </p:spTree>
    <p:extLst>
      <p:ext uri="{BB962C8B-B14F-4D97-AF65-F5344CB8AC3E}">
        <p14:creationId xmlns:p14="http://schemas.microsoft.com/office/powerpoint/2010/main" val="2664942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61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61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96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96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46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646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926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26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126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326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26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626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676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776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976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076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126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176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276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476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576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676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5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662681"/>
              </p:ext>
            </p:extLst>
          </p:nvPr>
        </p:nvGraphicFramePr>
        <p:xfrm>
          <a:off x="2937107" y="4130101"/>
          <a:ext cx="59934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532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ปลากระป๋องราคาประป๋องละ 16.25 บาท แม่ซื้อ 7 กระป๋อง ต้องจ่ายเงินเท่าไร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5235635"/>
              </p:ext>
            </p:extLst>
          </p:nvPr>
        </p:nvGraphicFramePr>
        <p:xfrm>
          <a:off x="2902285" y="364397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2057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8066379"/>
              </p:ext>
            </p:extLst>
          </p:nvPr>
        </p:nvGraphicFramePr>
        <p:xfrm>
          <a:off x="2902285" y="265188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ปลากระป๋องราคากระป๋องละ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8275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855383"/>
            <a:ext cx="43813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แม่ต้องจ่ายเงิน ๑๑๓ บาท ๗๕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91623" y="2287981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289120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3053507"/>
              </p:ext>
            </p:extLst>
          </p:nvPr>
        </p:nvGraphicFramePr>
        <p:xfrm>
          <a:off x="2906379" y="315417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8" y="3632725"/>
            <a:ext cx="136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46794" y="4098802"/>
            <a:ext cx="136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Group 77"/>
          <p:cNvGrpSpPr/>
          <p:nvPr/>
        </p:nvGrpSpPr>
        <p:grpSpPr>
          <a:xfrm>
            <a:off x="7507744" y="4584925"/>
            <a:ext cx="136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F7265B45-3F87-4DD7-97BB-A28F6B02A070}"/>
              </a:ext>
            </a:extLst>
          </p:cNvPr>
          <p:cNvSpPr txBox="1"/>
          <p:nvPr/>
        </p:nvSpPr>
        <p:spPr>
          <a:xfrm>
            <a:off x="9338383" y="3154171"/>
            <a:ext cx="10631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กระป๋อง</a:t>
            </a:r>
          </a:p>
        </p:txBody>
      </p:sp>
    </p:spTree>
    <p:extLst>
      <p:ext uri="{BB962C8B-B14F-4D97-AF65-F5344CB8AC3E}">
        <p14:creationId xmlns:p14="http://schemas.microsoft.com/office/powerpoint/2010/main" val="3958975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  <p:bldP spid="50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554386"/>
              </p:ext>
            </p:extLst>
          </p:nvPr>
        </p:nvGraphicFramePr>
        <p:xfrm>
          <a:off x="2906379" y="3485100"/>
          <a:ext cx="69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เป็นเวลา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พ่อจ่ายเงินค่าโทรศัพท์และอินเทอร์เน็ตเดือนละ 534.75 บาท เป็นเวลา 6 เดือน พ่อจ่ายเงินค่าโทรศัพท์และอินเทอร์เน็ตทั้งหมดเท่าไร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960788"/>
              </p:ext>
            </p:extLst>
          </p:nvPr>
        </p:nvGraphicFramePr>
        <p:xfrm>
          <a:off x="2902285" y="3974907"/>
          <a:ext cx="69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พ่อจ่ายเงินค่าโทรศัพท์และอินเทอร์เน็ตทั้งหมด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3204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776631"/>
              </p:ext>
            </p:extLst>
          </p:nvPr>
        </p:nvGraphicFramePr>
        <p:xfrm>
          <a:off x="2902285" y="2982810"/>
          <a:ext cx="69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พ่อจ่ายเงินค่าโทรศัพท์และอินเทอร์เน็ตเดือนละ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537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29806" y="502787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05209" y="5055680"/>
            <a:ext cx="74029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พ่อค้าขายข้าวสารและปลากระป๋องได้เงิน ๒,๐๒๘ บาท ๗๕ สตางค์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299580" y="2620326"/>
            <a:ext cx="175080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</a:t>
            </a:r>
            <a:r>
              <a:rPr kumimoji="0" lang="th-TH" sz="2600" b="1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  </a:t>
            </a: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867526" y="328582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8175054" y="3963654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212490" y="4429731"/>
            <a:ext cx="1620000" cy="31299"/>
            <a:chOff x="7667110" y="4183383"/>
            <a:chExt cx="324132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0" name="Table 41">
            <a:extLst>
              <a:ext uri="{FF2B5EF4-FFF2-40B4-BE49-F238E27FC236}">
                <a16:creationId xmlns:a16="http://schemas.microsoft.com/office/drawing/2014/main" id="{E6C178BB-EAA7-4239-A6AE-95EB0213F6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9034992"/>
              </p:ext>
            </p:extLst>
          </p:nvPr>
        </p:nvGraphicFramePr>
        <p:xfrm>
          <a:off x="2905209" y="4475524"/>
          <a:ext cx="69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3208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41" name="Group 65">
            <a:extLst>
              <a:ext uri="{FF2B5EF4-FFF2-40B4-BE49-F238E27FC236}">
                <a16:creationId xmlns:a16="http://schemas.microsoft.com/office/drawing/2014/main" id="{026F4884-B8E6-49DA-BD22-5DD1C4413306}"/>
              </a:ext>
            </a:extLst>
          </p:cNvPr>
          <p:cNvGrpSpPr/>
          <p:nvPr/>
        </p:nvGrpSpPr>
        <p:grpSpPr>
          <a:xfrm>
            <a:off x="8215414" y="4930348"/>
            <a:ext cx="1620000" cy="31299"/>
            <a:chOff x="7667110" y="4183383"/>
            <a:chExt cx="324132" cy="31299"/>
          </a:xfrm>
        </p:grpSpPr>
        <p:cxnSp>
          <p:nvCxnSpPr>
            <p:cNvPr id="50" name="Straight Connector 66">
              <a:extLst>
                <a:ext uri="{FF2B5EF4-FFF2-40B4-BE49-F238E27FC236}">
                  <a16:creationId xmlns:a16="http://schemas.microsoft.com/office/drawing/2014/main" id="{B825BD06-B730-47D6-A318-050F1815AB2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67">
              <a:extLst>
                <a:ext uri="{FF2B5EF4-FFF2-40B4-BE49-F238E27FC236}">
                  <a16:creationId xmlns:a16="http://schemas.microsoft.com/office/drawing/2014/main" id="{2936629B-A4DE-4D5E-B01B-C92ED8D7BAE7}"/>
                </a:ext>
              </a:extLst>
            </p:cNvPr>
            <p:cNvCxnSpPr/>
            <p:nvPr/>
          </p:nvCxnSpPr>
          <p:spPr>
            <a:xfrm>
              <a:off x="766724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E7C70A04-B0C5-4FBB-87FE-D2D41F40AE83}"/>
              </a:ext>
            </a:extLst>
          </p:cNvPr>
          <p:cNvSpPr txBox="1"/>
          <p:nvPr/>
        </p:nvSpPr>
        <p:spPr>
          <a:xfrm>
            <a:off x="10334598" y="3466798"/>
            <a:ext cx="7601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เดือน</a:t>
            </a:r>
          </a:p>
        </p:txBody>
      </p:sp>
    </p:spTree>
    <p:extLst>
      <p:ext uri="{BB962C8B-B14F-4D97-AF65-F5344CB8AC3E}">
        <p14:creationId xmlns:p14="http://schemas.microsoft.com/office/powerpoint/2010/main" val="444356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  <p:bldP spid="52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46070" y="-3661808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20216" y="841407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พ่อแบ่งเป็น 326.25 บาท ให้ลูก 5 คน คนละเท่าๆ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กัน ลูกจะได้เงินคนละเท่าไร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777841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803799"/>
            <a:ext cx="26805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ลูกจะได้เงินคนละเท่าไร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231808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2300498"/>
            <a:ext cx="61430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พ่อแบ่งเป็น 326.25 บาท ให้ลูก 5 คน คนละเท่าๆ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92933" y="295397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7927" y="2964366"/>
            <a:ext cx="896112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พ่อแบ่ง</a:t>
            </a:r>
            <a:r>
              <a:rPr kumimoji="0" lang="th-TH" altLang="th-TH" sz="3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เง</a:t>
            </a:r>
            <a:r>
              <a:rPr lang="th-TH" altLang="th-TH" sz="3000" dirty="0" err="1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ิน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326.25	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ให้ลูกคนละเท่าๆ กัน		 5	คน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4931167" y="4569011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2607755"/>
              </p:ext>
            </p:extLst>
          </p:nvPr>
        </p:nvGraphicFramePr>
        <p:xfrm>
          <a:off x="5178322" y="4939350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5255636"/>
              </p:ext>
            </p:extLst>
          </p:nvPr>
        </p:nvGraphicFramePr>
        <p:xfrm>
          <a:off x="5178320" y="4480775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324735" y="4084571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4777600" y="4452938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5460293" y="5412265"/>
            <a:ext cx="1476000" cy="31299"/>
            <a:chOff x="7667067" y="4183383"/>
            <a:chExt cx="324043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77280" y="4296818"/>
            <a:ext cx="769089" cy="582269"/>
            <a:chOff x="3673302" y="2041866"/>
            <a:chExt cx="707968" cy="582269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125</a:t>
              </a: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66318" y="4916768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ลูกจะได้เงินคนละ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178419" y="551777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1966738" y="5545579"/>
            <a:ext cx="449834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ลูกจะได้เงินคนละ ๖๕ บาท ๒๕ สตางค์</a:t>
            </a:r>
          </a:p>
        </p:txBody>
      </p:sp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927171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87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87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57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57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52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52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637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837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937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57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107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207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532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652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752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852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ต้นกล้า ใบบัว แก้วตา ขุน และออมสิน นำเงินไปซื้อของทำกิจกรรม 971.25 บาท ทุกคนต้องช่วยกันจ่ายเงินคนละเท่าๆ กัน แต่ละคนจ่ายเงินทำกิจกรรมคนละเท่าไร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46" name="TextBox 151">
            <a:extLst>
              <a:ext uri="{FF2B5EF4-FFF2-40B4-BE49-F238E27FC236}">
                <a16:creationId xmlns:a16="http://schemas.microsoft.com/office/drawing/2014/main" id="{036BF362-EB4F-4B59-AA82-0215CDCFB63D}"/>
              </a:ext>
            </a:extLst>
          </p:cNvPr>
          <p:cNvSpPr txBox="1"/>
          <p:nvPr/>
        </p:nvSpPr>
        <p:spPr>
          <a:xfrm>
            <a:off x="2014293" y="258847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3">
            <a:extLst>
              <a:ext uri="{FF2B5EF4-FFF2-40B4-BE49-F238E27FC236}">
                <a16:creationId xmlns:a16="http://schemas.microsoft.com/office/drawing/2014/main" id="{EB1FE92C-9EF6-44C7-8402-D4833F43D787}"/>
              </a:ext>
            </a:extLst>
          </p:cNvPr>
          <p:cNvSpPr txBox="1"/>
          <p:nvPr/>
        </p:nvSpPr>
        <p:spPr>
          <a:xfrm>
            <a:off x="2829288" y="2598873"/>
            <a:ext cx="648888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นำเงินไปซื้อของทำกิจกรรม</a:t>
            </a:r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971.25	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ช่วยกันจ่ายเงิน		 5	คน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48" name="Group 44">
            <a:extLst>
              <a:ext uri="{FF2B5EF4-FFF2-40B4-BE49-F238E27FC236}">
                <a16:creationId xmlns:a16="http://schemas.microsoft.com/office/drawing/2014/main" id="{ECAA92E7-5962-45C3-AE9F-E6F42666D71D}"/>
              </a:ext>
            </a:extLst>
          </p:cNvPr>
          <p:cNvGrpSpPr/>
          <p:nvPr/>
        </p:nvGrpSpPr>
        <p:grpSpPr>
          <a:xfrm>
            <a:off x="6945601" y="4151264"/>
            <a:ext cx="2220710" cy="372168"/>
            <a:chOff x="6811148" y="2979136"/>
            <a:chExt cx="2220710" cy="372168"/>
          </a:xfrm>
        </p:grpSpPr>
        <p:cxnSp>
          <p:nvCxnSpPr>
            <p:cNvPr id="49" name="ตัวเชื่อมต่อตรง 46">
              <a:extLst>
                <a:ext uri="{FF2B5EF4-FFF2-40B4-BE49-F238E27FC236}">
                  <a16:creationId xmlns:a16="http://schemas.microsoft.com/office/drawing/2014/main" id="{BF1D9C10-F937-4E9F-813A-F0CB33981D0A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rc 60">
              <a:extLst>
                <a:ext uri="{FF2B5EF4-FFF2-40B4-BE49-F238E27FC236}">
                  <a16:creationId xmlns:a16="http://schemas.microsoft.com/office/drawing/2014/main" id="{FFE60327-45A7-42E4-84EA-E8AD569772AD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1" name="Table 69">
            <a:extLst>
              <a:ext uri="{FF2B5EF4-FFF2-40B4-BE49-F238E27FC236}">
                <a16:creationId xmlns:a16="http://schemas.microsoft.com/office/drawing/2014/main" id="{2EB4BB43-4D26-4D9A-AFD5-A48AB636E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7512650"/>
              </p:ext>
            </p:extLst>
          </p:nvPr>
        </p:nvGraphicFramePr>
        <p:xfrm>
          <a:off x="7192756" y="4521603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2" name="Table 70">
            <a:extLst>
              <a:ext uri="{FF2B5EF4-FFF2-40B4-BE49-F238E27FC236}">
                <a16:creationId xmlns:a16="http://schemas.microsoft.com/office/drawing/2014/main" id="{78617F60-B4C9-4562-AD05-BDA4605EE0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7690257"/>
              </p:ext>
            </p:extLst>
          </p:nvPr>
        </p:nvGraphicFramePr>
        <p:xfrm>
          <a:off x="7192754" y="4063028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971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5B7F6FC2-331A-40EF-8B5A-6CAFD191FDD7}"/>
              </a:ext>
            </a:extLst>
          </p:cNvPr>
          <p:cNvSpPr txBox="1">
            <a:spLocks/>
          </p:cNvSpPr>
          <p:nvPr/>
        </p:nvSpPr>
        <p:spPr>
          <a:xfrm>
            <a:off x="7339169" y="3666824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72">
            <a:extLst>
              <a:ext uri="{FF2B5EF4-FFF2-40B4-BE49-F238E27FC236}">
                <a16:creationId xmlns:a16="http://schemas.microsoft.com/office/drawing/2014/main" id="{472D9938-05D5-4DA5-B0D8-3984ADF997C5}"/>
              </a:ext>
            </a:extLst>
          </p:cNvPr>
          <p:cNvSpPr txBox="1"/>
          <p:nvPr/>
        </p:nvSpPr>
        <p:spPr>
          <a:xfrm>
            <a:off x="6792034" y="403519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55" name="Group 73">
            <a:extLst>
              <a:ext uri="{FF2B5EF4-FFF2-40B4-BE49-F238E27FC236}">
                <a16:creationId xmlns:a16="http://schemas.microsoft.com/office/drawing/2014/main" id="{5CB9D60E-A304-4B3D-859A-94ED297B9779}"/>
              </a:ext>
            </a:extLst>
          </p:cNvPr>
          <p:cNvGrpSpPr/>
          <p:nvPr/>
        </p:nvGrpSpPr>
        <p:grpSpPr>
          <a:xfrm>
            <a:off x="7474727" y="4994518"/>
            <a:ext cx="1476000" cy="31299"/>
            <a:chOff x="7667067" y="4183383"/>
            <a:chExt cx="324043" cy="31299"/>
          </a:xfrm>
        </p:grpSpPr>
        <p:cxnSp>
          <p:nvCxnSpPr>
            <p:cNvPr id="56" name="Straight Connector 74">
              <a:extLst>
                <a:ext uri="{FF2B5EF4-FFF2-40B4-BE49-F238E27FC236}">
                  <a16:creationId xmlns:a16="http://schemas.microsoft.com/office/drawing/2014/main" id="{8200D47E-098D-4B83-895B-FC9AFF30919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75">
              <a:extLst>
                <a:ext uri="{FF2B5EF4-FFF2-40B4-BE49-F238E27FC236}">
                  <a16:creationId xmlns:a16="http://schemas.microsoft.com/office/drawing/2014/main" id="{950F51DC-CF6D-490A-B246-D119E454880B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6FC76D71-11C4-4ED8-B7A9-91365FC55737}"/>
              </a:ext>
            </a:extLst>
          </p:cNvPr>
          <p:cNvGrpSpPr/>
          <p:nvPr/>
        </p:nvGrpSpPr>
        <p:grpSpPr>
          <a:xfrm>
            <a:off x="8391714" y="3879071"/>
            <a:ext cx="769089" cy="582269"/>
            <a:chOff x="3673302" y="2041866"/>
            <a:chExt cx="707968" cy="582269"/>
          </a:xfrm>
        </p:grpSpPr>
        <p:cxnSp>
          <p:nvCxnSpPr>
            <p:cNvPr id="92" name="ตัวเชื่อมต่อตรง 73">
              <a:extLst>
                <a:ext uri="{FF2B5EF4-FFF2-40B4-BE49-F238E27FC236}">
                  <a16:creationId xmlns:a16="http://schemas.microsoft.com/office/drawing/2014/main" id="{399AFD01-6731-4D63-AFDB-78925A4002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กล่องข้อความ 74">
              <a:extLst>
                <a:ext uri="{FF2B5EF4-FFF2-40B4-BE49-F238E27FC236}">
                  <a16:creationId xmlns:a16="http://schemas.microsoft.com/office/drawing/2014/main" id="{633A018B-8CA2-4AEF-BFD1-E727EA9F1D6A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125</a:t>
              </a:r>
            </a:p>
          </p:txBody>
        </p:sp>
      </p:grpSp>
      <p:sp>
        <p:nvSpPr>
          <p:cNvPr id="94" name="TextBox 79">
            <a:extLst>
              <a:ext uri="{FF2B5EF4-FFF2-40B4-BE49-F238E27FC236}">
                <a16:creationId xmlns:a16="http://schemas.microsoft.com/office/drawing/2014/main" id="{EBFC6890-7F2D-40F7-9CD4-B47444154492}"/>
              </a:ext>
            </a:extLst>
          </p:cNvPr>
          <p:cNvSpPr txBox="1"/>
          <p:nvPr/>
        </p:nvSpPr>
        <p:spPr>
          <a:xfrm>
            <a:off x="2787677" y="4551275"/>
            <a:ext cx="414434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แต่ละคนจ่ายเงินทำกิจกรรม คนละ</a:t>
            </a:r>
          </a:p>
        </p:txBody>
      </p:sp>
      <p:sp>
        <p:nvSpPr>
          <p:cNvPr id="95" name="TextBox 80">
            <a:extLst>
              <a:ext uri="{FF2B5EF4-FFF2-40B4-BE49-F238E27FC236}">
                <a16:creationId xmlns:a16="http://schemas.microsoft.com/office/drawing/2014/main" id="{D15E9CB9-75CC-4356-9EED-B5F0F0C146AA}"/>
              </a:ext>
            </a:extLst>
          </p:cNvPr>
          <p:cNvSpPr txBox="1"/>
          <p:nvPr/>
        </p:nvSpPr>
        <p:spPr>
          <a:xfrm>
            <a:off x="1999779" y="515228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6" name="TextBox 81">
            <a:extLst>
              <a:ext uri="{FF2B5EF4-FFF2-40B4-BE49-F238E27FC236}">
                <a16:creationId xmlns:a16="http://schemas.microsoft.com/office/drawing/2014/main" id="{5F889E37-4EB9-4E07-94D0-DB36CD032562}"/>
              </a:ext>
            </a:extLst>
          </p:cNvPr>
          <p:cNvSpPr txBox="1"/>
          <p:nvPr/>
        </p:nvSpPr>
        <p:spPr>
          <a:xfrm>
            <a:off x="2788098" y="5180086"/>
            <a:ext cx="63979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แต่ละคนจ่ายเงินทำกิจกรรม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คนละ ๑๙๔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054516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3" grpId="0"/>
      <p:bldP spid="54" grpId="0"/>
      <p:bldP spid="94" grpId="0"/>
      <p:bldP spid="95" grpId="0"/>
      <p:bldP spid="96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ป้าซื้อเก้าอี้พลาสติกชนิดเดียวกัน 8 ตัว เป็นเงิน 1,276 บาท เก้าอี้พลาสติกราคาตัวละเท่าไร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46" name="TextBox 151">
            <a:extLst>
              <a:ext uri="{FF2B5EF4-FFF2-40B4-BE49-F238E27FC236}">
                <a16:creationId xmlns:a16="http://schemas.microsoft.com/office/drawing/2014/main" id="{036BF362-EB4F-4B59-AA82-0215CDCFB63D}"/>
              </a:ext>
            </a:extLst>
          </p:cNvPr>
          <p:cNvSpPr txBox="1"/>
          <p:nvPr/>
        </p:nvSpPr>
        <p:spPr>
          <a:xfrm>
            <a:off x="2014293" y="258847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3">
            <a:extLst>
              <a:ext uri="{FF2B5EF4-FFF2-40B4-BE49-F238E27FC236}">
                <a16:creationId xmlns:a16="http://schemas.microsoft.com/office/drawing/2014/main" id="{EB1FE92C-9EF6-44C7-8402-D4833F43D787}"/>
              </a:ext>
            </a:extLst>
          </p:cNvPr>
          <p:cNvSpPr txBox="1"/>
          <p:nvPr/>
        </p:nvSpPr>
        <p:spPr>
          <a:xfrm>
            <a:off x="2829288" y="2598873"/>
            <a:ext cx="648888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ป้าซื้อเก้าอี้พลาสติก	1,276	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จำนวน		8	ตัว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8" name="Group 44">
            <a:extLst>
              <a:ext uri="{FF2B5EF4-FFF2-40B4-BE49-F238E27FC236}">
                <a16:creationId xmlns:a16="http://schemas.microsoft.com/office/drawing/2014/main" id="{ECAA92E7-5962-45C3-AE9F-E6F42666D71D}"/>
              </a:ext>
            </a:extLst>
          </p:cNvPr>
          <p:cNvGrpSpPr/>
          <p:nvPr/>
        </p:nvGrpSpPr>
        <p:grpSpPr>
          <a:xfrm>
            <a:off x="6945601" y="4151264"/>
            <a:ext cx="2220710" cy="372168"/>
            <a:chOff x="6811148" y="2979136"/>
            <a:chExt cx="2220710" cy="372168"/>
          </a:xfrm>
        </p:grpSpPr>
        <p:cxnSp>
          <p:nvCxnSpPr>
            <p:cNvPr id="49" name="ตัวเชื่อมต่อตรง 46">
              <a:extLst>
                <a:ext uri="{FF2B5EF4-FFF2-40B4-BE49-F238E27FC236}">
                  <a16:creationId xmlns:a16="http://schemas.microsoft.com/office/drawing/2014/main" id="{BF1D9C10-F937-4E9F-813A-F0CB33981D0A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rc 60">
              <a:extLst>
                <a:ext uri="{FF2B5EF4-FFF2-40B4-BE49-F238E27FC236}">
                  <a16:creationId xmlns:a16="http://schemas.microsoft.com/office/drawing/2014/main" id="{FFE60327-45A7-42E4-84EA-E8AD569772AD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1" name="Table 69">
            <a:extLst>
              <a:ext uri="{FF2B5EF4-FFF2-40B4-BE49-F238E27FC236}">
                <a16:creationId xmlns:a16="http://schemas.microsoft.com/office/drawing/2014/main" id="{2EB4BB43-4D26-4D9A-AFD5-A48AB636E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837690"/>
              </p:ext>
            </p:extLst>
          </p:nvPr>
        </p:nvGraphicFramePr>
        <p:xfrm>
          <a:off x="7192756" y="4521603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2" name="Table 70">
            <a:extLst>
              <a:ext uri="{FF2B5EF4-FFF2-40B4-BE49-F238E27FC236}">
                <a16:creationId xmlns:a16="http://schemas.microsoft.com/office/drawing/2014/main" id="{78617F60-B4C9-4562-AD05-BDA4605EE0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8956692"/>
              </p:ext>
            </p:extLst>
          </p:nvPr>
        </p:nvGraphicFramePr>
        <p:xfrm>
          <a:off x="7192754" y="4063028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5B7F6FC2-331A-40EF-8B5A-6CAFD191FDD7}"/>
              </a:ext>
            </a:extLst>
          </p:cNvPr>
          <p:cNvSpPr txBox="1">
            <a:spLocks/>
          </p:cNvSpPr>
          <p:nvPr/>
        </p:nvSpPr>
        <p:spPr>
          <a:xfrm>
            <a:off x="7339169" y="3666824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72">
            <a:extLst>
              <a:ext uri="{FF2B5EF4-FFF2-40B4-BE49-F238E27FC236}">
                <a16:creationId xmlns:a16="http://schemas.microsoft.com/office/drawing/2014/main" id="{472D9938-05D5-4DA5-B0D8-3984ADF997C5}"/>
              </a:ext>
            </a:extLst>
          </p:cNvPr>
          <p:cNvSpPr txBox="1"/>
          <p:nvPr/>
        </p:nvSpPr>
        <p:spPr>
          <a:xfrm>
            <a:off x="6792034" y="403519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73">
            <a:extLst>
              <a:ext uri="{FF2B5EF4-FFF2-40B4-BE49-F238E27FC236}">
                <a16:creationId xmlns:a16="http://schemas.microsoft.com/office/drawing/2014/main" id="{5CB9D60E-A304-4B3D-859A-94ED297B9779}"/>
              </a:ext>
            </a:extLst>
          </p:cNvPr>
          <p:cNvGrpSpPr/>
          <p:nvPr/>
        </p:nvGrpSpPr>
        <p:grpSpPr>
          <a:xfrm>
            <a:off x="7474727" y="4994518"/>
            <a:ext cx="1476000" cy="31299"/>
            <a:chOff x="7667067" y="4183383"/>
            <a:chExt cx="324043" cy="31299"/>
          </a:xfrm>
        </p:grpSpPr>
        <p:cxnSp>
          <p:nvCxnSpPr>
            <p:cNvPr id="56" name="Straight Connector 74">
              <a:extLst>
                <a:ext uri="{FF2B5EF4-FFF2-40B4-BE49-F238E27FC236}">
                  <a16:creationId xmlns:a16="http://schemas.microsoft.com/office/drawing/2014/main" id="{8200D47E-098D-4B83-895B-FC9AFF30919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75">
              <a:extLst>
                <a:ext uri="{FF2B5EF4-FFF2-40B4-BE49-F238E27FC236}">
                  <a16:creationId xmlns:a16="http://schemas.microsoft.com/office/drawing/2014/main" id="{950F51DC-CF6D-490A-B246-D119E454880B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6FC76D71-11C4-4ED8-B7A9-91365FC55737}"/>
              </a:ext>
            </a:extLst>
          </p:cNvPr>
          <p:cNvGrpSpPr/>
          <p:nvPr/>
        </p:nvGrpSpPr>
        <p:grpSpPr>
          <a:xfrm>
            <a:off x="8391714" y="3879071"/>
            <a:ext cx="769089" cy="582269"/>
            <a:chOff x="3673302" y="2041866"/>
            <a:chExt cx="707968" cy="582269"/>
          </a:xfrm>
        </p:grpSpPr>
        <p:cxnSp>
          <p:nvCxnSpPr>
            <p:cNvPr id="92" name="ตัวเชื่อมต่อตรง 73">
              <a:extLst>
                <a:ext uri="{FF2B5EF4-FFF2-40B4-BE49-F238E27FC236}">
                  <a16:creationId xmlns:a16="http://schemas.microsoft.com/office/drawing/2014/main" id="{399AFD01-6731-4D63-AFDB-78925A4002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กล่องข้อความ 74">
              <a:extLst>
                <a:ext uri="{FF2B5EF4-FFF2-40B4-BE49-F238E27FC236}">
                  <a16:creationId xmlns:a16="http://schemas.microsoft.com/office/drawing/2014/main" id="{633A018B-8CA2-4AEF-BFD1-E727EA9F1D6A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94" name="TextBox 79">
            <a:extLst>
              <a:ext uri="{FF2B5EF4-FFF2-40B4-BE49-F238E27FC236}">
                <a16:creationId xmlns:a16="http://schemas.microsoft.com/office/drawing/2014/main" id="{EBFC6890-7F2D-40F7-9CD4-B47444154492}"/>
              </a:ext>
            </a:extLst>
          </p:cNvPr>
          <p:cNvSpPr txBox="1"/>
          <p:nvPr/>
        </p:nvSpPr>
        <p:spPr>
          <a:xfrm>
            <a:off x="2787677" y="4551275"/>
            <a:ext cx="414434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เก้าอี้พลาสติกราคาตัวละ</a:t>
            </a:r>
          </a:p>
        </p:txBody>
      </p:sp>
      <p:sp>
        <p:nvSpPr>
          <p:cNvPr id="95" name="TextBox 80">
            <a:extLst>
              <a:ext uri="{FF2B5EF4-FFF2-40B4-BE49-F238E27FC236}">
                <a16:creationId xmlns:a16="http://schemas.microsoft.com/office/drawing/2014/main" id="{D15E9CB9-75CC-4356-9EED-B5F0F0C146AA}"/>
              </a:ext>
            </a:extLst>
          </p:cNvPr>
          <p:cNvSpPr txBox="1"/>
          <p:nvPr/>
        </p:nvSpPr>
        <p:spPr>
          <a:xfrm>
            <a:off x="1999779" y="515228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6" name="TextBox 81">
            <a:extLst>
              <a:ext uri="{FF2B5EF4-FFF2-40B4-BE49-F238E27FC236}">
                <a16:creationId xmlns:a16="http://schemas.microsoft.com/office/drawing/2014/main" id="{5F889E37-4EB9-4E07-94D0-DB36CD032562}"/>
              </a:ext>
            </a:extLst>
          </p:cNvPr>
          <p:cNvSpPr txBox="1"/>
          <p:nvPr/>
        </p:nvSpPr>
        <p:spPr>
          <a:xfrm>
            <a:off x="2788098" y="5180086"/>
            <a:ext cx="54264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เก้าอี้พลาสติกราคาตัวละ ๑๕๙ บาท ๕๐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4093296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3" grpId="0"/>
      <p:bldP spid="54" grpId="0"/>
      <p:bldP spid="94" grpId="0"/>
      <p:bldP spid="95" grpId="0"/>
      <p:bldP spid="96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46070" y="-3661808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20216" y="841407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ใบบัวซื้อสมุดราคาเท่ากัน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2 เล่ม จ่ายเงิน 80 บาท 50 สตางค์ ใบบัวซื้อสมุดราคาเล่มละเท่าไร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802533" y="210536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617528" y="2115754"/>
            <a:ext cx="586462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420938" algn="l"/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ใบบัวจ่ายเงิน	80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 50 สตางค์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420938" algn="l"/>
                <a:tab pos="3675063" algn="l"/>
                <a:tab pos="4214813" algn="l"/>
                <a:tab pos="4841875" algn="l"/>
              </a:tabLst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ซื้อสมุดราคาเท่ากัน		2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เล่ม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5540767" y="3720399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390480"/>
              </p:ext>
            </p:extLst>
          </p:nvPr>
        </p:nvGraphicFramePr>
        <p:xfrm>
          <a:off x="5787922" y="4090738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038308"/>
              </p:ext>
            </p:extLst>
          </p:nvPr>
        </p:nvGraphicFramePr>
        <p:xfrm>
          <a:off x="5787920" y="3632163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934335" y="323595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5387200" y="3604326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6069893" y="4563653"/>
            <a:ext cx="1476000" cy="31299"/>
            <a:chOff x="7667067" y="4183383"/>
            <a:chExt cx="324043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/>
          <p:cNvSpPr txBox="1"/>
          <p:nvPr/>
        </p:nvSpPr>
        <p:spPr>
          <a:xfrm>
            <a:off x="2575918" y="406815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สมุดราคาเล่มละ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788019" y="46691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576338" y="4696967"/>
            <a:ext cx="52597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ใบบัวซื้อสมุดราคาเล่มละ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๔๐ บาท ๒๕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391998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49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69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79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1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96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195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1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41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1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7604421"/>
              </p:ext>
            </p:extLst>
          </p:nvPr>
        </p:nvGraphicFramePr>
        <p:xfrm>
          <a:off x="2937107" y="413010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สมุดปกแข็งราคาเล่มละ 18.50 บาท ซื้อ 9 เล่ม ต้องจ่ายเงินเท่าไร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807072"/>
              </p:ext>
            </p:extLst>
          </p:nvPr>
        </p:nvGraphicFramePr>
        <p:xfrm>
          <a:off x="2902285" y="364397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2057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4806397"/>
              </p:ext>
            </p:extLst>
          </p:nvPr>
        </p:nvGraphicFramePr>
        <p:xfrm>
          <a:off x="2902285" y="265188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สมุดปกแข็งราคาเล่มละ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8275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855383"/>
            <a:ext cx="40110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ต้องจ่ายเงิน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๑๖๖ บาท ๕๐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287981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289120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4280453"/>
              </p:ext>
            </p:extLst>
          </p:nvPr>
        </p:nvGraphicFramePr>
        <p:xfrm>
          <a:off x="2906379" y="315417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60948" y="3632725"/>
            <a:ext cx="136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46794" y="4098802"/>
            <a:ext cx="136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Group 77"/>
          <p:cNvGrpSpPr/>
          <p:nvPr/>
        </p:nvGrpSpPr>
        <p:grpSpPr>
          <a:xfrm>
            <a:off x="7507744" y="4584925"/>
            <a:ext cx="136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F7265B45-3F87-4DD7-97BB-A28F6B02A070}"/>
              </a:ext>
            </a:extLst>
          </p:cNvPr>
          <p:cNvSpPr txBox="1"/>
          <p:nvPr/>
        </p:nvSpPr>
        <p:spPr>
          <a:xfrm>
            <a:off x="9570818" y="3154171"/>
            <a:ext cx="5982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เล่ม</a:t>
            </a:r>
          </a:p>
        </p:txBody>
      </p:sp>
    </p:spTree>
    <p:extLst>
      <p:ext uri="{BB962C8B-B14F-4D97-AF65-F5344CB8AC3E}">
        <p14:creationId xmlns:p14="http://schemas.microsoft.com/office/powerpoint/2010/main" val="2542310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  <p:bldP spid="50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แม่ซื้อองุ่น 6 กิโลกรัม เป็นเงิน 571.50 บาท องุ่นราคากิโลกรัมละเท่าไร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46" name="TextBox 151">
            <a:extLst>
              <a:ext uri="{FF2B5EF4-FFF2-40B4-BE49-F238E27FC236}">
                <a16:creationId xmlns:a16="http://schemas.microsoft.com/office/drawing/2014/main" id="{036BF362-EB4F-4B59-AA82-0215CDCFB63D}"/>
              </a:ext>
            </a:extLst>
          </p:cNvPr>
          <p:cNvSpPr txBox="1"/>
          <p:nvPr/>
        </p:nvSpPr>
        <p:spPr>
          <a:xfrm>
            <a:off x="2014293" y="212692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3">
            <a:extLst>
              <a:ext uri="{FF2B5EF4-FFF2-40B4-BE49-F238E27FC236}">
                <a16:creationId xmlns:a16="http://schemas.microsoft.com/office/drawing/2014/main" id="{EB1FE92C-9EF6-44C7-8402-D4833F43D787}"/>
              </a:ext>
            </a:extLst>
          </p:cNvPr>
          <p:cNvSpPr txBox="1"/>
          <p:nvPr/>
        </p:nvSpPr>
        <p:spPr>
          <a:xfrm>
            <a:off x="2829288" y="2137317"/>
            <a:ext cx="648888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แม่ซื้อองุ่น	6	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135313" algn="l"/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sz="30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เป็นเงิน	571.50	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8" name="Group 44">
            <a:extLst>
              <a:ext uri="{FF2B5EF4-FFF2-40B4-BE49-F238E27FC236}">
                <a16:creationId xmlns:a16="http://schemas.microsoft.com/office/drawing/2014/main" id="{ECAA92E7-5962-45C3-AE9F-E6F42666D71D}"/>
              </a:ext>
            </a:extLst>
          </p:cNvPr>
          <p:cNvGrpSpPr/>
          <p:nvPr/>
        </p:nvGrpSpPr>
        <p:grpSpPr>
          <a:xfrm>
            <a:off x="6945601" y="3689708"/>
            <a:ext cx="2220710" cy="372168"/>
            <a:chOff x="6811148" y="2979136"/>
            <a:chExt cx="2220710" cy="372168"/>
          </a:xfrm>
        </p:grpSpPr>
        <p:cxnSp>
          <p:nvCxnSpPr>
            <p:cNvPr id="49" name="ตัวเชื่อมต่อตรง 46">
              <a:extLst>
                <a:ext uri="{FF2B5EF4-FFF2-40B4-BE49-F238E27FC236}">
                  <a16:creationId xmlns:a16="http://schemas.microsoft.com/office/drawing/2014/main" id="{BF1D9C10-F937-4E9F-813A-F0CB33981D0A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rc 60">
              <a:extLst>
                <a:ext uri="{FF2B5EF4-FFF2-40B4-BE49-F238E27FC236}">
                  <a16:creationId xmlns:a16="http://schemas.microsoft.com/office/drawing/2014/main" id="{FFE60327-45A7-42E4-84EA-E8AD569772AD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1" name="Table 69">
            <a:extLst>
              <a:ext uri="{FF2B5EF4-FFF2-40B4-BE49-F238E27FC236}">
                <a16:creationId xmlns:a16="http://schemas.microsoft.com/office/drawing/2014/main" id="{2EB4BB43-4D26-4D9A-AFD5-A48AB636E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3184540"/>
              </p:ext>
            </p:extLst>
          </p:nvPr>
        </p:nvGraphicFramePr>
        <p:xfrm>
          <a:off x="7192756" y="4060047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2" name="Table 70">
            <a:extLst>
              <a:ext uri="{FF2B5EF4-FFF2-40B4-BE49-F238E27FC236}">
                <a16:creationId xmlns:a16="http://schemas.microsoft.com/office/drawing/2014/main" id="{78617F60-B4C9-4562-AD05-BDA4605EE0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2473180"/>
              </p:ext>
            </p:extLst>
          </p:nvPr>
        </p:nvGraphicFramePr>
        <p:xfrm>
          <a:off x="7192754" y="3601472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5B7F6FC2-331A-40EF-8B5A-6CAFD191FDD7}"/>
              </a:ext>
            </a:extLst>
          </p:cNvPr>
          <p:cNvSpPr txBox="1">
            <a:spLocks/>
          </p:cNvSpPr>
          <p:nvPr/>
        </p:nvSpPr>
        <p:spPr>
          <a:xfrm>
            <a:off x="7339169" y="3205268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72">
            <a:extLst>
              <a:ext uri="{FF2B5EF4-FFF2-40B4-BE49-F238E27FC236}">
                <a16:creationId xmlns:a16="http://schemas.microsoft.com/office/drawing/2014/main" id="{472D9938-05D5-4DA5-B0D8-3984ADF997C5}"/>
              </a:ext>
            </a:extLst>
          </p:cNvPr>
          <p:cNvSpPr txBox="1"/>
          <p:nvPr/>
        </p:nvSpPr>
        <p:spPr>
          <a:xfrm>
            <a:off x="6792034" y="3573635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grpSp>
        <p:nvGrpSpPr>
          <p:cNvPr id="55" name="Group 73">
            <a:extLst>
              <a:ext uri="{FF2B5EF4-FFF2-40B4-BE49-F238E27FC236}">
                <a16:creationId xmlns:a16="http://schemas.microsoft.com/office/drawing/2014/main" id="{5CB9D60E-A304-4B3D-859A-94ED297B9779}"/>
              </a:ext>
            </a:extLst>
          </p:cNvPr>
          <p:cNvGrpSpPr/>
          <p:nvPr/>
        </p:nvGrpSpPr>
        <p:grpSpPr>
          <a:xfrm>
            <a:off x="7474727" y="4532962"/>
            <a:ext cx="1476000" cy="31299"/>
            <a:chOff x="7667067" y="4183383"/>
            <a:chExt cx="324043" cy="31299"/>
          </a:xfrm>
        </p:grpSpPr>
        <p:cxnSp>
          <p:nvCxnSpPr>
            <p:cNvPr id="56" name="Straight Connector 74">
              <a:extLst>
                <a:ext uri="{FF2B5EF4-FFF2-40B4-BE49-F238E27FC236}">
                  <a16:creationId xmlns:a16="http://schemas.microsoft.com/office/drawing/2014/main" id="{8200D47E-098D-4B83-895B-FC9AFF30919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75">
              <a:extLst>
                <a:ext uri="{FF2B5EF4-FFF2-40B4-BE49-F238E27FC236}">
                  <a16:creationId xmlns:a16="http://schemas.microsoft.com/office/drawing/2014/main" id="{950F51DC-CF6D-490A-B246-D119E454880B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6FC76D71-11C4-4ED8-B7A9-91365FC55737}"/>
              </a:ext>
            </a:extLst>
          </p:cNvPr>
          <p:cNvGrpSpPr/>
          <p:nvPr/>
        </p:nvGrpSpPr>
        <p:grpSpPr>
          <a:xfrm>
            <a:off x="8391714" y="3417515"/>
            <a:ext cx="769089" cy="582269"/>
            <a:chOff x="3673302" y="2041866"/>
            <a:chExt cx="707968" cy="582269"/>
          </a:xfrm>
        </p:grpSpPr>
        <p:cxnSp>
          <p:nvCxnSpPr>
            <p:cNvPr id="92" name="ตัวเชื่อมต่อตรง 73">
              <a:extLst>
                <a:ext uri="{FF2B5EF4-FFF2-40B4-BE49-F238E27FC236}">
                  <a16:creationId xmlns:a16="http://schemas.microsoft.com/office/drawing/2014/main" id="{399AFD01-6731-4D63-AFDB-78925A4002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กล่องข้อความ 74">
              <a:extLst>
                <a:ext uri="{FF2B5EF4-FFF2-40B4-BE49-F238E27FC236}">
                  <a16:creationId xmlns:a16="http://schemas.microsoft.com/office/drawing/2014/main" id="{633A018B-8CA2-4AEF-BFD1-E727EA9F1D6A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150</a:t>
              </a:r>
            </a:p>
          </p:txBody>
        </p:sp>
      </p:grpSp>
      <p:sp>
        <p:nvSpPr>
          <p:cNvPr id="94" name="TextBox 79">
            <a:extLst>
              <a:ext uri="{FF2B5EF4-FFF2-40B4-BE49-F238E27FC236}">
                <a16:creationId xmlns:a16="http://schemas.microsoft.com/office/drawing/2014/main" id="{EBFC6890-7F2D-40F7-9CD4-B47444154492}"/>
              </a:ext>
            </a:extLst>
          </p:cNvPr>
          <p:cNvSpPr txBox="1"/>
          <p:nvPr/>
        </p:nvSpPr>
        <p:spPr>
          <a:xfrm>
            <a:off x="2787677" y="4089719"/>
            <a:ext cx="414434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องุ่นราคากิโลกรัมละ</a:t>
            </a:r>
          </a:p>
        </p:txBody>
      </p:sp>
      <p:sp>
        <p:nvSpPr>
          <p:cNvPr id="95" name="TextBox 80">
            <a:extLst>
              <a:ext uri="{FF2B5EF4-FFF2-40B4-BE49-F238E27FC236}">
                <a16:creationId xmlns:a16="http://schemas.microsoft.com/office/drawing/2014/main" id="{D15E9CB9-75CC-4356-9EED-B5F0F0C146AA}"/>
              </a:ext>
            </a:extLst>
          </p:cNvPr>
          <p:cNvSpPr txBox="1"/>
          <p:nvPr/>
        </p:nvSpPr>
        <p:spPr>
          <a:xfrm>
            <a:off x="1999779" y="469072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6" name="TextBox 81">
            <a:extLst>
              <a:ext uri="{FF2B5EF4-FFF2-40B4-BE49-F238E27FC236}">
                <a16:creationId xmlns:a16="http://schemas.microsoft.com/office/drawing/2014/main" id="{5F889E37-4EB9-4E07-94D0-DB36CD032562}"/>
              </a:ext>
            </a:extLst>
          </p:cNvPr>
          <p:cNvSpPr txBox="1"/>
          <p:nvPr/>
        </p:nvSpPr>
        <p:spPr>
          <a:xfrm>
            <a:off x="2788098" y="4718530"/>
            <a:ext cx="48141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องุ่นราคากิโลกรัมละ ๙๕ บาท ๒๕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653144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3" grpId="0"/>
      <p:bldP spid="54" grpId="0"/>
      <p:bldP spid="94" grpId="0"/>
      <p:bldP spid="95" grpId="0"/>
      <p:bldP spid="96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สีเทียน 7 กล่อง ราคา 227.50 บาท แต่ละกล่องราคาเท่ากัน สีเทียนราคากล่องละเท่าไร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46" name="TextBox 151">
            <a:extLst>
              <a:ext uri="{FF2B5EF4-FFF2-40B4-BE49-F238E27FC236}">
                <a16:creationId xmlns:a16="http://schemas.microsoft.com/office/drawing/2014/main" id="{036BF362-EB4F-4B59-AA82-0215CDCFB63D}"/>
              </a:ext>
            </a:extLst>
          </p:cNvPr>
          <p:cNvSpPr txBox="1"/>
          <p:nvPr/>
        </p:nvSpPr>
        <p:spPr>
          <a:xfrm>
            <a:off x="2014293" y="258847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3">
            <a:extLst>
              <a:ext uri="{FF2B5EF4-FFF2-40B4-BE49-F238E27FC236}">
                <a16:creationId xmlns:a16="http://schemas.microsoft.com/office/drawing/2014/main" id="{EB1FE92C-9EF6-44C7-8402-D4833F43D787}"/>
              </a:ext>
            </a:extLst>
          </p:cNvPr>
          <p:cNvSpPr txBox="1"/>
          <p:nvPr/>
        </p:nvSpPr>
        <p:spPr>
          <a:xfrm>
            <a:off x="2829288" y="2598873"/>
            <a:ext cx="64888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สีเทียน 7 กล่อง ราคา 227.50 บาท</a:t>
            </a:r>
          </a:p>
        </p:txBody>
      </p:sp>
      <p:grpSp>
        <p:nvGrpSpPr>
          <p:cNvPr id="48" name="Group 44">
            <a:extLst>
              <a:ext uri="{FF2B5EF4-FFF2-40B4-BE49-F238E27FC236}">
                <a16:creationId xmlns:a16="http://schemas.microsoft.com/office/drawing/2014/main" id="{ECAA92E7-5962-45C3-AE9F-E6F42666D71D}"/>
              </a:ext>
            </a:extLst>
          </p:cNvPr>
          <p:cNvGrpSpPr/>
          <p:nvPr/>
        </p:nvGrpSpPr>
        <p:grpSpPr>
          <a:xfrm>
            <a:off x="6945601" y="3707123"/>
            <a:ext cx="2220710" cy="372168"/>
            <a:chOff x="6811148" y="2979136"/>
            <a:chExt cx="2220710" cy="372168"/>
          </a:xfrm>
        </p:grpSpPr>
        <p:cxnSp>
          <p:nvCxnSpPr>
            <p:cNvPr id="49" name="ตัวเชื่อมต่อตรง 46">
              <a:extLst>
                <a:ext uri="{FF2B5EF4-FFF2-40B4-BE49-F238E27FC236}">
                  <a16:creationId xmlns:a16="http://schemas.microsoft.com/office/drawing/2014/main" id="{BF1D9C10-F937-4E9F-813A-F0CB33981D0A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rc 60">
              <a:extLst>
                <a:ext uri="{FF2B5EF4-FFF2-40B4-BE49-F238E27FC236}">
                  <a16:creationId xmlns:a16="http://schemas.microsoft.com/office/drawing/2014/main" id="{FFE60327-45A7-42E4-84EA-E8AD569772AD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1" name="Table 69">
            <a:extLst>
              <a:ext uri="{FF2B5EF4-FFF2-40B4-BE49-F238E27FC236}">
                <a16:creationId xmlns:a16="http://schemas.microsoft.com/office/drawing/2014/main" id="{2EB4BB43-4D26-4D9A-AFD5-A48AB636E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3950044"/>
              </p:ext>
            </p:extLst>
          </p:nvPr>
        </p:nvGraphicFramePr>
        <p:xfrm>
          <a:off x="7192756" y="4077462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2" name="Table 70">
            <a:extLst>
              <a:ext uri="{FF2B5EF4-FFF2-40B4-BE49-F238E27FC236}">
                <a16:creationId xmlns:a16="http://schemas.microsoft.com/office/drawing/2014/main" id="{78617F60-B4C9-4562-AD05-BDA4605EE0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2490989"/>
              </p:ext>
            </p:extLst>
          </p:nvPr>
        </p:nvGraphicFramePr>
        <p:xfrm>
          <a:off x="7192754" y="3618887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5B7F6FC2-331A-40EF-8B5A-6CAFD191FDD7}"/>
              </a:ext>
            </a:extLst>
          </p:cNvPr>
          <p:cNvSpPr txBox="1">
            <a:spLocks/>
          </p:cNvSpPr>
          <p:nvPr/>
        </p:nvSpPr>
        <p:spPr>
          <a:xfrm>
            <a:off x="7339169" y="32226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72">
            <a:extLst>
              <a:ext uri="{FF2B5EF4-FFF2-40B4-BE49-F238E27FC236}">
                <a16:creationId xmlns:a16="http://schemas.microsoft.com/office/drawing/2014/main" id="{472D9938-05D5-4DA5-B0D8-3984ADF997C5}"/>
              </a:ext>
            </a:extLst>
          </p:cNvPr>
          <p:cNvSpPr txBox="1"/>
          <p:nvPr/>
        </p:nvSpPr>
        <p:spPr>
          <a:xfrm>
            <a:off x="6792034" y="3591050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55" name="Group 73">
            <a:extLst>
              <a:ext uri="{FF2B5EF4-FFF2-40B4-BE49-F238E27FC236}">
                <a16:creationId xmlns:a16="http://schemas.microsoft.com/office/drawing/2014/main" id="{5CB9D60E-A304-4B3D-859A-94ED297B9779}"/>
              </a:ext>
            </a:extLst>
          </p:cNvPr>
          <p:cNvGrpSpPr/>
          <p:nvPr/>
        </p:nvGrpSpPr>
        <p:grpSpPr>
          <a:xfrm>
            <a:off x="7474727" y="4550377"/>
            <a:ext cx="1476000" cy="31299"/>
            <a:chOff x="7667067" y="4183383"/>
            <a:chExt cx="324043" cy="31299"/>
          </a:xfrm>
        </p:grpSpPr>
        <p:cxnSp>
          <p:nvCxnSpPr>
            <p:cNvPr id="56" name="Straight Connector 74">
              <a:extLst>
                <a:ext uri="{FF2B5EF4-FFF2-40B4-BE49-F238E27FC236}">
                  <a16:creationId xmlns:a16="http://schemas.microsoft.com/office/drawing/2014/main" id="{8200D47E-098D-4B83-895B-FC9AFF30919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75">
              <a:extLst>
                <a:ext uri="{FF2B5EF4-FFF2-40B4-BE49-F238E27FC236}">
                  <a16:creationId xmlns:a16="http://schemas.microsoft.com/office/drawing/2014/main" id="{950F51DC-CF6D-490A-B246-D119E454880B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6FC76D71-11C4-4ED8-B7A9-91365FC55737}"/>
              </a:ext>
            </a:extLst>
          </p:cNvPr>
          <p:cNvGrpSpPr/>
          <p:nvPr/>
        </p:nvGrpSpPr>
        <p:grpSpPr>
          <a:xfrm>
            <a:off x="8391714" y="3434930"/>
            <a:ext cx="769089" cy="582269"/>
            <a:chOff x="3673302" y="2041866"/>
            <a:chExt cx="707968" cy="582269"/>
          </a:xfrm>
        </p:grpSpPr>
        <p:cxnSp>
          <p:nvCxnSpPr>
            <p:cNvPr id="92" name="ตัวเชื่อมต่อตรง 73">
              <a:extLst>
                <a:ext uri="{FF2B5EF4-FFF2-40B4-BE49-F238E27FC236}">
                  <a16:creationId xmlns:a16="http://schemas.microsoft.com/office/drawing/2014/main" id="{399AFD01-6731-4D63-AFDB-78925A4002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กล่องข้อความ 74">
              <a:extLst>
                <a:ext uri="{FF2B5EF4-FFF2-40B4-BE49-F238E27FC236}">
                  <a16:creationId xmlns:a16="http://schemas.microsoft.com/office/drawing/2014/main" id="{633A018B-8CA2-4AEF-BFD1-E727EA9F1D6A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50</a:t>
              </a:r>
            </a:p>
          </p:txBody>
        </p:sp>
      </p:grpSp>
      <p:sp>
        <p:nvSpPr>
          <p:cNvPr id="94" name="TextBox 79">
            <a:extLst>
              <a:ext uri="{FF2B5EF4-FFF2-40B4-BE49-F238E27FC236}">
                <a16:creationId xmlns:a16="http://schemas.microsoft.com/office/drawing/2014/main" id="{EBFC6890-7F2D-40F7-9CD4-B47444154492}"/>
              </a:ext>
            </a:extLst>
          </p:cNvPr>
          <p:cNvSpPr txBox="1"/>
          <p:nvPr/>
        </p:nvSpPr>
        <p:spPr>
          <a:xfrm>
            <a:off x="2787677" y="4107134"/>
            <a:ext cx="414434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สีเทียนราคากล่องละ</a:t>
            </a:r>
          </a:p>
        </p:txBody>
      </p:sp>
      <p:sp>
        <p:nvSpPr>
          <p:cNvPr id="95" name="TextBox 80">
            <a:extLst>
              <a:ext uri="{FF2B5EF4-FFF2-40B4-BE49-F238E27FC236}">
                <a16:creationId xmlns:a16="http://schemas.microsoft.com/office/drawing/2014/main" id="{D15E9CB9-75CC-4356-9EED-B5F0F0C146AA}"/>
              </a:ext>
            </a:extLst>
          </p:cNvPr>
          <p:cNvSpPr txBox="1"/>
          <p:nvPr/>
        </p:nvSpPr>
        <p:spPr>
          <a:xfrm>
            <a:off x="1999779" y="470813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6" name="TextBox 81">
            <a:extLst>
              <a:ext uri="{FF2B5EF4-FFF2-40B4-BE49-F238E27FC236}">
                <a16:creationId xmlns:a16="http://schemas.microsoft.com/office/drawing/2014/main" id="{5F889E37-4EB9-4E07-94D0-DB36CD032562}"/>
              </a:ext>
            </a:extLst>
          </p:cNvPr>
          <p:cNvSpPr txBox="1"/>
          <p:nvPr/>
        </p:nvSpPr>
        <p:spPr>
          <a:xfrm>
            <a:off x="2788098" y="4735945"/>
            <a:ext cx="48157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สีเทียนราคากล่องละ ๓๒ บาท ๕๐ สตางค์</a:t>
            </a:r>
          </a:p>
        </p:txBody>
      </p:sp>
    </p:spTree>
    <p:extLst>
      <p:ext uri="{BB962C8B-B14F-4D97-AF65-F5344CB8AC3E}">
        <p14:creationId xmlns:p14="http://schemas.microsoft.com/office/powerpoint/2010/main" val="4191440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3" grpId="0"/>
      <p:bldP spid="54" grpId="0"/>
      <p:bldP spid="94" grpId="0"/>
      <p:bldP spid="95" grpId="0"/>
      <p:bldP spid="96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4370268"/>
              </p:ext>
            </p:extLst>
          </p:nvPr>
        </p:nvGraphicFramePr>
        <p:xfrm>
          <a:off x="2937107" y="413010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ครูพลอยใสซื้อขนมเค้ก 8 ชิ้น ชิ้นละ 65.75 บาท ครูพลอยใสต้องจ่ายเงินเท่าไร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1931555"/>
              </p:ext>
            </p:extLst>
          </p:nvPr>
        </p:nvGraphicFramePr>
        <p:xfrm>
          <a:off x="2902285" y="3643978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ต้องจ่ายเงิน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2057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4011247"/>
              </p:ext>
            </p:extLst>
          </p:nvPr>
        </p:nvGraphicFramePr>
        <p:xfrm>
          <a:off x="2902285" y="265188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ครูพลอยใสซื้อขนมเค้กชิ้นละ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82757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4855383"/>
            <a:ext cx="38988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ครูพลอยใสต้องจ่ายเงิน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๕๒๖ บาท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287981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289120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8341851"/>
              </p:ext>
            </p:extLst>
          </p:nvPr>
        </p:nvGraphicFramePr>
        <p:xfrm>
          <a:off x="2906379" y="3154171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ซื้อขนมเค้ก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37" y="3632725"/>
            <a:ext cx="147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40912" y="4098802"/>
            <a:ext cx="1470039" cy="31299"/>
            <a:chOff x="7667110" y="4183383"/>
            <a:chExt cx="324303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413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Group 77"/>
          <p:cNvGrpSpPr/>
          <p:nvPr/>
        </p:nvGrpSpPr>
        <p:grpSpPr>
          <a:xfrm>
            <a:off x="7401862" y="4584925"/>
            <a:ext cx="1470039" cy="31299"/>
            <a:chOff x="7667110" y="4183383"/>
            <a:chExt cx="324303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7413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F7265B45-3F87-4DD7-97BB-A28F6B02A070}"/>
              </a:ext>
            </a:extLst>
          </p:cNvPr>
          <p:cNvSpPr txBox="1"/>
          <p:nvPr/>
        </p:nvSpPr>
        <p:spPr>
          <a:xfrm>
            <a:off x="9613298" y="3154171"/>
            <a:ext cx="5132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ชิ้น</a:t>
            </a:r>
          </a:p>
        </p:txBody>
      </p:sp>
    </p:spTree>
    <p:extLst>
      <p:ext uri="{BB962C8B-B14F-4D97-AF65-F5344CB8AC3E}">
        <p14:creationId xmlns:p14="http://schemas.microsoft.com/office/powerpoint/2010/main" val="2741079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  <p:bldP spid="50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0008724"/>
              </p:ext>
            </p:extLst>
          </p:nvPr>
        </p:nvGraphicFramePr>
        <p:xfrm>
          <a:off x="2937107" y="439136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721400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ต้นกล้าขายมะนาวถุงละ 25.50 บาท จำนวน 5 ถุง ต้นกล้าขายมะนาวได้เงินเท่าไร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766770"/>
              </p:ext>
            </p:extLst>
          </p:nvPr>
        </p:nvGraphicFramePr>
        <p:xfrm>
          <a:off x="2902285" y="3905240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ต้นกล้าขายมะนาวได้เงิน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46698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9301965"/>
              </p:ext>
            </p:extLst>
          </p:nvPr>
        </p:nvGraphicFramePr>
        <p:xfrm>
          <a:off x="2902285" y="291314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ต้นกล้าขายมะนาวถุงละ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08883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16645"/>
            <a:ext cx="54248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ต้นกล้าขายมะนาวได้เงิน ๑๒๗ บาท ๕๐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สตางค์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91623" y="2549243"/>
            <a:ext cx="17475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บาท	สตางค์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15246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707427"/>
              </p:ext>
            </p:extLst>
          </p:nvPr>
        </p:nvGraphicFramePr>
        <p:xfrm>
          <a:off x="2906379" y="3415433"/>
          <a:ext cx="596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37" y="3893987"/>
            <a:ext cx="147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40912" y="4360064"/>
            <a:ext cx="1470039" cy="31299"/>
            <a:chOff x="7667110" y="4183383"/>
            <a:chExt cx="324303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7413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Group 77"/>
          <p:cNvGrpSpPr/>
          <p:nvPr/>
        </p:nvGrpSpPr>
        <p:grpSpPr>
          <a:xfrm>
            <a:off x="7401862" y="4846187"/>
            <a:ext cx="1470039" cy="31299"/>
            <a:chOff x="7667110" y="4183383"/>
            <a:chExt cx="324303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7413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0DAF8FF9-E191-45A4-8DE0-7AA08280F516}"/>
              </a:ext>
            </a:extLst>
          </p:cNvPr>
          <p:cNvGrpSpPr/>
          <p:nvPr/>
        </p:nvGrpSpPr>
        <p:grpSpPr>
          <a:xfrm>
            <a:off x="1177753" y="1518686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51A6CEA4-C429-49F6-A7E2-C4BCAE1CED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656B6EE1-8E57-4145-8C3C-CAEF3F5F6B3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F7265B45-3F87-4DD7-97BB-A28F6B02A070}"/>
              </a:ext>
            </a:extLst>
          </p:cNvPr>
          <p:cNvSpPr txBox="1"/>
          <p:nvPr/>
        </p:nvSpPr>
        <p:spPr>
          <a:xfrm>
            <a:off x="9638145" y="3415433"/>
            <a:ext cx="4635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ถุง</a:t>
            </a:r>
          </a:p>
        </p:txBody>
      </p:sp>
    </p:spTree>
    <p:extLst>
      <p:ext uri="{BB962C8B-B14F-4D97-AF65-F5344CB8AC3E}">
        <p14:creationId xmlns:p14="http://schemas.microsoft.com/office/powerpoint/2010/main" val="39888852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  <p:bldP spid="50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นักเรียน 8 คน รวมเงินกันซื้อไม้ปิงปองและลูกปิงปอง 1,002 บาท แต่ละคนจ่ายเงินเท่ากัน นักเรียนต้องจ่ายเงินคนละเท่าไร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46" name="TextBox 151">
            <a:extLst>
              <a:ext uri="{FF2B5EF4-FFF2-40B4-BE49-F238E27FC236}">
                <a16:creationId xmlns:a16="http://schemas.microsoft.com/office/drawing/2014/main" id="{036BF362-EB4F-4B59-AA82-0215CDCFB63D}"/>
              </a:ext>
            </a:extLst>
          </p:cNvPr>
          <p:cNvSpPr txBox="1"/>
          <p:nvPr/>
        </p:nvSpPr>
        <p:spPr>
          <a:xfrm>
            <a:off x="2014293" y="258847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3">
            <a:extLst>
              <a:ext uri="{FF2B5EF4-FFF2-40B4-BE49-F238E27FC236}">
                <a16:creationId xmlns:a16="http://schemas.microsoft.com/office/drawing/2014/main" id="{EB1FE92C-9EF6-44C7-8402-D4833F43D787}"/>
              </a:ext>
            </a:extLst>
          </p:cNvPr>
          <p:cNvSpPr txBox="1"/>
          <p:nvPr/>
        </p:nvSpPr>
        <p:spPr>
          <a:xfrm>
            <a:off x="2829288" y="2598873"/>
            <a:ext cx="708106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75063" algn="l"/>
                <a:tab pos="4214813" algn="l"/>
                <a:tab pos="48418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นักเรียน 8 คน รวมเงินซื้อไม้ปิงปองและลูกปิงปอง 1,002 บาท</a:t>
            </a:r>
          </a:p>
        </p:txBody>
      </p:sp>
      <p:grpSp>
        <p:nvGrpSpPr>
          <p:cNvPr id="48" name="Group 44">
            <a:extLst>
              <a:ext uri="{FF2B5EF4-FFF2-40B4-BE49-F238E27FC236}">
                <a16:creationId xmlns:a16="http://schemas.microsoft.com/office/drawing/2014/main" id="{ECAA92E7-5962-45C3-AE9F-E6F42666D71D}"/>
              </a:ext>
            </a:extLst>
          </p:cNvPr>
          <p:cNvGrpSpPr/>
          <p:nvPr/>
        </p:nvGrpSpPr>
        <p:grpSpPr>
          <a:xfrm>
            <a:off x="6875929" y="3707123"/>
            <a:ext cx="2220710" cy="372168"/>
            <a:chOff x="6811148" y="2979136"/>
            <a:chExt cx="2220710" cy="372168"/>
          </a:xfrm>
        </p:grpSpPr>
        <p:cxnSp>
          <p:nvCxnSpPr>
            <p:cNvPr id="49" name="ตัวเชื่อมต่อตรง 46">
              <a:extLst>
                <a:ext uri="{FF2B5EF4-FFF2-40B4-BE49-F238E27FC236}">
                  <a16:creationId xmlns:a16="http://schemas.microsoft.com/office/drawing/2014/main" id="{BF1D9C10-F937-4E9F-813A-F0CB33981D0A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Arc 60">
              <a:extLst>
                <a:ext uri="{FF2B5EF4-FFF2-40B4-BE49-F238E27FC236}">
                  <a16:creationId xmlns:a16="http://schemas.microsoft.com/office/drawing/2014/main" id="{FFE60327-45A7-42E4-84EA-E8AD569772AD}"/>
                </a:ext>
              </a:extLst>
            </p:cNvPr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1" name="Table 69">
            <a:extLst>
              <a:ext uri="{FF2B5EF4-FFF2-40B4-BE49-F238E27FC236}">
                <a16:creationId xmlns:a16="http://schemas.microsoft.com/office/drawing/2014/main" id="{2EB4BB43-4D26-4D9A-AFD5-A48AB636E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3563144"/>
              </p:ext>
            </p:extLst>
          </p:nvPr>
        </p:nvGraphicFramePr>
        <p:xfrm>
          <a:off x="7192756" y="4077462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2" name="Table 70">
            <a:extLst>
              <a:ext uri="{FF2B5EF4-FFF2-40B4-BE49-F238E27FC236}">
                <a16:creationId xmlns:a16="http://schemas.microsoft.com/office/drawing/2014/main" id="{78617F60-B4C9-4562-AD05-BDA4605EE0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4804183"/>
              </p:ext>
            </p:extLst>
          </p:nvPr>
        </p:nvGraphicFramePr>
        <p:xfrm>
          <a:off x="7192754" y="3618887"/>
          <a:ext cx="17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5B7F6FC2-331A-40EF-8B5A-6CAFD191FDD7}"/>
              </a:ext>
            </a:extLst>
          </p:cNvPr>
          <p:cNvSpPr txBox="1">
            <a:spLocks/>
          </p:cNvSpPr>
          <p:nvPr/>
        </p:nvSpPr>
        <p:spPr>
          <a:xfrm>
            <a:off x="7339169" y="32226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บาท    สตางค์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72">
            <a:extLst>
              <a:ext uri="{FF2B5EF4-FFF2-40B4-BE49-F238E27FC236}">
                <a16:creationId xmlns:a16="http://schemas.microsoft.com/office/drawing/2014/main" id="{472D9938-05D5-4DA5-B0D8-3984ADF997C5}"/>
              </a:ext>
            </a:extLst>
          </p:cNvPr>
          <p:cNvSpPr txBox="1"/>
          <p:nvPr/>
        </p:nvSpPr>
        <p:spPr>
          <a:xfrm>
            <a:off x="6722362" y="3591050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73">
            <a:extLst>
              <a:ext uri="{FF2B5EF4-FFF2-40B4-BE49-F238E27FC236}">
                <a16:creationId xmlns:a16="http://schemas.microsoft.com/office/drawing/2014/main" id="{5CB9D60E-A304-4B3D-859A-94ED297B9779}"/>
              </a:ext>
            </a:extLst>
          </p:cNvPr>
          <p:cNvGrpSpPr/>
          <p:nvPr/>
        </p:nvGrpSpPr>
        <p:grpSpPr>
          <a:xfrm>
            <a:off x="7474727" y="4550377"/>
            <a:ext cx="1476000" cy="31299"/>
            <a:chOff x="7667067" y="4183383"/>
            <a:chExt cx="324043" cy="31299"/>
          </a:xfrm>
        </p:grpSpPr>
        <p:cxnSp>
          <p:nvCxnSpPr>
            <p:cNvPr id="56" name="Straight Connector 74">
              <a:extLst>
                <a:ext uri="{FF2B5EF4-FFF2-40B4-BE49-F238E27FC236}">
                  <a16:creationId xmlns:a16="http://schemas.microsoft.com/office/drawing/2014/main" id="{8200D47E-098D-4B83-895B-FC9AFF30919E}"/>
                </a:ext>
              </a:extLst>
            </p:cNvPr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75">
              <a:extLst>
                <a:ext uri="{FF2B5EF4-FFF2-40B4-BE49-F238E27FC236}">
                  <a16:creationId xmlns:a16="http://schemas.microsoft.com/office/drawing/2014/main" id="{950F51DC-CF6D-490A-B246-D119E454880B}"/>
                </a:ext>
              </a:extLst>
            </p:cNvPr>
            <p:cNvCxnSpPr/>
            <p:nvPr/>
          </p:nvCxnSpPr>
          <p:spPr>
            <a:xfrm>
              <a:off x="7667067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6FC76D71-11C4-4ED8-B7A9-91365FC55737}"/>
              </a:ext>
            </a:extLst>
          </p:cNvPr>
          <p:cNvGrpSpPr/>
          <p:nvPr/>
        </p:nvGrpSpPr>
        <p:grpSpPr>
          <a:xfrm>
            <a:off x="8391714" y="3434930"/>
            <a:ext cx="769089" cy="582269"/>
            <a:chOff x="3673302" y="2041866"/>
            <a:chExt cx="707968" cy="582269"/>
          </a:xfrm>
        </p:grpSpPr>
        <p:cxnSp>
          <p:nvCxnSpPr>
            <p:cNvPr id="92" name="ตัวเชื่อมต่อตรง 73">
              <a:extLst>
                <a:ext uri="{FF2B5EF4-FFF2-40B4-BE49-F238E27FC236}">
                  <a16:creationId xmlns:a16="http://schemas.microsoft.com/office/drawing/2014/main" id="{399AFD01-6731-4D63-AFDB-78925A4002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กล่องข้อความ 74">
              <a:extLst>
                <a:ext uri="{FF2B5EF4-FFF2-40B4-BE49-F238E27FC236}">
                  <a16:creationId xmlns:a16="http://schemas.microsoft.com/office/drawing/2014/main" id="{633A018B-8CA2-4AEF-BFD1-E727EA9F1D6A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20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sp>
        <p:nvSpPr>
          <p:cNvPr id="94" name="TextBox 79">
            <a:extLst>
              <a:ext uri="{FF2B5EF4-FFF2-40B4-BE49-F238E27FC236}">
                <a16:creationId xmlns:a16="http://schemas.microsoft.com/office/drawing/2014/main" id="{EBFC6890-7F2D-40F7-9CD4-B47444154492}"/>
              </a:ext>
            </a:extLst>
          </p:cNvPr>
          <p:cNvSpPr txBox="1"/>
          <p:nvPr/>
        </p:nvSpPr>
        <p:spPr>
          <a:xfrm>
            <a:off x="2787677" y="4107134"/>
            <a:ext cx="414434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แต่ละคนต้องจ่ายเงินคนละ</a:t>
            </a:r>
          </a:p>
        </p:txBody>
      </p:sp>
      <p:sp>
        <p:nvSpPr>
          <p:cNvPr id="95" name="TextBox 80">
            <a:extLst>
              <a:ext uri="{FF2B5EF4-FFF2-40B4-BE49-F238E27FC236}">
                <a16:creationId xmlns:a16="http://schemas.microsoft.com/office/drawing/2014/main" id="{D15E9CB9-75CC-4356-9EED-B5F0F0C146AA}"/>
              </a:ext>
            </a:extLst>
          </p:cNvPr>
          <p:cNvSpPr txBox="1"/>
          <p:nvPr/>
        </p:nvSpPr>
        <p:spPr>
          <a:xfrm>
            <a:off x="1999779" y="470813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6" name="TextBox 81">
            <a:extLst>
              <a:ext uri="{FF2B5EF4-FFF2-40B4-BE49-F238E27FC236}">
                <a16:creationId xmlns:a16="http://schemas.microsoft.com/office/drawing/2014/main" id="{5F889E37-4EB9-4E07-94D0-DB36CD032562}"/>
              </a:ext>
            </a:extLst>
          </p:cNvPr>
          <p:cNvSpPr txBox="1"/>
          <p:nvPr/>
        </p:nvSpPr>
        <p:spPr>
          <a:xfrm>
            <a:off x="2788098" y="4735945"/>
            <a:ext cx="65245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นักเรียนแต่ละคนต้องจ่ายเงินคนละ ๑๒๕ บาท ๒๕ สตางค์</a:t>
            </a:r>
          </a:p>
        </p:txBody>
      </p:sp>
      <p:sp>
        <p:nvSpPr>
          <p:cNvPr id="68" name="Google Shape;698;p49">
            <a:extLst>
              <a:ext uri="{FF2B5EF4-FFF2-40B4-BE49-F238E27FC236}">
                <a16:creationId xmlns:a16="http://schemas.microsoft.com/office/drawing/2014/main" id="{DC3F914A-8B8B-4A41-AC5B-395D8FEA908D}"/>
              </a:ext>
            </a:extLst>
          </p:cNvPr>
          <p:cNvSpPr/>
          <p:nvPr/>
        </p:nvSpPr>
        <p:spPr>
          <a:xfrm>
            <a:off x="996956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9" name="Google Shape;701;p49">
            <a:extLst>
              <a:ext uri="{FF2B5EF4-FFF2-40B4-BE49-F238E27FC236}">
                <a16:creationId xmlns:a16="http://schemas.microsoft.com/office/drawing/2014/main" id="{C46C68AC-94D7-4C1B-AE83-FEA2FAFA89C1}"/>
              </a:ext>
            </a:extLst>
          </p:cNvPr>
          <p:cNvSpPr txBox="1">
            <a:spLocks/>
          </p:cNvSpPr>
          <p:nvPr/>
        </p:nvSpPr>
        <p:spPr>
          <a:xfrm>
            <a:off x="988300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</p:spTree>
    <p:extLst>
      <p:ext uri="{BB962C8B-B14F-4D97-AF65-F5344CB8AC3E}">
        <p14:creationId xmlns:p14="http://schemas.microsoft.com/office/powerpoint/2010/main" val="890061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3.125E-6 0.00208 L -3.125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53" grpId="0"/>
      <p:bldP spid="54" grpId="0"/>
      <p:bldP spid="94" grpId="0"/>
      <p:bldP spid="95" grpId="0"/>
      <p:bldP spid="96" grpId="0"/>
      <p:bldP spid="69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423822"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210940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อ่านและการเขียนบันทึกรายรับรายจ่าย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64411" y="1636570"/>
            <a:ext cx="3463932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12.11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1564455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729405" y="1085464"/>
            <a:ext cx="434195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1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บันทึกรายรับรายจ่ายของเด็กชายชาตรี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b="1" dirty="0">
                <a:solidFill>
                  <a:srgbClr val="660066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7 ถึง 8 ตุลาคม พ.ศ. 2562</a:t>
            </a:r>
            <a:endParaRPr kumimoji="0" lang="th-TH" altLang="th-TH" sz="3000" b="1" u="none" strike="noStrike" kern="1200" cap="none" spc="0" normalizeH="0" baseline="0" noProof="0" dirty="0">
              <a:ln>
                <a:noFill/>
              </a:ln>
              <a:solidFill>
                <a:srgbClr val="660066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graphicFrame>
        <p:nvGraphicFramePr>
          <p:cNvPr id="5" name="ตาราง 6">
            <a:extLst>
              <a:ext uri="{FF2B5EF4-FFF2-40B4-BE49-F238E27FC236}">
                <a16:creationId xmlns:a16="http://schemas.microsoft.com/office/drawing/2014/main" id="{6E27F395-69A6-420A-AFB0-FD00237F53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2050008"/>
              </p:ext>
            </p:extLst>
          </p:nvPr>
        </p:nvGraphicFramePr>
        <p:xfrm>
          <a:off x="1317898" y="2026735"/>
          <a:ext cx="6976280" cy="3596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196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52177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 ต.ค. 62</a:t>
                      </a:r>
                    </a:p>
                    <a:p>
                      <a:endParaRPr lang="th-TH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 ต.ค. 62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แม่ให้เงิน</a:t>
                      </a: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ขายกระดาษได้เงิน</a:t>
                      </a: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ซื้อดินสอและยางลบ</a:t>
                      </a:r>
                    </a:p>
                    <a:p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ซื้อไอศกรีม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60.00</a:t>
                      </a:r>
                    </a:p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28.50</a:t>
                      </a:r>
                    </a:p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60.00</a:t>
                      </a:r>
                    </a:p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  <a:p>
                      <a:pPr marL="714375" indent="-714375"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20.00</a:t>
                      </a:r>
                    </a:p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-</a:t>
                      </a:r>
                    </a:p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18.50</a:t>
                      </a:r>
                    </a:p>
                    <a:p>
                      <a:pPr algn="ct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25.00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60.00</a:t>
                      </a:r>
                    </a:p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40.00</a:t>
                      </a:r>
                    </a:p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68.50</a:t>
                      </a:r>
                    </a:p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128.50</a:t>
                      </a:r>
                    </a:p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110.00</a:t>
                      </a:r>
                    </a:p>
                    <a:p>
                      <a:pPr marL="830263" indent="-830263" algn="r"/>
                      <a:r>
                        <a:rPr lang="th-TH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85.00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l"/>
                      <a:endParaRPr lang="th-TH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  <p:sp>
        <p:nvSpPr>
          <p:cNvPr id="49" name="รูปแบบอิสระ: รูปร่าง 81">
            <a:extLst>
              <a:ext uri="{FF2B5EF4-FFF2-40B4-BE49-F238E27FC236}">
                <a16:creationId xmlns:a16="http://schemas.microsoft.com/office/drawing/2014/main" id="{F54F7B52-96CF-4BBB-9F14-0E197F694FB4}"/>
              </a:ext>
            </a:extLst>
          </p:cNvPr>
          <p:cNvSpPr/>
          <p:nvPr/>
        </p:nvSpPr>
        <p:spPr>
          <a:xfrm>
            <a:off x="8521032" y="2712054"/>
            <a:ext cx="2816797" cy="1169620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rgbClr val="E3F3D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699B2FDE-2167-4211-9DB7-30865C8ADC25}"/>
              </a:ext>
            </a:extLst>
          </p:cNvPr>
          <p:cNvSpPr txBox="1"/>
          <p:nvPr/>
        </p:nvSpPr>
        <p:spPr>
          <a:xfrm>
            <a:off x="8590704" y="2819810"/>
            <a:ext cx="2816797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60 บาท ลบด้วย 20 บาท</a:t>
            </a:r>
          </a:p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40 บาท</a:t>
            </a:r>
          </a:p>
        </p:txBody>
      </p:sp>
      <p:grpSp>
        <p:nvGrpSpPr>
          <p:cNvPr id="46" name="Google Shape;1565;p76">
            <a:extLst>
              <a:ext uri="{FF2B5EF4-FFF2-40B4-BE49-F238E27FC236}">
                <a16:creationId xmlns:a16="http://schemas.microsoft.com/office/drawing/2014/main" id="{67E23193-00F6-4B6C-B29C-FDD0FDE70C2D}"/>
              </a:ext>
            </a:extLst>
          </p:cNvPr>
          <p:cNvGrpSpPr/>
          <p:nvPr/>
        </p:nvGrpSpPr>
        <p:grpSpPr>
          <a:xfrm rot="9348125" flipH="1">
            <a:off x="7857894" y="3168346"/>
            <a:ext cx="750641" cy="341363"/>
            <a:chOff x="3142275" y="4276000"/>
            <a:chExt cx="1235450" cy="462050"/>
          </a:xfrm>
        </p:grpSpPr>
        <p:sp>
          <p:nvSpPr>
            <p:cNvPr id="47" name="Google Shape;1566;p76">
              <a:extLst>
                <a:ext uri="{FF2B5EF4-FFF2-40B4-BE49-F238E27FC236}">
                  <a16:creationId xmlns:a16="http://schemas.microsoft.com/office/drawing/2014/main" id="{75D1DA96-929C-4A83-9632-9C46CBE6AE59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567;p76">
              <a:extLst>
                <a:ext uri="{FF2B5EF4-FFF2-40B4-BE49-F238E27FC236}">
                  <a16:creationId xmlns:a16="http://schemas.microsoft.com/office/drawing/2014/main" id="{8CD552B7-A30E-45CC-B52D-B93328477F2A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" name="Google Shape;1565;p76">
            <a:extLst>
              <a:ext uri="{FF2B5EF4-FFF2-40B4-BE49-F238E27FC236}">
                <a16:creationId xmlns:a16="http://schemas.microsoft.com/office/drawing/2014/main" id="{DA874239-942A-41E6-A473-0D449B41C92C}"/>
              </a:ext>
            </a:extLst>
          </p:cNvPr>
          <p:cNvGrpSpPr/>
          <p:nvPr/>
        </p:nvGrpSpPr>
        <p:grpSpPr>
          <a:xfrm rot="12641712" flipH="1">
            <a:off x="8001495" y="4064952"/>
            <a:ext cx="750641" cy="341363"/>
            <a:chOff x="3142275" y="4276000"/>
            <a:chExt cx="1235450" cy="462050"/>
          </a:xfrm>
        </p:grpSpPr>
        <p:sp>
          <p:nvSpPr>
            <p:cNvPr id="51" name="Google Shape;1566;p76">
              <a:extLst>
                <a:ext uri="{FF2B5EF4-FFF2-40B4-BE49-F238E27FC236}">
                  <a16:creationId xmlns:a16="http://schemas.microsoft.com/office/drawing/2014/main" id="{60CF0C53-79AC-45DA-A479-62FAFE10A7D6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1567;p76">
              <a:extLst>
                <a:ext uri="{FF2B5EF4-FFF2-40B4-BE49-F238E27FC236}">
                  <a16:creationId xmlns:a16="http://schemas.microsoft.com/office/drawing/2014/main" id="{4F69CC7D-EC1D-4747-A79F-3F3D10AF4C52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3" name="รูปแบบอิสระ: รูปร่าง 81">
            <a:extLst>
              <a:ext uri="{FF2B5EF4-FFF2-40B4-BE49-F238E27FC236}">
                <a16:creationId xmlns:a16="http://schemas.microsoft.com/office/drawing/2014/main" id="{D895FF86-CCF6-44DE-A518-AB355D1FF8C5}"/>
              </a:ext>
            </a:extLst>
          </p:cNvPr>
          <p:cNvSpPr/>
          <p:nvPr/>
        </p:nvSpPr>
        <p:spPr>
          <a:xfrm>
            <a:off x="8196639" y="4431503"/>
            <a:ext cx="2816797" cy="1169620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rgbClr val="E3F3D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BA2BA326-A4F7-44AF-BBA3-17755634F442}"/>
              </a:ext>
            </a:extLst>
          </p:cNvPr>
          <p:cNvSpPr txBox="1"/>
          <p:nvPr/>
        </p:nvSpPr>
        <p:spPr>
          <a:xfrm>
            <a:off x="8266311" y="4539259"/>
            <a:ext cx="288572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40 บาท บวก 28.50 บาท</a:t>
            </a:r>
          </a:p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68.50 บาท</a:t>
            </a:r>
          </a:p>
        </p:txBody>
      </p:sp>
      <p:sp>
        <p:nvSpPr>
          <p:cNvPr id="55" name="รูปแบบอิสระ: รูปร่าง 81">
            <a:extLst>
              <a:ext uri="{FF2B5EF4-FFF2-40B4-BE49-F238E27FC236}">
                <a16:creationId xmlns:a16="http://schemas.microsoft.com/office/drawing/2014/main" id="{8B1774AF-77FA-4C32-A97A-744F8FB0E1D6}"/>
              </a:ext>
            </a:extLst>
          </p:cNvPr>
          <p:cNvSpPr/>
          <p:nvPr/>
        </p:nvSpPr>
        <p:spPr>
          <a:xfrm>
            <a:off x="7080070" y="558061"/>
            <a:ext cx="1222817" cy="54771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rgbClr val="DDF5FB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951B2890-D5E7-43D3-A929-A9D2B5D9606C}"/>
              </a:ext>
            </a:extLst>
          </p:cNvPr>
          <p:cNvSpPr txBox="1"/>
          <p:nvPr/>
        </p:nvSpPr>
        <p:spPr>
          <a:xfrm>
            <a:off x="7141033" y="517770"/>
            <a:ext cx="11079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ชื่อบันทึก</a:t>
            </a:r>
          </a:p>
        </p:txBody>
      </p:sp>
      <p:grpSp>
        <p:nvGrpSpPr>
          <p:cNvPr id="79" name="Google Shape;1565;p76">
            <a:extLst>
              <a:ext uri="{FF2B5EF4-FFF2-40B4-BE49-F238E27FC236}">
                <a16:creationId xmlns:a16="http://schemas.microsoft.com/office/drawing/2014/main" id="{E23AF709-794F-4F0D-B4B8-25F02D9EE124}"/>
              </a:ext>
            </a:extLst>
          </p:cNvPr>
          <p:cNvGrpSpPr/>
          <p:nvPr/>
        </p:nvGrpSpPr>
        <p:grpSpPr>
          <a:xfrm rot="9348125" flipH="1">
            <a:off x="6408223" y="735675"/>
            <a:ext cx="750641" cy="341363"/>
            <a:chOff x="3142275" y="4276000"/>
            <a:chExt cx="1235450" cy="462050"/>
          </a:xfrm>
        </p:grpSpPr>
        <p:sp>
          <p:nvSpPr>
            <p:cNvPr id="80" name="Google Shape;1566;p76">
              <a:extLst>
                <a:ext uri="{FF2B5EF4-FFF2-40B4-BE49-F238E27FC236}">
                  <a16:creationId xmlns:a16="http://schemas.microsoft.com/office/drawing/2014/main" id="{7BC04AED-7A71-4297-BAC8-9E6D02BA47F2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1567;p76">
              <a:extLst>
                <a:ext uri="{FF2B5EF4-FFF2-40B4-BE49-F238E27FC236}">
                  <a16:creationId xmlns:a16="http://schemas.microsoft.com/office/drawing/2014/main" id="{52D1C01C-FA85-4A0A-8868-BA335575BBF3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2" name="รูปแบบอิสระ: รูปร่าง 81">
            <a:extLst>
              <a:ext uri="{FF2B5EF4-FFF2-40B4-BE49-F238E27FC236}">
                <a16:creationId xmlns:a16="http://schemas.microsoft.com/office/drawing/2014/main" id="{E98A8B4C-042F-48D1-BC49-C0507203D965}"/>
              </a:ext>
            </a:extLst>
          </p:cNvPr>
          <p:cNvSpPr/>
          <p:nvPr/>
        </p:nvSpPr>
        <p:spPr>
          <a:xfrm>
            <a:off x="7466115" y="1387596"/>
            <a:ext cx="2315848" cy="54771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rgbClr val="DDF5FB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03C3911E-D88D-4D4C-9439-B330E98E3DE3}"/>
              </a:ext>
            </a:extLst>
          </p:cNvPr>
          <p:cNvSpPr txBox="1"/>
          <p:nvPr/>
        </p:nvSpPr>
        <p:spPr>
          <a:xfrm>
            <a:off x="7535786" y="1364723"/>
            <a:ext cx="2185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วัน เดือน ปีที่บันทึก</a:t>
            </a:r>
          </a:p>
        </p:txBody>
      </p:sp>
      <p:grpSp>
        <p:nvGrpSpPr>
          <p:cNvPr id="84" name="Google Shape;1565;p76">
            <a:extLst>
              <a:ext uri="{FF2B5EF4-FFF2-40B4-BE49-F238E27FC236}">
                <a16:creationId xmlns:a16="http://schemas.microsoft.com/office/drawing/2014/main" id="{D6FC6C2A-946F-4A92-A230-901D9A044649}"/>
              </a:ext>
            </a:extLst>
          </p:cNvPr>
          <p:cNvGrpSpPr/>
          <p:nvPr/>
        </p:nvGrpSpPr>
        <p:grpSpPr>
          <a:xfrm rot="10800000" flipH="1">
            <a:off x="6722970" y="1348004"/>
            <a:ext cx="750641" cy="341363"/>
            <a:chOff x="3142275" y="4276000"/>
            <a:chExt cx="1235450" cy="462050"/>
          </a:xfrm>
        </p:grpSpPr>
        <p:sp>
          <p:nvSpPr>
            <p:cNvPr id="85" name="Google Shape;1566;p76">
              <a:extLst>
                <a:ext uri="{FF2B5EF4-FFF2-40B4-BE49-F238E27FC236}">
                  <a16:creationId xmlns:a16="http://schemas.microsoft.com/office/drawing/2014/main" id="{F08F8D0F-3CF5-41D8-9921-FD43DA3AFE11}"/>
                </a:ext>
              </a:extLst>
            </p:cNvPr>
            <p:cNvSpPr/>
            <p:nvPr/>
          </p:nvSpPr>
          <p:spPr>
            <a:xfrm>
              <a:off x="3173375" y="4307675"/>
              <a:ext cx="1204350" cy="430375"/>
            </a:xfrm>
            <a:custGeom>
              <a:avLst/>
              <a:gdLst/>
              <a:ahLst/>
              <a:cxnLst/>
              <a:rect l="l" t="t" r="r" b="b"/>
              <a:pathLst>
                <a:path w="48174" h="17215" extrusionOk="0">
                  <a:moveTo>
                    <a:pt x="23370" y="1750"/>
                  </a:moveTo>
                  <a:cubicBezTo>
                    <a:pt x="24839" y="1750"/>
                    <a:pt x="26280" y="2340"/>
                    <a:pt x="27158" y="3603"/>
                  </a:cubicBezTo>
                  <a:cubicBezTo>
                    <a:pt x="27892" y="4670"/>
                    <a:pt x="28159" y="6004"/>
                    <a:pt x="27792" y="7205"/>
                  </a:cubicBezTo>
                  <a:cubicBezTo>
                    <a:pt x="27425" y="8373"/>
                    <a:pt x="26558" y="9240"/>
                    <a:pt x="25490" y="9907"/>
                  </a:cubicBezTo>
                  <a:cubicBezTo>
                    <a:pt x="23756" y="11041"/>
                    <a:pt x="21654" y="11575"/>
                    <a:pt x="19586" y="11742"/>
                  </a:cubicBezTo>
                  <a:cubicBezTo>
                    <a:pt x="19152" y="11208"/>
                    <a:pt x="18785" y="10541"/>
                    <a:pt x="18485" y="9841"/>
                  </a:cubicBezTo>
                  <a:cubicBezTo>
                    <a:pt x="17551" y="7405"/>
                    <a:pt x="17918" y="4637"/>
                    <a:pt x="19986" y="2902"/>
                  </a:cubicBezTo>
                  <a:cubicBezTo>
                    <a:pt x="20935" y="2149"/>
                    <a:pt x="22162" y="1750"/>
                    <a:pt x="23370" y="1750"/>
                  </a:cubicBezTo>
                  <a:close/>
                  <a:moveTo>
                    <a:pt x="23189" y="1"/>
                  </a:moveTo>
                  <a:cubicBezTo>
                    <a:pt x="22735" y="1"/>
                    <a:pt x="22277" y="44"/>
                    <a:pt x="21821" y="134"/>
                  </a:cubicBezTo>
                  <a:cubicBezTo>
                    <a:pt x="18619" y="734"/>
                    <a:pt x="16317" y="3669"/>
                    <a:pt x="16117" y="6872"/>
                  </a:cubicBezTo>
                  <a:cubicBezTo>
                    <a:pt x="16050" y="8606"/>
                    <a:pt x="16484" y="10341"/>
                    <a:pt x="17384" y="11809"/>
                  </a:cubicBezTo>
                  <a:lnTo>
                    <a:pt x="17051" y="11809"/>
                  </a:lnTo>
                  <a:cubicBezTo>
                    <a:pt x="13582" y="11709"/>
                    <a:pt x="10213" y="10674"/>
                    <a:pt x="7277" y="8806"/>
                  </a:cubicBezTo>
                  <a:cubicBezTo>
                    <a:pt x="5910" y="7906"/>
                    <a:pt x="4642" y="6872"/>
                    <a:pt x="3541" y="5671"/>
                  </a:cubicBezTo>
                  <a:cubicBezTo>
                    <a:pt x="2407" y="4503"/>
                    <a:pt x="1473" y="3202"/>
                    <a:pt x="472" y="1902"/>
                  </a:cubicBezTo>
                  <a:cubicBezTo>
                    <a:pt x="425" y="1845"/>
                    <a:pt x="364" y="1820"/>
                    <a:pt x="304" y="1820"/>
                  </a:cubicBezTo>
                  <a:cubicBezTo>
                    <a:pt x="151" y="1820"/>
                    <a:pt x="0" y="1977"/>
                    <a:pt x="72" y="2168"/>
                  </a:cubicBezTo>
                  <a:cubicBezTo>
                    <a:pt x="1073" y="5137"/>
                    <a:pt x="3541" y="7639"/>
                    <a:pt x="5976" y="9407"/>
                  </a:cubicBezTo>
                  <a:cubicBezTo>
                    <a:pt x="8812" y="11475"/>
                    <a:pt x="12147" y="12709"/>
                    <a:pt x="15616" y="13143"/>
                  </a:cubicBezTo>
                  <a:cubicBezTo>
                    <a:pt x="16550" y="13243"/>
                    <a:pt x="17484" y="13276"/>
                    <a:pt x="18452" y="13276"/>
                  </a:cubicBezTo>
                  <a:cubicBezTo>
                    <a:pt x="18919" y="13843"/>
                    <a:pt x="19453" y="14344"/>
                    <a:pt x="20053" y="14744"/>
                  </a:cubicBezTo>
                  <a:cubicBezTo>
                    <a:pt x="22442" y="16514"/>
                    <a:pt x="25484" y="17214"/>
                    <a:pt x="28439" y="17214"/>
                  </a:cubicBezTo>
                  <a:cubicBezTo>
                    <a:pt x="28826" y="17214"/>
                    <a:pt x="29211" y="17202"/>
                    <a:pt x="29593" y="17179"/>
                  </a:cubicBezTo>
                  <a:cubicBezTo>
                    <a:pt x="35898" y="16745"/>
                    <a:pt x="41802" y="13343"/>
                    <a:pt x="45471" y="8206"/>
                  </a:cubicBezTo>
                  <a:cubicBezTo>
                    <a:pt x="45471" y="8173"/>
                    <a:pt x="45504" y="8173"/>
                    <a:pt x="45504" y="8139"/>
                  </a:cubicBezTo>
                  <a:cubicBezTo>
                    <a:pt x="45571" y="8907"/>
                    <a:pt x="45638" y="9674"/>
                    <a:pt x="45771" y="10408"/>
                  </a:cubicBezTo>
                  <a:cubicBezTo>
                    <a:pt x="45905" y="11175"/>
                    <a:pt x="45971" y="11875"/>
                    <a:pt x="46072" y="12643"/>
                  </a:cubicBezTo>
                  <a:cubicBezTo>
                    <a:pt x="46138" y="13476"/>
                    <a:pt x="46138" y="14310"/>
                    <a:pt x="46272" y="15144"/>
                  </a:cubicBezTo>
                  <a:cubicBezTo>
                    <a:pt x="46334" y="15485"/>
                    <a:pt x="46711" y="15682"/>
                    <a:pt x="47032" y="15682"/>
                  </a:cubicBezTo>
                  <a:cubicBezTo>
                    <a:pt x="47057" y="15682"/>
                    <a:pt x="47082" y="15680"/>
                    <a:pt x="47106" y="15678"/>
                  </a:cubicBezTo>
                  <a:cubicBezTo>
                    <a:pt x="47506" y="15645"/>
                    <a:pt x="47739" y="15311"/>
                    <a:pt x="47773" y="14911"/>
                  </a:cubicBezTo>
                  <a:cubicBezTo>
                    <a:pt x="47906" y="14044"/>
                    <a:pt x="47806" y="13143"/>
                    <a:pt x="47839" y="12209"/>
                  </a:cubicBezTo>
                  <a:cubicBezTo>
                    <a:pt x="47906" y="11308"/>
                    <a:pt x="47973" y="10408"/>
                    <a:pt x="48006" y="9507"/>
                  </a:cubicBezTo>
                  <a:cubicBezTo>
                    <a:pt x="48140" y="8706"/>
                    <a:pt x="48173" y="7839"/>
                    <a:pt x="48140" y="6905"/>
                  </a:cubicBezTo>
                  <a:cubicBezTo>
                    <a:pt x="48106" y="5971"/>
                    <a:pt x="48006" y="5037"/>
                    <a:pt x="47239" y="4403"/>
                  </a:cubicBezTo>
                  <a:cubicBezTo>
                    <a:pt x="46809" y="4091"/>
                    <a:pt x="46322" y="3961"/>
                    <a:pt x="45825" y="3961"/>
                  </a:cubicBezTo>
                  <a:cubicBezTo>
                    <a:pt x="45473" y="3961"/>
                    <a:pt x="45116" y="4026"/>
                    <a:pt x="44771" y="4136"/>
                  </a:cubicBezTo>
                  <a:cubicBezTo>
                    <a:pt x="43937" y="4370"/>
                    <a:pt x="43103" y="4670"/>
                    <a:pt x="42302" y="4970"/>
                  </a:cubicBezTo>
                  <a:cubicBezTo>
                    <a:pt x="41468" y="5237"/>
                    <a:pt x="40601" y="5537"/>
                    <a:pt x="39767" y="5904"/>
                  </a:cubicBezTo>
                  <a:cubicBezTo>
                    <a:pt x="38966" y="6238"/>
                    <a:pt x="38066" y="6538"/>
                    <a:pt x="37399" y="7139"/>
                  </a:cubicBezTo>
                  <a:cubicBezTo>
                    <a:pt x="37165" y="7305"/>
                    <a:pt x="37265" y="7706"/>
                    <a:pt x="37565" y="7739"/>
                  </a:cubicBezTo>
                  <a:cubicBezTo>
                    <a:pt x="37756" y="7774"/>
                    <a:pt x="37953" y="7788"/>
                    <a:pt x="38155" y="7788"/>
                  </a:cubicBezTo>
                  <a:cubicBezTo>
                    <a:pt x="38728" y="7788"/>
                    <a:pt x="39333" y="7671"/>
                    <a:pt x="39900" y="7572"/>
                  </a:cubicBezTo>
                  <a:cubicBezTo>
                    <a:pt x="40634" y="7472"/>
                    <a:pt x="41402" y="7305"/>
                    <a:pt x="42135" y="7139"/>
                  </a:cubicBezTo>
                  <a:cubicBezTo>
                    <a:pt x="42836" y="6972"/>
                    <a:pt x="43603" y="6838"/>
                    <a:pt x="44304" y="6672"/>
                  </a:cubicBezTo>
                  <a:lnTo>
                    <a:pt x="44304" y="6672"/>
                  </a:lnTo>
                  <a:cubicBezTo>
                    <a:pt x="41602" y="10708"/>
                    <a:pt x="37399" y="13677"/>
                    <a:pt x="32662" y="14844"/>
                  </a:cubicBezTo>
                  <a:cubicBezTo>
                    <a:pt x="31353" y="15163"/>
                    <a:pt x="29898" y="15348"/>
                    <a:pt x="28426" y="15348"/>
                  </a:cubicBezTo>
                  <a:cubicBezTo>
                    <a:pt x="25733" y="15348"/>
                    <a:pt x="22981" y="14729"/>
                    <a:pt x="20954" y="13176"/>
                  </a:cubicBezTo>
                  <a:cubicBezTo>
                    <a:pt x="22588" y="12909"/>
                    <a:pt x="24156" y="12509"/>
                    <a:pt x="25624" y="11742"/>
                  </a:cubicBezTo>
                  <a:cubicBezTo>
                    <a:pt x="28326" y="10374"/>
                    <a:pt x="30294" y="7572"/>
                    <a:pt x="29393" y="4403"/>
                  </a:cubicBezTo>
                  <a:cubicBezTo>
                    <a:pt x="28562" y="1623"/>
                    <a:pt x="25958" y="1"/>
                    <a:pt x="23189" y="1"/>
                  </a:cubicBezTo>
                  <a:close/>
                </a:path>
              </a:pathLst>
            </a:custGeom>
            <a:solidFill>
              <a:srgbClr val="746160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1567;p76">
              <a:extLst>
                <a:ext uri="{FF2B5EF4-FFF2-40B4-BE49-F238E27FC236}">
                  <a16:creationId xmlns:a16="http://schemas.microsoft.com/office/drawing/2014/main" id="{B47E25EC-7212-4DEF-A30E-7B072D55ED07}"/>
                </a:ext>
              </a:extLst>
            </p:cNvPr>
            <p:cNvSpPr/>
            <p:nvPr/>
          </p:nvSpPr>
          <p:spPr>
            <a:xfrm>
              <a:off x="3142275" y="4276000"/>
              <a:ext cx="1204575" cy="430375"/>
            </a:xfrm>
            <a:custGeom>
              <a:avLst/>
              <a:gdLst/>
              <a:ahLst/>
              <a:cxnLst/>
              <a:rect l="l" t="t" r="r" b="b"/>
              <a:pathLst>
                <a:path w="48183" h="17215" extrusionOk="0">
                  <a:moveTo>
                    <a:pt x="23375" y="1772"/>
                  </a:moveTo>
                  <a:cubicBezTo>
                    <a:pt x="24835" y="1772"/>
                    <a:pt x="26275" y="2360"/>
                    <a:pt x="27168" y="3636"/>
                  </a:cubicBezTo>
                  <a:cubicBezTo>
                    <a:pt x="27868" y="4670"/>
                    <a:pt x="28169" y="6004"/>
                    <a:pt x="27802" y="7238"/>
                  </a:cubicBezTo>
                  <a:cubicBezTo>
                    <a:pt x="27401" y="8406"/>
                    <a:pt x="26534" y="9273"/>
                    <a:pt x="25500" y="9940"/>
                  </a:cubicBezTo>
                  <a:cubicBezTo>
                    <a:pt x="23732" y="11074"/>
                    <a:pt x="21664" y="11608"/>
                    <a:pt x="19562" y="11775"/>
                  </a:cubicBezTo>
                  <a:cubicBezTo>
                    <a:pt x="19162" y="11241"/>
                    <a:pt x="18795" y="10574"/>
                    <a:pt x="18495" y="9840"/>
                  </a:cubicBezTo>
                  <a:cubicBezTo>
                    <a:pt x="17528" y="7438"/>
                    <a:pt x="17895" y="4636"/>
                    <a:pt x="19996" y="2935"/>
                  </a:cubicBezTo>
                  <a:cubicBezTo>
                    <a:pt x="20935" y="2178"/>
                    <a:pt x="22162" y="1772"/>
                    <a:pt x="23375" y="1772"/>
                  </a:cubicBezTo>
                  <a:close/>
                  <a:moveTo>
                    <a:pt x="23185" y="0"/>
                  </a:moveTo>
                  <a:cubicBezTo>
                    <a:pt x="22735" y="0"/>
                    <a:pt x="22281" y="44"/>
                    <a:pt x="21831" y="133"/>
                  </a:cubicBezTo>
                  <a:cubicBezTo>
                    <a:pt x="18628" y="767"/>
                    <a:pt x="16327" y="3669"/>
                    <a:pt x="16127" y="6905"/>
                  </a:cubicBezTo>
                  <a:cubicBezTo>
                    <a:pt x="16027" y="8639"/>
                    <a:pt x="16494" y="10340"/>
                    <a:pt x="17361" y="11808"/>
                  </a:cubicBezTo>
                  <a:lnTo>
                    <a:pt x="17027" y="11808"/>
                  </a:lnTo>
                  <a:cubicBezTo>
                    <a:pt x="13558" y="11741"/>
                    <a:pt x="10189" y="10674"/>
                    <a:pt x="7287" y="8806"/>
                  </a:cubicBezTo>
                  <a:cubicBezTo>
                    <a:pt x="5886" y="7939"/>
                    <a:pt x="4652" y="6905"/>
                    <a:pt x="3518" y="5670"/>
                  </a:cubicBezTo>
                  <a:cubicBezTo>
                    <a:pt x="2383" y="4503"/>
                    <a:pt x="1483" y="3235"/>
                    <a:pt x="482" y="1934"/>
                  </a:cubicBezTo>
                  <a:cubicBezTo>
                    <a:pt x="434" y="1877"/>
                    <a:pt x="372" y="1852"/>
                    <a:pt x="310" y="1852"/>
                  </a:cubicBezTo>
                  <a:cubicBezTo>
                    <a:pt x="156" y="1852"/>
                    <a:pt x="1" y="2002"/>
                    <a:pt x="48" y="2168"/>
                  </a:cubicBezTo>
                  <a:cubicBezTo>
                    <a:pt x="1049" y="5137"/>
                    <a:pt x="3518" y="7638"/>
                    <a:pt x="5986" y="9440"/>
                  </a:cubicBezTo>
                  <a:cubicBezTo>
                    <a:pt x="8821" y="11474"/>
                    <a:pt x="12157" y="12742"/>
                    <a:pt x="15626" y="13142"/>
                  </a:cubicBezTo>
                  <a:cubicBezTo>
                    <a:pt x="16527" y="13276"/>
                    <a:pt x="17494" y="13309"/>
                    <a:pt x="18462" y="13309"/>
                  </a:cubicBezTo>
                  <a:cubicBezTo>
                    <a:pt x="18895" y="13843"/>
                    <a:pt x="19462" y="14343"/>
                    <a:pt x="20029" y="14777"/>
                  </a:cubicBezTo>
                  <a:cubicBezTo>
                    <a:pt x="22408" y="16539"/>
                    <a:pt x="25459" y="17215"/>
                    <a:pt x="28385" y="17215"/>
                  </a:cubicBezTo>
                  <a:cubicBezTo>
                    <a:pt x="28783" y="17215"/>
                    <a:pt x="29178" y="17202"/>
                    <a:pt x="29570" y="17179"/>
                  </a:cubicBezTo>
                  <a:cubicBezTo>
                    <a:pt x="35874" y="16778"/>
                    <a:pt x="41812" y="13342"/>
                    <a:pt x="45481" y="8205"/>
                  </a:cubicBezTo>
                  <a:cubicBezTo>
                    <a:pt x="45481" y="8172"/>
                    <a:pt x="45514" y="8172"/>
                    <a:pt x="45514" y="8139"/>
                  </a:cubicBezTo>
                  <a:cubicBezTo>
                    <a:pt x="45548" y="8939"/>
                    <a:pt x="45648" y="9673"/>
                    <a:pt x="45748" y="10440"/>
                  </a:cubicBezTo>
                  <a:cubicBezTo>
                    <a:pt x="45881" y="11174"/>
                    <a:pt x="45981" y="11908"/>
                    <a:pt x="46048" y="12642"/>
                  </a:cubicBezTo>
                  <a:cubicBezTo>
                    <a:pt x="46148" y="13476"/>
                    <a:pt x="46148" y="14310"/>
                    <a:pt x="46248" y="15144"/>
                  </a:cubicBezTo>
                  <a:cubicBezTo>
                    <a:pt x="46341" y="15484"/>
                    <a:pt x="46692" y="15681"/>
                    <a:pt x="47009" y="15681"/>
                  </a:cubicBezTo>
                  <a:cubicBezTo>
                    <a:pt x="47034" y="15681"/>
                    <a:pt x="47058" y="15680"/>
                    <a:pt x="47082" y="15677"/>
                  </a:cubicBezTo>
                  <a:cubicBezTo>
                    <a:pt x="47516" y="15644"/>
                    <a:pt x="47716" y="15311"/>
                    <a:pt x="47749" y="14944"/>
                  </a:cubicBezTo>
                  <a:cubicBezTo>
                    <a:pt x="47883" y="14043"/>
                    <a:pt x="47816" y="13142"/>
                    <a:pt x="47849" y="12242"/>
                  </a:cubicBezTo>
                  <a:cubicBezTo>
                    <a:pt x="47883" y="11308"/>
                    <a:pt x="47983" y="10440"/>
                    <a:pt x="48016" y="9506"/>
                  </a:cubicBezTo>
                  <a:cubicBezTo>
                    <a:pt x="48149" y="8739"/>
                    <a:pt x="48183" y="7839"/>
                    <a:pt x="48149" y="6938"/>
                  </a:cubicBezTo>
                  <a:cubicBezTo>
                    <a:pt x="48083" y="5971"/>
                    <a:pt x="48016" y="5070"/>
                    <a:pt x="47215" y="4436"/>
                  </a:cubicBezTo>
                  <a:cubicBezTo>
                    <a:pt x="46794" y="4115"/>
                    <a:pt x="46288" y="3987"/>
                    <a:pt x="45770" y="3987"/>
                  </a:cubicBezTo>
                  <a:cubicBezTo>
                    <a:pt x="45427" y="3987"/>
                    <a:pt x="45079" y="4043"/>
                    <a:pt x="44747" y="4136"/>
                  </a:cubicBezTo>
                  <a:cubicBezTo>
                    <a:pt x="43913" y="4403"/>
                    <a:pt x="43079" y="4670"/>
                    <a:pt x="42312" y="4970"/>
                  </a:cubicBezTo>
                  <a:cubicBezTo>
                    <a:pt x="41478" y="5270"/>
                    <a:pt x="40577" y="5570"/>
                    <a:pt x="39743" y="5937"/>
                  </a:cubicBezTo>
                  <a:cubicBezTo>
                    <a:pt x="38976" y="6271"/>
                    <a:pt x="38042" y="6571"/>
                    <a:pt x="37375" y="7138"/>
                  </a:cubicBezTo>
                  <a:cubicBezTo>
                    <a:pt x="37175" y="7305"/>
                    <a:pt x="37242" y="7738"/>
                    <a:pt x="37542" y="7772"/>
                  </a:cubicBezTo>
                  <a:cubicBezTo>
                    <a:pt x="37741" y="7806"/>
                    <a:pt x="37945" y="7821"/>
                    <a:pt x="38150" y="7821"/>
                  </a:cubicBezTo>
                  <a:cubicBezTo>
                    <a:pt x="38736" y="7821"/>
                    <a:pt x="39334" y="7704"/>
                    <a:pt x="39877" y="7605"/>
                  </a:cubicBezTo>
                  <a:cubicBezTo>
                    <a:pt x="40644" y="7472"/>
                    <a:pt x="41378" y="7305"/>
                    <a:pt x="42145" y="7138"/>
                  </a:cubicBezTo>
                  <a:cubicBezTo>
                    <a:pt x="42846" y="6971"/>
                    <a:pt x="43580" y="6838"/>
                    <a:pt x="44313" y="6671"/>
                  </a:cubicBezTo>
                  <a:lnTo>
                    <a:pt x="44313" y="6671"/>
                  </a:lnTo>
                  <a:cubicBezTo>
                    <a:pt x="41578" y="10707"/>
                    <a:pt x="37375" y="13676"/>
                    <a:pt x="32672" y="14844"/>
                  </a:cubicBezTo>
                  <a:cubicBezTo>
                    <a:pt x="31351" y="15177"/>
                    <a:pt x="29877" y="15370"/>
                    <a:pt x="28387" y="15370"/>
                  </a:cubicBezTo>
                  <a:cubicBezTo>
                    <a:pt x="25700" y="15370"/>
                    <a:pt x="22959" y="14742"/>
                    <a:pt x="20963" y="13176"/>
                  </a:cubicBezTo>
                  <a:cubicBezTo>
                    <a:pt x="22565" y="12942"/>
                    <a:pt x="24166" y="12509"/>
                    <a:pt x="25633" y="11775"/>
                  </a:cubicBezTo>
                  <a:cubicBezTo>
                    <a:pt x="28335" y="10407"/>
                    <a:pt x="30303" y="7605"/>
                    <a:pt x="29369" y="4436"/>
                  </a:cubicBezTo>
                  <a:cubicBezTo>
                    <a:pt x="28538" y="1627"/>
                    <a:pt x="25933" y="0"/>
                    <a:pt x="23185" y="0"/>
                  </a:cubicBezTo>
                  <a:close/>
                </a:path>
              </a:pathLst>
            </a:custGeom>
            <a:solidFill>
              <a:srgbClr val="FFC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5440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4480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98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98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48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98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98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8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98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98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48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08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08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958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/>
      <p:bldP spid="49" grpId="0" animBg="1"/>
      <p:bldP spid="7" grpId="0"/>
      <p:bldP spid="53" grpId="0" animBg="1"/>
      <p:bldP spid="54" grpId="0"/>
      <p:bldP spid="55" grpId="0" animBg="1"/>
      <p:bldP spid="56" grpId="0"/>
      <p:bldP spid="82" grpId="0" animBg="1"/>
      <p:bldP spid="83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4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6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42" name="Google Shape;701;p47">
            <a:extLst>
              <a:ext uri="{FF2B5EF4-FFF2-40B4-BE49-F238E27FC236}">
                <a16:creationId xmlns:a16="http://schemas.microsoft.com/office/drawing/2014/main" id="{C49E7726-C4B5-4829-A4BB-392D8F698CE8}"/>
              </a:ext>
            </a:extLst>
          </p:cNvPr>
          <p:cNvSpPr/>
          <p:nvPr/>
        </p:nvSpPr>
        <p:spPr>
          <a:xfrm>
            <a:off x="1650273" y="976753"/>
            <a:ext cx="8839200" cy="3647498"/>
          </a:xfrm>
          <a:prstGeom prst="roundRect">
            <a:avLst>
              <a:gd name="adj" fmla="val 8731"/>
            </a:avLst>
          </a:prstGeom>
          <a:gradFill>
            <a:gsLst>
              <a:gs pos="0">
                <a:srgbClr val="FFF1F1"/>
              </a:gs>
              <a:gs pos="55000">
                <a:srgbClr val="FFF1F1"/>
              </a:gs>
              <a:gs pos="100000">
                <a:srgbClr val="F8CCE1"/>
              </a:gs>
            </a:gsLst>
            <a:lin ang="2700006" scaled="0"/>
          </a:gradFill>
          <a:ln>
            <a:noFill/>
          </a:ln>
          <a:effectLst>
            <a:outerShdw blurRad="57150" dist="19050" dir="5400000" algn="bl" rotWithShape="0">
              <a:srgbClr val="E32D85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9149FA19-E23C-4F98-A9FB-432C46EFD3A5}"/>
              </a:ext>
            </a:extLst>
          </p:cNvPr>
          <p:cNvSpPr txBox="1"/>
          <p:nvPr/>
        </p:nvSpPr>
        <p:spPr>
          <a:xfrm>
            <a:off x="1942011" y="1128009"/>
            <a:ext cx="8316686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บันทึกรายรับรายจ่ายประกอบด้วย ชื่อบันทึก วัน เดือน ปีที่บันทึก และตาราง ในตารางจะมี วัน เดือน ปี รายการ รายรับ รายจ่าย และคงเหลือ จากบันทึกรายรับรายจ่ายของเด็กชายชาตรี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7 ตุลาคม 2562 มีรายละเอียดรายรับรายจ่าย ดังนี้</a:t>
            </a:r>
          </a:p>
          <a:p>
            <a:pPr>
              <a:tabLst>
                <a:tab pos="809625" algn="l"/>
                <a:tab pos="1079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-	แม่ให้เงิน 60 บาท เป็นรายรับ คงเหลือ 60 บาท</a:t>
            </a:r>
          </a:p>
          <a:p>
            <a:pPr>
              <a:tabLst>
                <a:tab pos="809625" algn="l"/>
                <a:tab pos="1079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-	ซื้อขนม 20 บาท เป็นรายจ่าย คงเหลือ 40 บาท</a:t>
            </a:r>
          </a:p>
          <a:p>
            <a:pPr>
              <a:tabLst>
                <a:tab pos="809625" algn="l"/>
                <a:tab pos="1079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-	ขายกระดาษได้เงิน 28.50 บาท เป็นรายรับ คงเหลือ 68.50 บาท</a:t>
            </a:r>
          </a:p>
        </p:txBody>
      </p:sp>
      <p:sp>
        <p:nvSpPr>
          <p:cNvPr id="47" name="Google Shape;3832;p61">
            <a:extLst>
              <a:ext uri="{FF2B5EF4-FFF2-40B4-BE49-F238E27FC236}">
                <a16:creationId xmlns:a16="http://schemas.microsoft.com/office/drawing/2014/main" id="{266F0025-D038-4BDC-AC1F-E5CB1695BD96}"/>
              </a:ext>
            </a:extLst>
          </p:cNvPr>
          <p:cNvSpPr/>
          <p:nvPr/>
        </p:nvSpPr>
        <p:spPr>
          <a:xfrm rot="5400000" flipH="1">
            <a:off x="6423114" y="1445688"/>
            <a:ext cx="579264" cy="7919211"/>
          </a:xfrm>
          <a:custGeom>
            <a:avLst/>
            <a:gdLst>
              <a:gd name="connsiteX0" fmla="*/ 78687 w 579264"/>
              <a:gd name="connsiteY0" fmla="*/ 0 h 7919211"/>
              <a:gd name="connsiteX1" fmla="*/ 500577 w 579264"/>
              <a:gd name="connsiteY1" fmla="*/ 0 h 7919211"/>
              <a:gd name="connsiteX2" fmla="*/ 579264 w 579264"/>
              <a:gd name="connsiteY2" fmla="*/ 78687 h 7919211"/>
              <a:gd name="connsiteX3" fmla="*/ 579264 w 579264"/>
              <a:gd name="connsiteY3" fmla="*/ 442587 h 7919211"/>
              <a:gd name="connsiteX4" fmla="*/ 579264 w 579264"/>
              <a:gd name="connsiteY4" fmla="*/ 1116697 h 7919211"/>
              <a:gd name="connsiteX5" fmla="*/ 579264 w 579264"/>
              <a:gd name="connsiteY5" fmla="*/ 1635702 h 7919211"/>
              <a:gd name="connsiteX6" fmla="*/ 579264 w 579264"/>
              <a:gd name="connsiteY6" fmla="*/ 2309811 h 7919211"/>
              <a:gd name="connsiteX7" fmla="*/ 579264 w 579264"/>
              <a:gd name="connsiteY7" fmla="*/ 2673711 h 7919211"/>
              <a:gd name="connsiteX8" fmla="*/ 579264 w 579264"/>
              <a:gd name="connsiteY8" fmla="*/ 3192716 h 7919211"/>
              <a:gd name="connsiteX9" fmla="*/ 579264 w 579264"/>
              <a:gd name="connsiteY9" fmla="*/ 3944378 h 7919211"/>
              <a:gd name="connsiteX10" fmla="*/ 579264 w 579264"/>
              <a:gd name="connsiteY10" fmla="*/ 4463383 h 7919211"/>
              <a:gd name="connsiteX11" fmla="*/ 579264 w 579264"/>
              <a:gd name="connsiteY11" fmla="*/ 4904836 h 7919211"/>
              <a:gd name="connsiteX12" fmla="*/ 579264 w 579264"/>
              <a:gd name="connsiteY12" fmla="*/ 5268736 h 7919211"/>
              <a:gd name="connsiteX13" fmla="*/ 579264 w 579264"/>
              <a:gd name="connsiteY13" fmla="*/ 5710188 h 7919211"/>
              <a:gd name="connsiteX14" fmla="*/ 579264 w 579264"/>
              <a:gd name="connsiteY14" fmla="*/ 6229193 h 7919211"/>
              <a:gd name="connsiteX15" fmla="*/ 579264 w 579264"/>
              <a:gd name="connsiteY15" fmla="*/ 6903303 h 7919211"/>
              <a:gd name="connsiteX16" fmla="*/ 579264 w 579264"/>
              <a:gd name="connsiteY16" fmla="*/ 7833932 h 7919211"/>
              <a:gd name="connsiteX17" fmla="*/ 493985 w 579264"/>
              <a:gd name="connsiteY17" fmla="*/ 7919211 h 7919211"/>
              <a:gd name="connsiteX18" fmla="*/ 85279 w 579264"/>
              <a:gd name="connsiteY18" fmla="*/ 7919211 h 7919211"/>
              <a:gd name="connsiteX19" fmla="*/ 0 w 579264"/>
              <a:gd name="connsiteY19" fmla="*/ 7833932 h 7919211"/>
              <a:gd name="connsiteX20" fmla="*/ 0 w 579264"/>
              <a:gd name="connsiteY20" fmla="*/ 7159822 h 7919211"/>
              <a:gd name="connsiteX21" fmla="*/ 0 w 579264"/>
              <a:gd name="connsiteY21" fmla="*/ 6485712 h 7919211"/>
              <a:gd name="connsiteX22" fmla="*/ 0 w 579264"/>
              <a:gd name="connsiteY22" fmla="*/ 5734050 h 7919211"/>
              <a:gd name="connsiteX23" fmla="*/ 0 w 579264"/>
              <a:gd name="connsiteY23" fmla="*/ 5370150 h 7919211"/>
              <a:gd name="connsiteX24" fmla="*/ 0 w 579264"/>
              <a:gd name="connsiteY24" fmla="*/ 5006250 h 7919211"/>
              <a:gd name="connsiteX25" fmla="*/ 0 w 579264"/>
              <a:gd name="connsiteY25" fmla="*/ 4254588 h 7919211"/>
              <a:gd name="connsiteX26" fmla="*/ 0 w 579264"/>
              <a:gd name="connsiteY26" fmla="*/ 3813136 h 7919211"/>
              <a:gd name="connsiteX27" fmla="*/ 0 w 579264"/>
              <a:gd name="connsiteY27" fmla="*/ 3449236 h 7919211"/>
              <a:gd name="connsiteX28" fmla="*/ 0 w 579264"/>
              <a:gd name="connsiteY28" fmla="*/ 2775126 h 7919211"/>
              <a:gd name="connsiteX29" fmla="*/ 0 w 579264"/>
              <a:gd name="connsiteY29" fmla="*/ 2256121 h 7919211"/>
              <a:gd name="connsiteX30" fmla="*/ 0 w 579264"/>
              <a:gd name="connsiteY30" fmla="*/ 1582011 h 7919211"/>
              <a:gd name="connsiteX31" fmla="*/ 0 w 579264"/>
              <a:gd name="connsiteY31" fmla="*/ 907902 h 7919211"/>
              <a:gd name="connsiteX32" fmla="*/ 0 w 579264"/>
              <a:gd name="connsiteY32" fmla="*/ 78687 h 7919211"/>
              <a:gd name="connsiteX33" fmla="*/ 78687 w 579264"/>
              <a:gd name="connsiteY33" fmla="*/ 0 h 7919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9264" h="7919211" fill="none" extrusionOk="0">
                <a:moveTo>
                  <a:pt x="78687" y="0"/>
                </a:moveTo>
                <a:cubicBezTo>
                  <a:pt x="274416" y="-38734"/>
                  <a:pt x="386056" y="47590"/>
                  <a:pt x="500577" y="0"/>
                </a:cubicBezTo>
                <a:cubicBezTo>
                  <a:pt x="547088" y="1352"/>
                  <a:pt x="580936" y="38160"/>
                  <a:pt x="579264" y="78687"/>
                </a:cubicBezTo>
                <a:cubicBezTo>
                  <a:pt x="616130" y="163932"/>
                  <a:pt x="567369" y="312501"/>
                  <a:pt x="579264" y="442587"/>
                </a:cubicBezTo>
                <a:cubicBezTo>
                  <a:pt x="591159" y="572673"/>
                  <a:pt x="520127" y="946651"/>
                  <a:pt x="579264" y="1116697"/>
                </a:cubicBezTo>
                <a:cubicBezTo>
                  <a:pt x="638401" y="1286743"/>
                  <a:pt x="530876" y="1463081"/>
                  <a:pt x="579264" y="1635702"/>
                </a:cubicBezTo>
                <a:cubicBezTo>
                  <a:pt x="627652" y="1808324"/>
                  <a:pt x="532040" y="2042713"/>
                  <a:pt x="579264" y="2309811"/>
                </a:cubicBezTo>
                <a:cubicBezTo>
                  <a:pt x="626488" y="2576909"/>
                  <a:pt x="542392" y="2558829"/>
                  <a:pt x="579264" y="2673711"/>
                </a:cubicBezTo>
                <a:cubicBezTo>
                  <a:pt x="616136" y="2788593"/>
                  <a:pt x="517950" y="2942049"/>
                  <a:pt x="579264" y="3192716"/>
                </a:cubicBezTo>
                <a:cubicBezTo>
                  <a:pt x="640578" y="3443383"/>
                  <a:pt x="502164" y="3763051"/>
                  <a:pt x="579264" y="3944378"/>
                </a:cubicBezTo>
                <a:cubicBezTo>
                  <a:pt x="656364" y="4125705"/>
                  <a:pt x="549861" y="4340373"/>
                  <a:pt x="579264" y="4463383"/>
                </a:cubicBezTo>
                <a:cubicBezTo>
                  <a:pt x="608667" y="4586393"/>
                  <a:pt x="540420" y="4775782"/>
                  <a:pt x="579264" y="4904836"/>
                </a:cubicBezTo>
                <a:cubicBezTo>
                  <a:pt x="618108" y="5033890"/>
                  <a:pt x="563057" y="5191375"/>
                  <a:pt x="579264" y="5268736"/>
                </a:cubicBezTo>
                <a:cubicBezTo>
                  <a:pt x="595471" y="5346097"/>
                  <a:pt x="548404" y="5502355"/>
                  <a:pt x="579264" y="5710188"/>
                </a:cubicBezTo>
                <a:cubicBezTo>
                  <a:pt x="610124" y="5918021"/>
                  <a:pt x="535725" y="6009940"/>
                  <a:pt x="579264" y="6229193"/>
                </a:cubicBezTo>
                <a:cubicBezTo>
                  <a:pt x="622803" y="6448447"/>
                  <a:pt x="562056" y="6633368"/>
                  <a:pt x="579264" y="6903303"/>
                </a:cubicBezTo>
                <a:cubicBezTo>
                  <a:pt x="596472" y="7173238"/>
                  <a:pt x="522942" y="7531629"/>
                  <a:pt x="579264" y="7833932"/>
                </a:cubicBezTo>
                <a:cubicBezTo>
                  <a:pt x="580051" y="7874312"/>
                  <a:pt x="549246" y="7911390"/>
                  <a:pt x="493985" y="7919211"/>
                </a:cubicBezTo>
                <a:cubicBezTo>
                  <a:pt x="368746" y="7920166"/>
                  <a:pt x="234421" y="7907016"/>
                  <a:pt x="85279" y="7919211"/>
                </a:cubicBezTo>
                <a:cubicBezTo>
                  <a:pt x="35243" y="7927133"/>
                  <a:pt x="1103" y="7888462"/>
                  <a:pt x="0" y="7833932"/>
                </a:cubicBezTo>
                <a:cubicBezTo>
                  <a:pt x="-6979" y="7672823"/>
                  <a:pt x="35289" y="7396591"/>
                  <a:pt x="0" y="7159822"/>
                </a:cubicBezTo>
                <a:cubicBezTo>
                  <a:pt x="-35289" y="6923053"/>
                  <a:pt x="4814" y="6687882"/>
                  <a:pt x="0" y="6485712"/>
                </a:cubicBezTo>
                <a:cubicBezTo>
                  <a:pt x="-4814" y="6283542"/>
                  <a:pt x="56700" y="6034003"/>
                  <a:pt x="0" y="5734050"/>
                </a:cubicBezTo>
                <a:cubicBezTo>
                  <a:pt x="-56700" y="5434097"/>
                  <a:pt x="31691" y="5512181"/>
                  <a:pt x="0" y="5370150"/>
                </a:cubicBezTo>
                <a:cubicBezTo>
                  <a:pt x="-31691" y="5228119"/>
                  <a:pt x="2943" y="5142829"/>
                  <a:pt x="0" y="5006250"/>
                </a:cubicBezTo>
                <a:cubicBezTo>
                  <a:pt x="-2943" y="4869671"/>
                  <a:pt x="16419" y="4470209"/>
                  <a:pt x="0" y="4254588"/>
                </a:cubicBezTo>
                <a:cubicBezTo>
                  <a:pt x="-16419" y="4038967"/>
                  <a:pt x="48062" y="3997125"/>
                  <a:pt x="0" y="3813136"/>
                </a:cubicBezTo>
                <a:cubicBezTo>
                  <a:pt x="-48062" y="3629147"/>
                  <a:pt x="23761" y="3625921"/>
                  <a:pt x="0" y="3449236"/>
                </a:cubicBezTo>
                <a:cubicBezTo>
                  <a:pt x="-23761" y="3272551"/>
                  <a:pt x="50573" y="3003973"/>
                  <a:pt x="0" y="2775126"/>
                </a:cubicBezTo>
                <a:cubicBezTo>
                  <a:pt x="-50573" y="2546279"/>
                  <a:pt x="47301" y="2491083"/>
                  <a:pt x="0" y="2256121"/>
                </a:cubicBezTo>
                <a:cubicBezTo>
                  <a:pt x="-47301" y="2021160"/>
                  <a:pt x="28676" y="1745899"/>
                  <a:pt x="0" y="1582011"/>
                </a:cubicBezTo>
                <a:cubicBezTo>
                  <a:pt x="-28676" y="1418123"/>
                  <a:pt x="32899" y="1228197"/>
                  <a:pt x="0" y="907902"/>
                </a:cubicBezTo>
                <a:cubicBezTo>
                  <a:pt x="-32899" y="587607"/>
                  <a:pt x="60996" y="256251"/>
                  <a:pt x="0" y="78687"/>
                </a:cubicBezTo>
                <a:cubicBezTo>
                  <a:pt x="12399" y="33767"/>
                  <a:pt x="33890" y="2327"/>
                  <a:pt x="78687" y="0"/>
                </a:cubicBezTo>
                <a:close/>
              </a:path>
              <a:path w="579264" h="7919211" stroke="0" extrusionOk="0">
                <a:moveTo>
                  <a:pt x="78687" y="0"/>
                </a:moveTo>
                <a:cubicBezTo>
                  <a:pt x="261354" y="-925"/>
                  <a:pt x="385055" y="22444"/>
                  <a:pt x="500577" y="0"/>
                </a:cubicBezTo>
                <a:cubicBezTo>
                  <a:pt x="544545" y="3173"/>
                  <a:pt x="575261" y="26912"/>
                  <a:pt x="579264" y="78687"/>
                </a:cubicBezTo>
                <a:cubicBezTo>
                  <a:pt x="603334" y="324566"/>
                  <a:pt x="576677" y="389602"/>
                  <a:pt x="579264" y="675244"/>
                </a:cubicBezTo>
                <a:cubicBezTo>
                  <a:pt x="581851" y="960886"/>
                  <a:pt x="537514" y="960816"/>
                  <a:pt x="579264" y="1039144"/>
                </a:cubicBezTo>
                <a:cubicBezTo>
                  <a:pt x="621014" y="1117472"/>
                  <a:pt x="511125" y="1526376"/>
                  <a:pt x="579264" y="1790806"/>
                </a:cubicBezTo>
                <a:cubicBezTo>
                  <a:pt x="647403" y="2055236"/>
                  <a:pt x="544631" y="2266882"/>
                  <a:pt x="579264" y="2387364"/>
                </a:cubicBezTo>
                <a:cubicBezTo>
                  <a:pt x="613897" y="2507846"/>
                  <a:pt x="561144" y="2596079"/>
                  <a:pt x="579264" y="2751264"/>
                </a:cubicBezTo>
                <a:cubicBezTo>
                  <a:pt x="597384" y="2906449"/>
                  <a:pt x="525397" y="3030635"/>
                  <a:pt x="579264" y="3270269"/>
                </a:cubicBezTo>
                <a:cubicBezTo>
                  <a:pt x="633131" y="3509904"/>
                  <a:pt x="563532" y="3466172"/>
                  <a:pt x="579264" y="3634169"/>
                </a:cubicBezTo>
                <a:cubicBezTo>
                  <a:pt x="594996" y="3802166"/>
                  <a:pt x="508320" y="4156569"/>
                  <a:pt x="579264" y="4308278"/>
                </a:cubicBezTo>
                <a:cubicBezTo>
                  <a:pt x="650208" y="4459987"/>
                  <a:pt x="557974" y="4615657"/>
                  <a:pt x="579264" y="4749731"/>
                </a:cubicBezTo>
                <a:cubicBezTo>
                  <a:pt x="600554" y="4883805"/>
                  <a:pt x="578898" y="5253284"/>
                  <a:pt x="579264" y="5501393"/>
                </a:cubicBezTo>
                <a:cubicBezTo>
                  <a:pt x="579630" y="5749502"/>
                  <a:pt x="525689" y="5839088"/>
                  <a:pt x="579264" y="6020398"/>
                </a:cubicBezTo>
                <a:cubicBezTo>
                  <a:pt x="632839" y="6201709"/>
                  <a:pt x="510580" y="6461533"/>
                  <a:pt x="579264" y="6772060"/>
                </a:cubicBezTo>
                <a:cubicBezTo>
                  <a:pt x="647948" y="7082587"/>
                  <a:pt x="567272" y="7122851"/>
                  <a:pt x="579264" y="7213512"/>
                </a:cubicBezTo>
                <a:cubicBezTo>
                  <a:pt x="591256" y="7304173"/>
                  <a:pt x="570876" y="7692410"/>
                  <a:pt x="579264" y="7833932"/>
                </a:cubicBezTo>
                <a:cubicBezTo>
                  <a:pt x="582232" y="7881560"/>
                  <a:pt x="540522" y="7917636"/>
                  <a:pt x="493985" y="7919211"/>
                </a:cubicBezTo>
                <a:cubicBezTo>
                  <a:pt x="408006" y="7933812"/>
                  <a:pt x="236244" y="7900931"/>
                  <a:pt x="85279" y="7919211"/>
                </a:cubicBezTo>
                <a:cubicBezTo>
                  <a:pt x="28929" y="7921295"/>
                  <a:pt x="-12240" y="7881173"/>
                  <a:pt x="0" y="7833932"/>
                </a:cubicBezTo>
                <a:cubicBezTo>
                  <a:pt x="-55672" y="7533438"/>
                  <a:pt x="25765" y="7495483"/>
                  <a:pt x="0" y="7159822"/>
                </a:cubicBezTo>
                <a:cubicBezTo>
                  <a:pt x="-25765" y="6824161"/>
                  <a:pt x="7608" y="6871927"/>
                  <a:pt x="0" y="6718370"/>
                </a:cubicBezTo>
                <a:cubicBezTo>
                  <a:pt x="-7608" y="6564813"/>
                  <a:pt x="1088" y="6534300"/>
                  <a:pt x="0" y="6354470"/>
                </a:cubicBezTo>
                <a:cubicBezTo>
                  <a:pt x="-1088" y="6174640"/>
                  <a:pt x="32483" y="6015884"/>
                  <a:pt x="0" y="5835465"/>
                </a:cubicBezTo>
                <a:cubicBezTo>
                  <a:pt x="-32483" y="5655047"/>
                  <a:pt x="46985" y="5494635"/>
                  <a:pt x="0" y="5316460"/>
                </a:cubicBezTo>
                <a:cubicBezTo>
                  <a:pt x="-46985" y="5138285"/>
                  <a:pt x="21253" y="5082375"/>
                  <a:pt x="0" y="4952560"/>
                </a:cubicBezTo>
                <a:cubicBezTo>
                  <a:pt x="-21253" y="4822745"/>
                  <a:pt x="9294" y="4525416"/>
                  <a:pt x="0" y="4356003"/>
                </a:cubicBezTo>
                <a:cubicBezTo>
                  <a:pt x="-9294" y="4186590"/>
                  <a:pt x="42534" y="4108829"/>
                  <a:pt x="0" y="3914550"/>
                </a:cubicBezTo>
                <a:cubicBezTo>
                  <a:pt x="-42534" y="3720271"/>
                  <a:pt x="68534" y="3336436"/>
                  <a:pt x="0" y="3162888"/>
                </a:cubicBezTo>
                <a:cubicBezTo>
                  <a:pt x="-68534" y="2989340"/>
                  <a:pt x="84302" y="2680556"/>
                  <a:pt x="0" y="2411226"/>
                </a:cubicBezTo>
                <a:cubicBezTo>
                  <a:pt x="-84302" y="2141896"/>
                  <a:pt x="25384" y="2089466"/>
                  <a:pt x="0" y="1814669"/>
                </a:cubicBezTo>
                <a:cubicBezTo>
                  <a:pt x="-25384" y="1539872"/>
                  <a:pt x="31532" y="1570513"/>
                  <a:pt x="0" y="1450769"/>
                </a:cubicBezTo>
                <a:cubicBezTo>
                  <a:pt x="-31532" y="1331025"/>
                  <a:pt x="24044" y="1067217"/>
                  <a:pt x="0" y="699107"/>
                </a:cubicBezTo>
                <a:cubicBezTo>
                  <a:pt x="-24044" y="330997"/>
                  <a:pt x="31499" y="262360"/>
                  <a:pt x="0" y="78687"/>
                </a:cubicBezTo>
                <a:cubicBezTo>
                  <a:pt x="1664" y="26933"/>
                  <a:pt x="42764" y="-5279"/>
                  <a:pt x="78687" y="0"/>
                </a:cubicBezTo>
                <a:close/>
              </a:path>
            </a:pathLst>
          </a:custGeom>
          <a:solidFill>
            <a:srgbClr val="AEE25A"/>
          </a:solidFill>
          <a:ln w="19050">
            <a:solidFill>
              <a:srgbClr val="AEE25A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8" name="Google Shape;3842;p61">
            <a:extLst>
              <a:ext uri="{FF2B5EF4-FFF2-40B4-BE49-F238E27FC236}">
                <a16:creationId xmlns:a16="http://schemas.microsoft.com/office/drawing/2014/main" id="{DA2B9ABE-9DB0-4383-9A3F-1A87C126A025}"/>
              </a:ext>
            </a:extLst>
          </p:cNvPr>
          <p:cNvSpPr txBox="1"/>
          <p:nvPr/>
        </p:nvSpPr>
        <p:spPr>
          <a:xfrm>
            <a:off x="2941938" y="5115663"/>
            <a:ext cx="7547535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เงินคงเหลือในแต่ละวัน ต้องดูจากเงินคงเหลือของรายการสุดท้ายในวันนั้นๆ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117" name="Google Shape;2725;p45">
            <a:extLst>
              <a:ext uri="{FF2B5EF4-FFF2-40B4-BE49-F238E27FC236}">
                <a16:creationId xmlns:a16="http://schemas.microsoft.com/office/drawing/2014/main" id="{721052DD-6865-45C1-A885-5EE71B5D1878}"/>
              </a:ext>
            </a:extLst>
          </p:cNvPr>
          <p:cNvGrpSpPr/>
          <p:nvPr/>
        </p:nvGrpSpPr>
        <p:grpSpPr>
          <a:xfrm>
            <a:off x="1552340" y="4951958"/>
            <a:ext cx="939541" cy="879075"/>
            <a:chOff x="8208950" y="3026872"/>
            <a:chExt cx="939541" cy="879075"/>
          </a:xfrm>
        </p:grpSpPr>
        <p:sp>
          <p:nvSpPr>
            <p:cNvPr id="118" name="Google Shape;2726;p45">
              <a:extLst>
                <a:ext uri="{FF2B5EF4-FFF2-40B4-BE49-F238E27FC236}">
                  <a16:creationId xmlns:a16="http://schemas.microsoft.com/office/drawing/2014/main" id="{0325BBF9-BC10-4407-AB37-23AF388AD415}"/>
                </a:ext>
              </a:extLst>
            </p:cNvPr>
            <p:cNvSpPr/>
            <p:nvPr/>
          </p:nvSpPr>
          <p:spPr>
            <a:xfrm>
              <a:off x="8208950" y="3026872"/>
              <a:ext cx="939541" cy="879075"/>
            </a:xfrm>
            <a:custGeom>
              <a:avLst/>
              <a:gdLst/>
              <a:ahLst/>
              <a:cxnLst/>
              <a:rect l="l" t="t" r="r" b="b"/>
              <a:pathLst>
                <a:path w="34029" h="31839" extrusionOk="0">
                  <a:moveTo>
                    <a:pt x="16405" y="1"/>
                  </a:moveTo>
                  <a:cubicBezTo>
                    <a:pt x="13731" y="1"/>
                    <a:pt x="11047" y="658"/>
                    <a:pt x="8635" y="1999"/>
                  </a:cubicBezTo>
                  <a:cubicBezTo>
                    <a:pt x="6593" y="3135"/>
                    <a:pt x="4820" y="4756"/>
                    <a:pt x="3455" y="6650"/>
                  </a:cubicBezTo>
                  <a:cubicBezTo>
                    <a:pt x="1020" y="10034"/>
                    <a:pt x="0" y="14471"/>
                    <a:pt x="687" y="18582"/>
                  </a:cubicBezTo>
                  <a:cubicBezTo>
                    <a:pt x="1325" y="22375"/>
                    <a:pt x="3391" y="25866"/>
                    <a:pt x="6379" y="28284"/>
                  </a:cubicBezTo>
                  <a:cubicBezTo>
                    <a:pt x="6476" y="28425"/>
                    <a:pt x="6614" y="28529"/>
                    <a:pt x="6768" y="28589"/>
                  </a:cubicBezTo>
                  <a:cubicBezTo>
                    <a:pt x="9545" y="30702"/>
                    <a:pt x="12854" y="31822"/>
                    <a:pt x="16352" y="31832"/>
                  </a:cubicBezTo>
                  <a:cubicBezTo>
                    <a:pt x="16386" y="31836"/>
                    <a:pt x="16419" y="31839"/>
                    <a:pt x="16450" y="31839"/>
                  </a:cubicBezTo>
                  <a:cubicBezTo>
                    <a:pt x="16487" y="31839"/>
                    <a:pt x="16523" y="31836"/>
                    <a:pt x="16557" y="31832"/>
                  </a:cubicBezTo>
                  <a:cubicBezTo>
                    <a:pt x="20504" y="31795"/>
                    <a:pt x="24347" y="30256"/>
                    <a:pt x="27241" y="27573"/>
                  </a:cubicBezTo>
                  <a:cubicBezTo>
                    <a:pt x="34028" y="21282"/>
                    <a:pt x="33932" y="10088"/>
                    <a:pt x="26966" y="3944"/>
                  </a:cubicBezTo>
                  <a:cubicBezTo>
                    <a:pt x="24013" y="1339"/>
                    <a:pt x="20219" y="1"/>
                    <a:pt x="16405" y="1"/>
                  </a:cubicBezTo>
                  <a:close/>
                </a:path>
              </a:pathLst>
            </a:custGeom>
            <a:solidFill>
              <a:srgbClr val="FFFEFD"/>
            </a:solidFill>
            <a:ln w="19050" cap="flat" cmpd="sng">
              <a:solidFill>
                <a:srgbClr val="523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2727;p45">
              <a:extLst>
                <a:ext uri="{FF2B5EF4-FFF2-40B4-BE49-F238E27FC236}">
                  <a16:creationId xmlns:a16="http://schemas.microsoft.com/office/drawing/2014/main" id="{2D4E90EE-98CB-43D3-B95C-35B3384CA02B}"/>
                </a:ext>
              </a:extLst>
            </p:cNvPr>
            <p:cNvSpPr/>
            <p:nvPr/>
          </p:nvSpPr>
          <p:spPr>
            <a:xfrm>
              <a:off x="8244703" y="3049070"/>
              <a:ext cx="832773" cy="832718"/>
            </a:xfrm>
            <a:custGeom>
              <a:avLst/>
              <a:gdLst/>
              <a:ahLst/>
              <a:cxnLst/>
              <a:rect l="l" t="t" r="r" b="b"/>
              <a:pathLst>
                <a:path w="30162" h="30160" extrusionOk="0">
                  <a:moveTo>
                    <a:pt x="15081" y="1"/>
                  </a:moveTo>
                  <a:cubicBezTo>
                    <a:pt x="6754" y="1"/>
                    <a:pt x="0" y="6752"/>
                    <a:pt x="0" y="15079"/>
                  </a:cubicBezTo>
                  <a:cubicBezTo>
                    <a:pt x="0" y="23409"/>
                    <a:pt x="6754" y="30159"/>
                    <a:pt x="15081" y="30159"/>
                  </a:cubicBezTo>
                  <a:cubicBezTo>
                    <a:pt x="23408" y="30159"/>
                    <a:pt x="30162" y="23409"/>
                    <a:pt x="30162" y="15079"/>
                  </a:cubicBezTo>
                  <a:cubicBezTo>
                    <a:pt x="30162" y="6752"/>
                    <a:pt x="23408" y="1"/>
                    <a:pt x="15081" y="1"/>
                  </a:cubicBezTo>
                  <a:close/>
                </a:path>
              </a:pathLst>
            </a:custGeom>
            <a:solidFill>
              <a:srgbClr val="B08D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2728;p45">
              <a:extLst>
                <a:ext uri="{FF2B5EF4-FFF2-40B4-BE49-F238E27FC236}">
                  <a16:creationId xmlns:a16="http://schemas.microsoft.com/office/drawing/2014/main" id="{E26D9A5B-C27E-49D2-9A70-FF8DA030B6F9}"/>
                </a:ext>
              </a:extLst>
            </p:cNvPr>
            <p:cNvSpPr/>
            <p:nvPr/>
          </p:nvSpPr>
          <p:spPr>
            <a:xfrm>
              <a:off x="8935463" y="3152050"/>
              <a:ext cx="1325" cy="1408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1" y="0"/>
                  </a:moveTo>
                  <a:lnTo>
                    <a:pt x="0" y="10"/>
                  </a:lnTo>
                  <a:cubicBezTo>
                    <a:pt x="14" y="24"/>
                    <a:pt x="31" y="37"/>
                    <a:pt x="47" y="50"/>
                  </a:cubicBezTo>
                  <a:cubicBezTo>
                    <a:pt x="41" y="33"/>
                    <a:pt x="34" y="17"/>
                    <a:pt x="31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2729;p45">
              <a:extLst>
                <a:ext uri="{FF2B5EF4-FFF2-40B4-BE49-F238E27FC236}">
                  <a16:creationId xmlns:a16="http://schemas.microsoft.com/office/drawing/2014/main" id="{EFCE18A8-F238-44BC-A72C-1297B83C5474}"/>
                </a:ext>
              </a:extLst>
            </p:cNvPr>
            <p:cNvSpPr/>
            <p:nvPr/>
          </p:nvSpPr>
          <p:spPr>
            <a:xfrm>
              <a:off x="8934359" y="3152298"/>
              <a:ext cx="125184" cy="194292"/>
            </a:xfrm>
            <a:custGeom>
              <a:avLst/>
              <a:gdLst/>
              <a:ahLst/>
              <a:cxnLst/>
              <a:rect l="l" t="t" r="r" b="b"/>
              <a:pathLst>
                <a:path w="4534" h="7037" extrusionOk="0">
                  <a:moveTo>
                    <a:pt x="40" y="1"/>
                  </a:moveTo>
                  <a:lnTo>
                    <a:pt x="0" y="15"/>
                  </a:lnTo>
                  <a:cubicBezTo>
                    <a:pt x="181" y="568"/>
                    <a:pt x="262" y="1118"/>
                    <a:pt x="339" y="1651"/>
                  </a:cubicBezTo>
                  <a:cubicBezTo>
                    <a:pt x="517" y="2872"/>
                    <a:pt x="698" y="4133"/>
                    <a:pt x="2119" y="5554"/>
                  </a:cubicBezTo>
                  <a:cubicBezTo>
                    <a:pt x="2864" y="6299"/>
                    <a:pt x="3625" y="6772"/>
                    <a:pt x="4514" y="7037"/>
                  </a:cubicBezTo>
                  <a:lnTo>
                    <a:pt x="4534" y="6966"/>
                  </a:lnTo>
                  <a:cubicBezTo>
                    <a:pt x="3659" y="6705"/>
                    <a:pt x="2908" y="6239"/>
                    <a:pt x="2173" y="5501"/>
                  </a:cubicBezTo>
                  <a:cubicBezTo>
                    <a:pt x="768" y="4096"/>
                    <a:pt x="587" y="2849"/>
                    <a:pt x="413" y="1641"/>
                  </a:cubicBezTo>
                  <a:cubicBezTo>
                    <a:pt x="339" y="1121"/>
                    <a:pt x="259" y="585"/>
                    <a:pt x="87" y="41"/>
                  </a:cubicBezTo>
                  <a:cubicBezTo>
                    <a:pt x="71" y="28"/>
                    <a:pt x="54" y="15"/>
                    <a:pt x="40" y="1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2730;p45">
              <a:extLst>
                <a:ext uri="{FF2B5EF4-FFF2-40B4-BE49-F238E27FC236}">
                  <a16:creationId xmlns:a16="http://schemas.microsoft.com/office/drawing/2014/main" id="{0A1615DF-715F-441F-B59E-37FE6C8FE22B}"/>
                </a:ext>
              </a:extLst>
            </p:cNvPr>
            <p:cNvSpPr/>
            <p:nvPr/>
          </p:nvSpPr>
          <p:spPr>
            <a:xfrm>
              <a:off x="8653444" y="3049070"/>
              <a:ext cx="417988" cy="349929"/>
            </a:xfrm>
            <a:custGeom>
              <a:avLst/>
              <a:gdLst/>
              <a:ahLst/>
              <a:cxnLst/>
              <a:rect l="l" t="t" r="r" b="b"/>
              <a:pathLst>
                <a:path w="15139" h="12674" extrusionOk="0">
                  <a:moveTo>
                    <a:pt x="8" y="1"/>
                  </a:moveTo>
                  <a:lnTo>
                    <a:pt x="0" y="14"/>
                  </a:lnTo>
                  <a:cubicBezTo>
                    <a:pt x="1201" y="994"/>
                    <a:pt x="2301" y="1152"/>
                    <a:pt x="3365" y="1305"/>
                  </a:cubicBezTo>
                  <a:cubicBezTo>
                    <a:pt x="4572" y="1480"/>
                    <a:pt x="5819" y="1661"/>
                    <a:pt x="7224" y="3063"/>
                  </a:cubicBezTo>
                  <a:cubicBezTo>
                    <a:pt x="8106" y="3944"/>
                    <a:pt x="8505" y="4763"/>
                    <a:pt x="8723" y="5551"/>
                  </a:cubicBezTo>
                  <a:cubicBezTo>
                    <a:pt x="8753" y="5571"/>
                    <a:pt x="8787" y="5591"/>
                    <a:pt x="8817" y="5611"/>
                  </a:cubicBezTo>
                  <a:cubicBezTo>
                    <a:pt x="8603" y="4790"/>
                    <a:pt x="8200" y="3935"/>
                    <a:pt x="7278" y="3012"/>
                  </a:cubicBezTo>
                  <a:cubicBezTo>
                    <a:pt x="5856" y="1590"/>
                    <a:pt x="4595" y="1406"/>
                    <a:pt x="3374" y="1232"/>
                  </a:cubicBezTo>
                  <a:cubicBezTo>
                    <a:pt x="2338" y="1081"/>
                    <a:pt x="1268" y="926"/>
                    <a:pt x="105" y="1"/>
                  </a:cubicBezTo>
                  <a:close/>
                  <a:moveTo>
                    <a:pt x="12395" y="11929"/>
                  </a:moveTo>
                  <a:lnTo>
                    <a:pt x="12395" y="11929"/>
                  </a:lnTo>
                  <a:cubicBezTo>
                    <a:pt x="12399" y="11960"/>
                    <a:pt x="12405" y="11990"/>
                    <a:pt x="12409" y="12020"/>
                  </a:cubicBezTo>
                  <a:cubicBezTo>
                    <a:pt x="13193" y="12392"/>
                    <a:pt x="13938" y="12500"/>
                    <a:pt x="14665" y="12604"/>
                  </a:cubicBezTo>
                  <a:cubicBezTo>
                    <a:pt x="14820" y="12627"/>
                    <a:pt x="14975" y="12647"/>
                    <a:pt x="15128" y="12674"/>
                  </a:cubicBezTo>
                  <a:lnTo>
                    <a:pt x="15139" y="12601"/>
                  </a:lnTo>
                  <a:cubicBezTo>
                    <a:pt x="14984" y="12573"/>
                    <a:pt x="14830" y="12553"/>
                    <a:pt x="14676" y="12530"/>
                  </a:cubicBezTo>
                  <a:cubicBezTo>
                    <a:pt x="13941" y="12426"/>
                    <a:pt x="13190" y="12315"/>
                    <a:pt x="12395" y="11929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2731;p45">
              <a:extLst>
                <a:ext uri="{FF2B5EF4-FFF2-40B4-BE49-F238E27FC236}">
                  <a16:creationId xmlns:a16="http://schemas.microsoft.com/office/drawing/2014/main" id="{734B753B-9137-4EAE-918F-036F88C9BC21}"/>
                </a:ext>
              </a:extLst>
            </p:cNvPr>
            <p:cNvSpPr/>
            <p:nvPr/>
          </p:nvSpPr>
          <p:spPr>
            <a:xfrm>
              <a:off x="8578101" y="3056855"/>
              <a:ext cx="498802" cy="397694"/>
            </a:xfrm>
            <a:custGeom>
              <a:avLst/>
              <a:gdLst/>
              <a:ahLst/>
              <a:cxnLst/>
              <a:rect l="l" t="t" r="r" b="b"/>
              <a:pathLst>
                <a:path w="18066" h="14404" extrusionOk="0">
                  <a:moveTo>
                    <a:pt x="84" y="0"/>
                  </a:moveTo>
                  <a:cubicBezTo>
                    <a:pt x="57" y="8"/>
                    <a:pt x="27" y="11"/>
                    <a:pt x="0" y="17"/>
                  </a:cubicBezTo>
                  <a:cubicBezTo>
                    <a:pt x="194" y="276"/>
                    <a:pt x="415" y="531"/>
                    <a:pt x="661" y="775"/>
                  </a:cubicBezTo>
                  <a:cubicBezTo>
                    <a:pt x="2082" y="2198"/>
                    <a:pt x="3343" y="2379"/>
                    <a:pt x="4560" y="2556"/>
                  </a:cubicBezTo>
                  <a:cubicBezTo>
                    <a:pt x="5600" y="2704"/>
                    <a:pt x="6670" y="2862"/>
                    <a:pt x="7840" y="3794"/>
                  </a:cubicBezTo>
                  <a:cubicBezTo>
                    <a:pt x="7897" y="3807"/>
                    <a:pt x="7954" y="3820"/>
                    <a:pt x="8012" y="3837"/>
                  </a:cubicBezTo>
                  <a:cubicBezTo>
                    <a:pt x="6778" y="2801"/>
                    <a:pt x="5657" y="2636"/>
                    <a:pt x="4574" y="2483"/>
                  </a:cubicBezTo>
                  <a:cubicBezTo>
                    <a:pt x="3367" y="2308"/>
                    <a:pt x="2116" y="2127"/>
                    <a:pt x="714" y="721"/>
                  </a:cubicBezTo>
                  <a:cubicBezTo>
                    <a:pt x="480" y="487"/>
                    <a:pt x="268" y="246"/>
                    <a:pt x="84" y="0"/>
                  </a:cubicBezTo>
                  <a:close/>
                  <a:moveTo>
                    <a:pt x="15299" y="13693"/>
                  </a:moveTo>
                  <a:lnTo>
                    <a:pt x="15299" y="13771"/>
                  </a:lnTo>
                  <a:cubicBezTo>
                    <a:pt x="15486" y="13800"/>
                    <a:pt x="15675" y="13828"/>
                    <a:pt x="15862" y="13854"/>
                  </a:cubicBezTo>
                  <a:cubicBezTo>
                    <a:pt x="16563" y="13955"/>
                    <a:pt x="17291" y="14062"/>
                    <a:pt x="18035" y="14404"/>
                  </a:cubicBezTo>
                  <a:lnTo>
                    <a:pt x="18066" y="14337"/>
                  </a:lnTo>
                  <a:cubicBezTo>
                    <a:pt x="17311" y="13989"/>
                    <a:pt x="16580" y="13884"/>
                    <a:pt x="15873" y="13780"/>
                  </a:cubicBezTo>
                  <a:cubicBezTo>
                    <a:pt x="15681" y="13754"/>
                    <a:pt x="15490" y="13727"/>
                    <a:pt x="15299" y="13693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2732;p45">
              <a:extLst>
                <a:ext uri="{FF2B5EF4-FFF2-40B4-BE49-F238E27FC236}">
                  <a16:creationId xmlns:a16="http://schemas.microsoft.com/office/drawing/2014/main" id="{77C90F43-20E4-425A-83EC-10243DD41BB5}"/>
                </a:ext>
              </a:extLst>
            </p:cNvPr>
            <p:cNvSpPr/>
            <p:nvPr/>
          </p:nvSpPr>
          <p:spPr>
            <a:xfrm>
              <a:off x="8520317" y="3072785"/>
              <a:ext cx="553139" cy="449629"/>
            </a:xfrm>
            <a:custGeom>
              <a:avLst/>
              <a:gdLst/>
              <a:ahLst/>
              <a:cxnLst/>
              <a:rect l="l" t="t" r="r" b="b"/>
              <a:pathLst>
                <a:path w="20034" h="16285" extrusionOk="0">
                  <a:moveTo>
                    <a:pt x="70" y="0"/>
                  </a:moveTo>
                  <a:cubicBezTo>
                    <a:pt x="47" y="7"/>
                    <a:pt x="21" y="17"/>
                    <a:pt x="0" y="24"/>
                  </a:cubicBezTo>
                  <a:cubicBezTo>
                    <a:pt x="275" y="624"/>
                    <a:pt x="674" y="1184"/>
                    <a:pt x="1221" y="1731"/>
                  </a:cubicBezTo>
                  <a:cubicBezTo>
                    <a:pt x="1697" y="2207"/>
                    <a:pt x="2157" y="2546"/>
                    <a:pt x="2603" y="2788"/>
                  </a:cubicBezTo>
                  <a:cubicBezTo>
                    <a:pt x="2649" y="2784"/>
                    <a:pt x="2697" y="2780"/>
                    <a:pt x="2743" y="2777"/>
                  </a:cubicBezTo>
                  <a:cubicBezTo>
                    <a:pt x="2271" y="2532"/>
                    <a:pt x="1781" y="2184"/>
                    <a:pt x="1275" y="1677"/>
                  </a:cubicBezTo>
                  <a:cubicBezTo>
                    <a:pt x="734" y="1138"/>
                    <a:pt x="343" y="590"/>
                    <a:pt x="70" y="0"/>
                  </a:cubicBezTo>
                  <a:close/>
                  <a:moveTo>
                    <a:pt x="17368" y="14890"/>
                  </a:moveTo>
                  <a:cubicBezTo>
                    <a:pt x="17365" y="14913"/>
                    <a:pt x="17365" y="14941"/>
                    <a:pt x="17362" y="14967"/>
                  </a:cubicBezTo>
                  <a:cubicBezTo>
                    <a:pt x="18193" y="15138"/>
                    <a:pt x="19058" y="15457"/>
                    <a:pt x="19984" y="16285"/>
                  </a:cubicBezTo>
                  <a:lnTo>
                    <a:pt x="20034" y="16232"/>
                  </a:lnTo>
                  <a:cubicBezTo>
                    <a:pt x="19088" y="15384"/>
                    <a:pt x="18210" y="15065"/>
                    <a:pt x="17368" y="1489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2733;p45">
              <a:extLst>
                <a:ext uri="{FF2B5EF4-FFF2-40B4-BE49-F238E27FC236}">
                  <a16:creationId xmlns:a16="http://schemas.microsoft.com/office/drawing/2014/main" id="{16DC2237-9591-46B2-AC8C-E29014F0EFBC}"/>
                </a:ext>
              </a:extLst>
            </p:cNvPr>
            <p:cNvSpPr/>
            <p:nvPr/>
          </p:nvSpPr>
          <p:spPr>
            <a:xfrm>
              <a:off x="8470401" y="3094182"/>
              <a:ext cx="587154" cy="498802"/>
            </a:xfrm>
            <a:custGeom>
              <a:avLst/>
              <a:gdLst/>
              <a:ahLst/>
              <a:cxnLst/>
              <a:rect l="l" t="t" r="r" b="b"/>
              <a:pathLst>
                <a:path w="21266" h="18066" extrusionOk="0">
                  <a:moveTo>
                    <a:pt x="68" y="0"/>
                  </a:moveTo>
                  <a:cubicBezTo>
                    <a:pt x="47" y="13"/>
                    <a:pt x="24" y="24"/>
                    <a:pt x="1" y="37"/>
                  </a:cubicBezTo>
                  <a:cubicBezTo>
                    <a:pt x="262" y="946"/>
                    <a:pt x="739" y="1727"/>
                    <a:pt x="1499" y="2485"/>
                  </a:cubicBezTo>
                  <a:cubicBezTo>
                    <a:pt x="1536" y="2525"/>
                    <a:pt x="1573" y="2562"/>
                    <a:pt x="1614" y="2596"/>
                  </a:cubicBezTo>
                  <a:cubicBezTo>
                    <a:pt x="1637" y="2589"/>
                    <a:pt x="1664" y="2579"/>
                    <a:pt x="1691" y="2569"/>
                  </a:cubicBezTo>
                  <a:cubicBezTo>
                    <a:pt x="1644" y="2525"/>
                    <a:pt x="1597" y="2479"/>
                    <a:pt x="1550" y="2431"/>
                  </a:cubicBezTo>
                  <a:cubicBezTo>
                    <a:pt x="799" y="1680"/>
                    <a:pt x="326" y="906"/>
                    <a:pt x="68" y="0"/>
                  </a:cubicBezTo>
                  <a:close/>
                  <a:moveTo>
                    <a:pt x="18982" y="16084"/>
                  </a:moveTo>
                  <a:cubicBezTo>
                    <a:pt x="18978" y="16110"/>
                    <a:pt x="18975" y="16138"/>
                    <a:pt x="18972" y="16161"/>
                  </a:cubicBezTo>
                  <a:cubicBezTo>
                    <a:pt x="19481" y="16409"/>
                    <a:pt x="20008" y="16771"/>
                    <a:pt x="20561" y="17325"/>
                  </a:cubicBezTo>
                  <a:cubicBezTo>
                    <a:pt x="20809" y="17573"/>
                    <a:pt x="21021" y="17814"/>
                    <a:pt x="21205" y="18065"/>
                  </a:cubicBezTo>
                  <a:lnTo>
                    <a:pt x="21266" y="18022"/>
                  </a:lnTo>
                  <a:cubicBezTo>
                    <a:pt x="21077" y="17768"/>
                    <a:pt x="20863" y="17522"/>
                    <a:pt x="20611" y="17271"/>
                  </a:cubicBezTo>
                  <a:cubicBezTo>
                    <a:pt x="20045" y="16704"/>
                    <a:pt x="19505" y="16335"/>
                    <a:pt x="18982" y="16084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2734;p45">
              <a:extLst>
                <a:ext uri="{FF2B5EF4-FFF2-40B4-BE49-F238E27FC236}">
                  <a16:creationId xmlns:a16="http://schemas.microsoft.com/office/drawing/2014/main" id="{0033C3DE-48D0-4863-AD73-D86995C30899}"/>
                </a:ext>
              </a:extLst>
            </p:cNvPr>
            <p:cNvSpPr/>
            <p:nvPr/>
          </p:nvSpPr>
          <p:spPr>
            <a:xfrm>
              <a:off x="8424488" y="3121487"/>
              <a:ext cx="605487" cy="537511"/>
            </a:xfrm>
            <a:custGeom>
              <a:avLst/>
              <a:gdLst/>
              <a:ahLst/>
              <a:cxnLst/>
              <a:rect l="l" t="t" r="r" b="b"/>
              <a:pathLst>
                <a:path w="21930" h="19468" extrusionOk="0">
                  <a:moveTo>
                    <a:pt x="68" y="1"/>
                  </a:moveTo>
                  <a:cubicBezTo>
                    <a:pt x="48" y="14"/>
                    <a:pt x="23" y="30"/>
                    <a:pt x="0" y="44"/>
                  </a:cubicBezTo>
                  <a:cubicBezTo>
                    <a:pt x="148" y="775"/>
                    <a:pt x="416" y="1623"/>
                    <a:pt x="1198" y="2556"/>
                  </a:cubicBezTo>
                  <a:cubicBezTo>
                    <a:pt x="1218" y="2542"/>
                    <a:pt x="1241" y="2533"/>
                    <a:pt x="1265" y="2519"/>
                  </a:cubicBezTo>
                  <a:cubicBezTo>
                    <a:pt x="477" y="1580"/>
                    <a:pt x="215" y="728"/>
                    <a:pt x="68" y="1"/>
                  </a:cubicBezTo>
                  <a:close/>
                  <a:moveTo>
                    <a:pt x="20175" y="17302"/>
                  </a:moveTo>
                  <a:cubicBezTo>
                    <a:pt x="20169" y="17328"/>
                    <a:pt x="20162" y="17355"/>
                    <a:pt x="20152" y="17378"/>
                  </a:cubicBezTo>
                  <a:cubicBezTo>
                    <a:pt x="20330" y="17523"/>
                    <a:pt x="20507" y="17684"/>
                    <a:pt x="20692" y="17868"/>
                  </a:cubicBezTo>
                  <a:cubicBezTo>
                    <a:pt x="21208" y="18384"/>
                    <a:pt x="21590" y="18907"/>
                    <a:pt x="21862" y="19468"/>
                  </a:cubicBezTo>
                  <a:lnTo>
                    <a:pt x="21929" y="19438"/>
                  </a:lnTo>
                  <a:cubicBezTo>
                    <a:pt x="21654" y="18867"/>
                    <a:pt x="21268" y="18338"/>
                    <a:pt x="20745" y="17814"/>
                  </a:cubicBezTo>
                  <a:cubicBezTo>
                    <a:pt x="20551" y="17624"/>
                    <a:pt x="20363" y="17452"/>
                    <a:pt x="20175" y="1730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2735;p45">
              <a:extLst>
                <a:ext uri="{FF2B5EF4-FFF2-40B4-BE49-F238E27FC236}">
                  <a16:creationId xmlns:a16="http://schemas.microsoft.com/office/drawing/2014/main" id="{52B31879-5D1A-40CB-A504-155C42C665D0}"/>
                </a:ext>
              </a:extLst>
            </p:cNvPr>
            <p:cNvSpPr/>
            <p:nvPr/>
          </p:nvSpPr>
          <p:spPr>
            <a:xfrm>
              <a:off x="8380508" y="3155473"/>
              <a:ext cx="2154" cy="2071"/>
            </a:xfrm>
            <a:custGeom>
              <a:avLst/>
              <a:gdLst/>
              <a:ahLst/>
              <a:cxnLst/>
              <a:rect l="l" t="t" r="r" b="b"/>
              <a:pathLst>
                <a:path w="78" h="75" extrusionOk="0">
                  <a:moveTo>
                    <a:pt x="74" y="0"/>
                  </a:moveTo>
                  <a:lnTo>
                    <a:pt x="0" y="14"/>
                  </a:lnTo>
                  <a:cubicBezTo>
                    <a:pt x="4" y="34"/>
                    <a:pt x="7" y="54"/>
                    <a:pt x="11" y="74"/>
                  </a:cubicBezTo>
                  <a:cubicBezTo>
                    <a:pt x="34" y="54"/>
                    <a:pt x="54" y="34"/>
                    <a:pt x="78" y="14"/>
                  </a:cubicBezTo>
                  <a:cubicBezTo>
                    <a:pt x="78" y="10"/>
                    <a:pt x="74" y="3"/>
                    <a:pt x="74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2736;p45">
              <a:extLst>
                <a:ext uri="{FF2B5EF4-FFF2-40B4-BE49-F238E27FC236}">
                  <a16:creationId xmlns:a16="http://schemas.microsoft.com/office/drawing/2014/main" id="{EF7E6DBA-FAA1-48DE-A031-7B307B1C5D0F}"/>
                </a:ext>
              </a:extLst>
            </p:cNvPr>
            <p:cNvSpPr/>
            <p:nvPr/>
          </p:nvSpPr>
          <p:spPr>
            <a:xfrm>
              <a:off x="8380784" y="3155832"/>
              <a:ext cx="612970" cy="560124"/>
            </a:xfrm>
            <a:custGeom>
              <a:avLst/>
              <a:gdLst/>
              <a:ahLst/>
              <a:cxnLst/>
              <a:rect l="l" t="t" r="r" b="b"/>
              <a:pathLst>
                <a:path w="22201" h="20287" extrusionOk="0">
                  <a:moveTo>
                    <a:pt x="68" y="1"/>
                  </a:moveTo>
                  <a:cubicBezTo>
                    <a:pt x="44" y="21"/>
                    <a:pt x="24" y="41"/>
                    <a:pt x="1" y="61"/>
                  </a:cubicBezTo>
                  <a:cubicBezTo>
                    <a:pt x="128" y="799"/>
                    <a:pt x="339" y="1640"/>
                    <a:pt x="1027" y="2566"/>
                  </a:cubicBezTo>
                  <a:cubicBezTo>
                    <a:pt x="1047" y="2549"/>
                    <a:pt x="1063" y="2532"/>
                    <a:pt x="1083" y="2516"/>
                  </a:cubicBezTo>
                  <a:cubicBezTo>
                    <a:pt x="393" y="1583"/>
                    <a:pt x="192" y="741"/>
                    <a:pt x="68" y="1"/>
                  </a:cubicBezTo>
                  <a:close/>
                  <a:moveTo>
                    <a:pt x="20822" y="18130"/>
                  </a:moveTo>
                  <a:cubicBezTo>
                    <a:pt x="20809" y="18150"/>
                    <a:pt x="20796" y="18174"/>
                    <a:pt x="20782" y="18194"/>
                  </a:cubicBezTo>
                  <a:cubicBezTo>
                    <a:pt x="21433" y="18858"/>
                    <a:pt x="21862" y="19522"/>
                    <a:pt x="22130" y="20286"/>
                  </a:cubicBezTo>
                  <a:lnTo>
                    <a:pt x="22201" y="20263"/>
                  </a:lnTo>
                  <a:cubicBezTo>
                    <a:pt x="21929" y="19482"/>
                    <a:pt x="21490" y="18804"/>
                    <a:pt x="20822" y="1813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2737;p45">
              <a:extLst>
                <a:ext uri="{FF2B5EF4-FFF2-40B4-BE49-F238E27FC236}">
                  <a16:creationId xmlns:a16="http://schemas.microsoft.com/office/drawing/2014/main" id="{B4449E6A-16A1-4CEF-8C70-94902F9CEC13}"/>
                </a:ext>
              </a:extLst>
            </p:cNvPr>
            <p:cNvSpPr/>
            <p:nvPr/>
          </p:nvSpPr>
          <p:spPr>
            <a:xfrm>
              <a:off x="8338847" y="3199536"/>
              <a:ext cx="614074" cy="562802"/>
            </a:xfrm>
            <a:custGeom>
              <a:avLst/>
              <a:gdLst/>
              <a:ahLst/>
              <a:cxnLst/>
              <a:rect l="l" t="t" r="r" b="b"/>
              <a:pathLst>
                <a:path w="22241" h="20384" extrusionOk="0">
                  <a:moveTo>
                    <a:pt x="64" y="0"/>
                  </a:moveTo>
                  <a:cubicBezTo>
                    <a:pt x="44" y="28"/>
                    <a:pt x="24" y="51"/>
                    <a:pt x="0" y="78"/>
                  </a:cubicBezTo>
                  <a:cubicBezTo>
                    <a:pt x="164" y="980"/>
                    <a:pt x="440" y="1788"/>
                    <a:pt x="1113" y="2643"/>
                  </a:cubicBezTo>
                  <a:cubicBezTo>
                    <a:pt x="1127" y="2619"/>
                    <a:pt x="1141" y="2599"/>
                    <a:pt x="1158" y="2576"/>
                  </a:cubicBezTo>
                  <a:cubicBezTo>
                    <a:pt x="486" y="1721"/>
                    <a:pt x="225" y="909"/>
                    <a:pt x="64" y="0"/>
                  </a:cubicBezTo>
                  <a:close/>
                  <a:moveTo>
                    <a:pt x="20950" y="18220"/>
                  </a:moveTo>
                  <a:cubicBezTo>
                    <a:pt x="20930" y="18237"/>
                    <a:pt x="20909" y="18253"/>
                    <a:pt x="20893" y="18270"/>
                  </a:cubicBezTo>
                  <a:cubicBezTo>
                    <a:pt x="21516" y="18931"/>
                    <a:pt x="21923" y="19609"/>
                    <a:pt x="22171" y="20383"/>
                  </a:cubicBezTo>
                  <a:lnTo>
                    <a:pt x="22241" y="20363"/>
                  </a:lnTo>
                  <a:cubicBezTo>
                    <a:pt x="21993" y="19575"/>
                    <a:pt x="21577" y="18891"/>
                    <a:pt x="20950" y="1822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2738;p45">
              <a:extLst>
                <a:ext uri="{FF2B5EF4-FFF2-40B4-BE49-F238E27FC236}">
                  <a16:creationId xmlns:a16="http://schemas.microsoft.com/office/drawing/2014/main" id="{A4A82E30-DA0D-4D2C-8E64-BBA3FDC2A19D}"/>
                </a:ext>
              </a:extLst>
            </p:cNvPr>
            <p:cNvSpPr/>
            <p:nvPr/>
          </p:nvSpPr>
          <p:spPr>
            <a:xfrm>
              <a:off x="8299699" y="3255941"/>
              <a:ext cx="609353" cy="543972"/>
            </a:xfrm>
            <a:custGeom>
              <a:avLst/>
              <a:gdLst/>
              <a:ahLst/>
              <a:cxnLst/>
              <a:rect l="l" t="t" r="r" b="b"/>
              <a:pathLst>
                <a:path w="22070" h="19702" extrusionOk="0">
                  <a:moveTo>
                    <a:pt x="53" y="0"/>
                  </a:moveTo>
                  <a:cubicBezTo>
                    <a:pt x="36" y="30"/>
                    <a:pt x="16" y="60"/>
                    <a:pt x="0" y="93"/>
                  </a:cubicBezTo>
                  <a:cubicBezTo>
                    <a:pt x="174" y="788"/>
                    <a:pt x="513" y="1693"/>
                    <a:pt x="1512" y="2709"/>
                  </a:cubicBezTo>
                  <a:cubicBezTo>
                    <a:pt x="1522" y="2683"/>
                    <a:pt x="1529" y="2656"/>
                    <a:pt x="1539" y="2633"/>
                  </a:cubicBezTo>
                  <a:cubicBezTo>
                    <a:pt x="536" y="1602"/>
                    <a:pt x="217" y="687"/>
                    <a:pt x="53" y="0"/>
                  </a:cubicBezTo>
                  <a:close/>
                  <a:moveTo>
                    <a:pt x="20426" y="17304"/>
                  </a:moveTo>
                  <a:cubicBezTo>
                    <a:pt x="20399" y="17314"/>
                    <a:pt x="20372" y="17324"/>
                    <a:pt x="20343" y="17331"/>
                  </a:cubicBezTo>
                  <a:cubicBezTo>
                    <a:pt x="20433" y="17415"/>
                    <a:pt x="20524" y="17498"/>
                    <a:pt x="20617" y="17592"/>
                  </a:cubicBezTo>
                  <a:cubicBezTo>
                    <a:pt x="21288" y="18263"/>
                    <a:pt x="21727" y="18934"/>
                    <a:pt x="21999" y="19702"/>
                  </a:cubicBezTo>
                  <a:lnTo>
                    <a:pt x="22069" y="19679"/>
                  </a:lnTo>
                  <a:cubicBezTo>
                    <a:pt x="21795" y="18897"/>
                    <a:pt x="21349" y="18216"/>
                    <a:pt x="20671" y="17538"/>
                  </a:cubicBezTo>
                  <a:cubicBezTo>
                    <a:pt x="20587" y="17458"/>
                    <a:pt x="20507" y="17378"/>
                    <a:pt x="20426" y="17304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2739;p45">
              <a:extLst>
                <a:ext uri="{FF2B5EF4-FFF2-40B4-BE49-F238E27FC236}">
                  <a16:creationId xmlns:a16="http://schemas.microsoft.com/office/drawing/2014/main" id="{22B493C5-3703-40CB-91EF-909EFE228234}"/>
                </a:ext>
              </a:extLst>
            </p:cNvPr>
            <p:cNvSpPr/>
            <p:nvPr/>
          </p:nvSpPr>
          <p:spPr>
            <a:xfrm>
              <a:off x="8267562" y="3326398"/>
              <a:ext cx="594250" cy="503910"/>
            </a:xfrm>
            <a:custGeom>
              <a:avLst/>
              <a:gdLst/>
              <a:ahLst/>
              <a:cxnLst/>
              <a:rect l="l" t="t" r="r" b="b"/>
              <a:pathLst>
                <a:path w="21523" h="18251" extrusionOk="0">
                  <a:moveTo>
                    <a:pt x="33" y="0"/>
                  </a:moveTo>
                  <a:cubicBezTo>
                    <a:pt x="24" y="33"/>
                    <a:pt x="10" y="67"/>
                    <a:pt x="0" y="101"/>
                  </a:cubicBezTo>
                  <a:cubicBezTo>
                    <a:pt x="272" y="674"/>
                    <a:pt x="664" y="1207"/>
                    <a:pt x="1187" y="1734"/>
                  </a:cubicBezTo>
                  <a:cubicBezTo>
                    <a:pt x="1489" y="2032"/>
                    <a:pt x="1781" y="2280"/>
                    <a:pt x="2070" y="2482"/>
                  </a:cubicBezTo>
                  <a:cubicBezTo>
                    <a:pt x="2073" y="2455"/>
                    <a:pt x="2079" y="2428"/>
                    <a:pt x="2082" y="2398"/>
                  </a:cubicBezTo>
                  <a:cubicBezTo>
                    <a:pt x="1808" y="2203"/>
                    <a:pt x="1530" y="1968"/>
                    <a:pt x="1241" y="1680"/>
                  </a:cubicBezTo>
                  <a:cubicBezTo>
                    <a:pt x="701" y="1140"/>
                    <a:pt x="305" y="590"/>
                    <a:pt x="33" y="0"/>
                  </a:cubicBezTo>
                  <a:close/>
                  <a:moveTo>
                    <a:pt x="18740" y="15366"/>
                  </a:moveTo>
                  <a:cubicBezTo>
                    <a:pt x="18693" y="15373"/>
                    <a:pt x="18649" y="15376"/>
                    <a:pt x="18605" y="15382"/>
                  </a:cubicBezTo>
                  <a:cubicBezTo>
                    <a:pt x="19132" y="15630"/>
                    <a:pt x="19679" y="16000"/>
                    <a:pt x="20249" y="16570"/>
                  </a:cubicBezTo>
                  <a:cubicBezTo>
                    <a:pt x="20792" y="17113"/>
                    <a:pt x="21185" y="17663"/>
                    <a:pt x="21453" y="18250"/>
                  </a:cubicBezTo>
                  <a:lnTo>
                    <a:pt x="21523" y="18220"/>
                  </a:lnTo>
                  <a:cubicBezTo>
                    <a:pt x="21248" y="17622"/>
                    <a:pt x="20849" y="17066"/>
                    <a:pt x="20303" y="16520"/>
                  </a:cubicBezTo>
                  <a:cubicBezTo>
                    <a:pt x="19759" y="15976"/>
                    <a:pt x="19239" y="15614"/>
                    <a:pt x="18740" y="15366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2740;p45">
              <a:extLst>
                <a:ext uri="{FF2B5EF4-FFF2-40B4-BE49-F238E27FC236}">
                  <a16:creationId xmlns:a16="http://schemas.microsoft.com/office/drawing/2014/main" id="{BE2E72E2-CB47-490A-8CC5-4A9F62D29280}"/>
                </a:ext>
              </a:extLst>
            </p:cNvPr>
            <p:cNvSpPr/>
            <p:nvPr/>
          </p:nvSpPr>
          <p:spPr>
            <a:xfrm>
              <a:off x="8248844" y="3403950"/>
              <a:ext cx="560566" cy="450678"/>
            </a:xfrm>
            <a:custGeom>
              <a:avLst/>
              <a:gdLst/>
              <a:ahLst/>
              <a:cxnLst/>
              <a:rect l="l" t="t" r="r" b="b"/>
              <a:pathLst>
                <a:path w="20303" h="16323" extrusionOk="0">
                  <a:moveTo>
                    <a:pt x="14" y="1"/>
                  </a:moveTo>
                  <a:cubicBezTo>
                    <a:pt x="11" y="35"/>
                    <a:pt x="4" y="69"/>
                    <a:pt x="1" y="98"/>
                  </a:cubicBezTo>
                  <a:cubicBezTo>
                    <a:pt x="104" y="219"/>
                    <a:pt x="219" y="340"/>
                    <a:pt x="333" y="457"/>
                  </a:cubicBezTo>
                  <a:cubicBezTo>
                    <a:pt x="1087" y="1208"/>
                    <a:pt x="1791" y="1614"/>
                    <a:pt x="2472" y="1855"/>
                  </a:cubicBezTo>
                  <a:cubicBezTo>
                    <a:pt x="2476" y="1829"/>
                    <a:pt x="2476" y="1802"/>
                    <a:pt x="2479" y="1775"/>
                  </a:cubicBezTo>
                  <a:cubicBezTo>
                    <a:pt x="1812" y="1537"/>
                    <a:pt x="1121" y="1138"/>
                    <a:pt x="386" y="403"/>
                  </a:cubicBezTo>
                  <a:cubicBezTo>
                    <a:pt x="256" y="273"/>
                    <a:pt x="132" y="139"/>
                    <a:pt x="14" y="1"/>
                  </a:cubicBezTo>
                  <a:close/>
                  <a:moveTo>
                    <a:pt x="13086" y="12852"/>
                  </a:moveTo>
                  <a:cubicBezTo>
                    <a:pt x="13941" y="13304"/>
                    <a:pt x="14746" y="13422"/>
                    <a:pt x="15534" y="13536"/>
                  </a:cubicBezTo>
                  <a:cubicBezTo>
                    <a:pt x="16741" y="13711"/>
                    <a:pt x="17992" y="13892"/>
                    <a:pt x="19394" y="15293"/>
                  </a:cubicBezTo>
                  <a:cubicBezTo>
                    <a:pt x="19733" y="15632"/>
                    <a:pt x="20008" y="15968"/>
                    <a:pt x="20239" y="16322"/>
                  </a:cubicBezTo>
                  <a:lnTo>
                    <a:pt x="20303" y="16282"/>
                  </a:lnTo>
                  <a:cubicBezTo>
                    <a:pt x="20068" y="15924"/>
                    <a:pt x="19790" y="15582"/>
                    <a:pt x="19448" y="15240"/>
                  </a:cubicBezTo>
                  <a:cubicBezTo>
                    <a:pt x="18026" y="13821"/>
                    <a:pt x="16765" y="13637"/>
                    <a:pt x="15545" y="13462"/>
                  </a:cubicBezTo>
                  <a:cubicBezTo>
                    <a:pt x="14807" y="13355"/>
                    <a:pt x="14052" y="13244"/>
                    <a:pt x="13254" y="12855"/>
                  </a:cubicBezTo>
                  <a:cubicBezTo>
                    <a:pt x="13200" y="12855"/>
                    <a:pt x="13143" y="12852"/>
                    <a:pt x="13086" y="1285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2741;p45">
              <a:extLst>
                <a:ext uri="{FF2B5EF4-FFF2-40B4-BE49-F238E27FC236}">
                  <a16:creationId xmlns:a16="http://schemas.microsoft.com/office/drawing/2014/main" id="{F1A8C86D-CB5F-4775-95C5-FBDC2F24544B}"/>
                </a:ext>
              </a:extLst>
            </p:cNvPr>
            <p:cNvSpPr/>
            <p:nvPr/>
          </p:nvSpPr>
          <p:spPr>
            <a:xfrm>
              <a:off x="8244951" y="3480260"/>
              <a:ext cx="502723" cy="392614"/>
            </a:xfrm>
            <a:custGeom>
              <a:avLst/>
              <a:gdLst/>
              <a:ahLst/>
              <a:cxnLst/>
              <a:rect l="l" t="t" r="r" b="b"/>
              <a:pathLst>
                <a:path w="18208" h="14220" extrusionOk="0">
                  <a:moveTo>
                    <a:pt x="1" y="1"/>
                  </a:moveTo>
                  <a:cubicBezTo>
                    <a:pt x="4" y="31"/>
                    <a:pt x="4" y="61"/>
                    <a:pt x="4" y="91"/>
                  </a:cubicBezTo>
                  <a:cubicBezTo>
                    <a:pt x="886" y="661"/>
                    <a:pt x="1722" y="832"/>
                    <a:pt x="2526" y="956"/>
                  </a:cubicBezTo>
                  <a:cubicBezTo>
                    <a:pt x="2526" y="930"/>
                    <a:pt x="2530" y="906"/>
                    <a:pt x="2530" y="879"/>
                  </a:cubicBezTo>
                  <a:cubicBezTo>
                    <a:pt x="1718" y="755"/>
                    <a:pt x="883" y="580"/>
                    <a:pt x="1" y="1"/>
                  </a:cubicBezTo>
                  <a:close/>
                  <a:moveTo>
                    <a:pt x="9693" y="9907"/>
                  </a:moveTo>
                  <a:cubicBezTo>
                    <a:pt x="9854" y="10108"/>
                    <a:pt x="10035" y="10313"/>
                    <a:pt x="10242" y="10520"/>
                  </a:cubicBezTo>
                  <a:cubicBezTo>
                    <a:pt x="11665" y="11942"/>
                    <a:pt x="12925" y="12127"/>
                    <a:pt x="14146" y="12301"/>
                  </a:cubicBezTo>
                  <a:cubicBezTo>
                    <a:pt x="15353" y="12476"/>
                    <a:pt x="16601" y="12657"/>
                    <a:pt x="18006" y="14062"/>
                  </a:cubicBezTo>
                  <a:cubicBezTo>
                    <a:pt x="18056" y="14112"/>
                    <a:pt x="18107" y="14162"/>
                    <a:pt x="18157" y="14219"/>
                  </a:cubicBezTo>
                  <a:lnTo>
                    <a:pt x="18207" y="14162"/>
                  </a:lnTo>
                  <a:cubicBezTo>
                    <a:pt x="18161" y="14112"/>
                    <a:pt x="18110" y="14058"/>
                    <a:pt x="18056" y="14008"/>
                  </a:cubicBezTo>
                  <a:cubicBezTo>
                    <a:pt x="16638" y="12586"/>
                    <a:pt x="15377" y="12405"/>
                    <a:pt x="14156" y="12227"/>
                  </a:cubicBezTo>
                  <a:cubicBezTo>
                    <a:pt x="12949" y="12053"/>
                    <a:pt x="11702" y="11872"/>
                    <a:pt x="10296" y="10470"/>
                  </a:cubicBezTo>
                  <a:cubicBezTo>
                    <a:pt x="10112" y="10283"/>
                    <a:pt x="9947" y="10102"/>
                    <a:pt x="9800" y="9921"/>
                  </a:cubicBezTo>
                  <a:cubicBezTo>
                    <a:pt x="9766" y="9917"/>
                    <a:pt x="9730" y="9910"/>
                    <a:pt x="9693" y="9907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2742;p45">
              <a:extLst>
                <a:ext uri="{FF2B5EF4-FFF2-40B4-BE49-F238E27FC236}">
                  <a16:creationId xmlns:a16="http://schemas.microsoft.com/office/drawing/2014/main" id="{ECFD013B-0FEA-4F76-9624-3F391338E217}"/>
                </a:ext>
              </a:extLst>
            </p:cNvPr>
            <p:cNvSpPr/>
            <p:nvPr/>
          </p:nvSpPr>
          <p:spPr>
            <a:xfrm>
              <a:off x="8251356" y="3543042"/>
              <a:ext cx="411223" cy="338913"/>
            </a:xfrm>
            <a:custGeom>
              <a:avLst/>
              <a:gdLst/>
              <a:ahLst/>
              <a:cxnLst/>
              <a:rect l="l" t="t" r="r" b="b"/>
              <a:pathLst>
                <a:path w="14894" h="12275" extrusionOk="0">
                  <a:moveTo>
                    <a:pt x="17" y="0"/>
                  </a:moveTo>
                  <a:lnTo>
                    <a:pt x="1" y="74"/>
                  </a:lnTo>
                  <a:cubicBezTo>
                    <a:pt x="10" y="77"/>
                    <a:pt x="24" y="77"/>
                    <a:pt x="37" y="81"/>
                  </a:cubicBezTo>
                  <a:cubicBezTo>
                    <a:pt x="34" y="54"/>
                    <a:pt x="27" y="27"/>
                    <a:pt x="24" y="0"/>
                  </a:cubicBezTo>
                  <a:close/>
                  <a:moveTo>
                    <a:pt x="14873" y="12267"/>
                  </a:moveTo>
                  <a:cubicBezTo>
                    <a:pt x="14877" y="12270"/>
                    <a:pt x="14883" y="12270"/>
                    <a:pt x="14886" y="12274"/>
                  </a:cubicBezTo>
                  <a:lnTo>
                    <a:pt x="14894" y="12267"/>
                  </a:ln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2743;p45">
              <a:extLst>
                <a:ext uri="{FF2B5EF4-FFF2-40B4-BE49-F238E27FC236}">
                  <a16:creationId xmlns:a16="http://schemas.microsoft.com/office/drawing/2014/main" id="{CE3280CE-4E26-4360-9EE5-EFAC0E76EBD5}"/>
                </a:ext>
              </a:extLst>
            </p:cNvPr>
            <p:cNvSpPr/>
            <p:nvPr/>
          </p:nvSpPr>
          <p:spPr>
            <a:xfrm>
              <a:off x="8251991" y="3543042"/>
              <a:ext cx="411776" cy="338719"/>
            </a:xfrm>
            <a:custGeom>
              <a:avLst/>
              <a:gdLst/>
              <a:ahLst/>
              <a:cxnLst/>
              <a:rect l="l" t="t" r="r" b="b"/>
              <a:pathLst>
                <a:path w="14914" h="12268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7"/>
                    <a:pt x="11" y="54"/>
                    <a:pt x="14" y="81"/>
                  </a:cubicBezTo>
                  <a:cubicBezTo>
                    <a:pt x="366" y="161"/>
                    <a:pt x="722" y="211"/>
                    <a:pt x="1060" y="262"/>
                  </a:cubicBezTo>
                  <a:cubicBezTo>
                    <a:pt x="1479" y="322"/>
                    <a:pt x="1905" y="383"/>
                    <a:pt x="2338" y="496"/>
                  </a:cubicBezTo>
                  <a:cubicBezTo>
                    <a:pt x="2335" y="470"/>
                    <a:pt x="2332" y="443"/>
                    <a:pt x="2328" y="416"/>
                  </a:cubicBezTo>
                  <a:cubicBezTo>
                    <a:pt x="1902" y="309"/>
                    <a:pt x="1487" y="245"/>
                    <a:pt x="1074" y="188"/>
                  </a:cubicBezTo>
                  <a:cubicBezTo>
                    <a:pt x="722" y="134"/>
                    <a:pt x="360" y="84"/>
                    <a:pt x="1" y="0"/>
                  </a:cubicBezTo>
                  <a:close/>
                  <a:moveTo>
                    <a:pt x="6872" y="6992"/>
                  </a:moveTo>
                  <a:lnTo>
                    <a:pt x="6872" y="6992"/>
                  </a:lnTo>
                  <a:cubicBezTo>
                    <a:pt x="7073" y="7871"/>
                    <a:pt x="7463" y="8786"/>
                    <a:pt x="8455" y="9779"/>
                  </a:cubicBezTo>
                  <a:cubicBezTo>
                    <a:pt x="9877" y="11201"/>
                    <a:pt x="11138" y="11382"/>
                    <a:pt x="12359" y="11560"/>
                  </a:cubicBezTo>
                  <a:cubicBezTo>
                    <a:pt x="13160" y="11677"/>
                    <a:pt x="13992" y="11795"/>
                    <a:pt x="14850" y="12267"/>
                  </a:cubicBezTo>
                  <a:lnTo>
                    <a:pt x="14871" y="12267"/>
                  </a:lnTo>
                  <a:lnTo>
                    <a:pt x="14914" y="12221"/>
                  </a:lnTo>
                  <a:lnTo>
                    <a:pt x="14908" y="12214"/>
                  </a:lnTo>
                  <a:cubicBezTo>
                    <a:pt x="14025" y="11724"/>
                    <a:pt x="13184" y="11603"/>
                    <a:pt x="12368" y="11486"/>
                  </a:cubicBezTo>
                  <a:cubicBezTo>
                    <a:pt x="11161" y="11312"/>
                    <a:pt x="9913" y="11131"/>
                    <a:pt x="8509" y="9729"/>
                  </a:cubicBezTo>
                  <a:cubicBezTo>
                    <a:pt x="7550" y="8766"/>
                    <a:pt x="7161" y="7878"/>
                    <a:pt x="6956" y="7026"/>
                  </a:cubicBezTo>
                  <a:cubicBezTo>
                    <a:pt x="6929" y="7016"/>
                    <a:pt x="6899" y="7006"/>
                    <a:pt x="6872" y="699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2744;p45">
              <a:extLst>
                <a:ext uri="{FF2B5EF4-FFF2-40B4-BE49-F238E27FC236}">
                  <a16:creationId xmlns:a16="http://schemas.microsoft.com/office/drawing/2014/main" id="{C9591357-372A-416F-8F51-1983102348A1}"/>
                </a:ext>
              </a:extLst>
            </p:cNvPr>
            <p:cNvSpPr/>
            <p:nvPr/>
          </p:nvSpPr>
          <p:spPr>
            <a:xfrm>
              <a:off x="8264857" y="3594781"/>
              <a:ext cx="139955" cy="199096"/>
            </a:xfrm>
            <a:custGeom>
              <a:avLst/>
              <a:gdLst/>
              <a:ahLst/>
              <a:cxnLst/>
              <a:rect l="l" t="t" r="r" b="b"/>
              <a:pathLst>
                <a:path w="5069" h="7211" extrusionOk="0">
                  <a:moveTo>
                    <a:pt x="15" y="1"/>
                  </a:moveTo>
                  <a:lnTo>
                    <a:pt x="1" y="74"/>
                  </a:lnTo>
                  <a:cubicBezTo>
                    <a:pt x="15" y="74"/>
                    <a:pt x="27" y="78"/>
                    <a:pt x="41" y="81"/>
                  </a:cubicBezTo>
                  <a:cubicBezTo>
                    <a:pt x="31" y="54"/>
                    <a:pt x="24" y="28"/>
                    <a:pt x="15" y="1"/>
                  </a:cubicBezTo>
                  <a:close/>
                  <a:moveTo>
                    <a:pt x="5011" y="7154"/>
                  </a:moveTo>
                  <a:cubicBezTo>
                    <a:pt x="5018" y="7174"/>
                    <a:pt x="5025" y="7191"/>
                    <a:pt x="5031" y="7211"/>
                  </a:cubicBezTo>
                  <a:lnTo>
                    <a:pt x="5068" y="7197"/>
                  </a:lnTo>
                  <a:cubicBezTo>
                    <a:pt x="5048" y="7184"/>
                    <a:pt x="5031" y="7167"/>
                    <a:pt x="5011" y="7154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2745;p45">
              <a:extLst>
                <a:ext uri="{FF2B5EF4-FFF2-40B4-BE49-F238E27FC236}">
                  <a16:creationId xmlns:a16="http://schemas.microsoft.com/office/drawing/2014/main" id="{CCCBEEAC-3A77-457C-A1A6-BBA6F86B23AD}"/>
                </a:ext>
              </a:extLst>
            </p:cNvPr>
            <p:cNvSpPr/>
            <p:nvPr/>
          </p:nvSpPr>
          <p:spPr>
            <a:xfrm>
              <a:off x="8265243" y="3594781"/>
              <a:ext cx="140480" cy="198737"/>
            </a:xfrm>
            <a:custGeom>
              <a:avLst/>
              <a:gdLst/>
              <a:ahLst/>
              <a:cxnLst/>
              <a:rect l="l" t="t" r="r" b="b"/>
              <a:pathLst>
                <a:path w="5088" h="7198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28"/>
                    <a:pt x="17" y="54"/>
                    <a:pt x="27" y="81"/>
                  </a:cubicBezTo>
                  <a:cubicBezTo>
                    <a:pt x="758" y="235"/>
                    <a:pt x="1620" y="521"/>
                    <a:pt x="2576" y="1366"/>
                  </a:cubicBezTo>
                  <a:cubicBezTo>
                    <a:pt x="2552" y="1315"/>
                    <a:pt x="2532" y="1261"/>
                    <a:pt x="2509" y="1211"/>
                  </a:cubicBezTo>
                  <a:cubicBezTo>
                    <a:pt x="1566" y="416"/>
                    <a:pt x="721" y="148"/>
                    <a:pt x="1" y="1"/>
                  </a:cubicBezTo>
                  <a:close/>
                  <a:moveTo>
                    <a:pt x="4296" y="3810"/>
                  </a:moveTo>
                  <a:cubicBezTo>
                    <a:pt x="4501" y="4404"/>
                    <a:pt x="4584" y="4974"/>
                    <a:pt x="4665" y="5534"/>
                  </a:cubicBezTo>
                  <a:cubicBezTo>
                    <a:pt x="4742" y="6061"/>
                    <a:pt x="4819" y="6604"/>
                    <a:pt x="4997" y="7154"/>
                  </a:cubicBezTo>
                  <a:cubicBezTo>
                    <a:pt x="5017" y="7167"/>
                    <a:pt x="5034" y="7184"/>
                    <a:pt x="5054" y="7197"/>
                  </a:cubicBezTo>
                  <a:lnTo>
                    <a:pt x="5087" y="7187"/>
                  </a:lnTo>
                  <a:cubicBezTo>
                    <a:pt x="4896" y="6624"/>
                    <a:pt x="4816" y="6064"/>
                    <a:pt x="4739" y="5524"/>
                  </a:cubicBezTo>
                  <a:cubicBezTo>
                    <a:pt x="4661" y="4997"/>
                    <a:pt x="4584" y="4465"/>
                    <a:pt x="4407" y="3914"/>
                  </a:cubicBezTo>
                  <a:cubicBezTo>
                    <a:pt x="4370" y="3881"/>
                    <a:pt x="4333" y="3847"/>
                    <a:pt x="4296" y="381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2746;p45">
              <a:extLst>
                <a:ext uri="{FF2B5EF4-FFF2-40B4-BE49-F238E27FC236}">
                  <a16:creationId xmlns:a16="http://schemas.microsoft.com/office/drawing/2014/main" id="{34BD1128-A914-40D6-9FFC-26E019A0237C}"/>
                </a:ext>
              </a:extLst>
            </p:cNvPr>
            <p:cNvSpPr/>
            <p:nvPr/>
          </p:nvSpPr>
          <p:spPr>
            <a:xfrm>
              <a:off x="8314386" y="3146942"/>
              <a:ext cx="690581" cy="612058"/>
            </a:xfrm>
            <a:custGeom>
              <a:avLst/>
              <a:gdLst/>
              <a:ahLst/>
              <a:cxnLst/>
              <a:rect l="l" t="t" r="r" b="b"/>
              <a:pathLst>
                <a:path w="25012" h="22168" extrusionOk="0">
                  <a:moveTo>
                    <a:pt x="12532" y="0"/>
                  </a:moveTo>
                  <a:cubicBezTo>
                    <a:pt x="11339" y="0"/>
                    <a:pt x="10129" y="78"/>
                    <a:pt x="8932" y="209"/>
                  </a:cubicBezTo>
                  <a:cubicBezTo>
                    <a:pt x="8868" y="215"/>
                    <a:pt x="8808" y="235"/>
                    <a:pt x="8740" y="252"/>
                  </a:cubicBezTo>
                  <a:cubicBezTo>
                    <a:pt x="6115" y="866"/>
                    <a:pt x="3368" y="2318"/>
                    <a:pt x="1916" y="4679"/>
                  </a:cubicBezTo>
                  <a:cubicBezTo>
                    <a:pt x="1054" y="6084"/>
                    <a:pt x="575" y="7694"/>
                    <a:pt x="309" y="9347"/>
                  </a:cubicBezTo>
                  <a:cubicBezTo>
                    <a:pt x="95" y="10692"/>
                    <a:pt x="24" y="12063"/>
                    <a:pt x="4" y="13371"/>
                  </a:cubicBezTo>
                  <a:cubicBezTo>
                    <a:pt x="1" y="13653"/>
                    <a:pt x="7" y="13931"/>
                    <a:pt x="24" y="14213"/>
                  </a:cubicBezTo>
                  <a:cubicBezTo>
                    <a:pt x="55" y="14713"/>
                    <a:pt x="115" y="15205"/>
                    <a:pt x="209" y="15688"/>
                  </a:cubicBezTo>
                  <a:cubicBezTo>
                    <a:pt x="289" y="16081"/>
                    <a:pt x="386" y="16470"/>
                    <a:pt x="510" y="16843"/>
                  </a:cubicBezTo>
                  <a:cubicBezTo>
                    <a:pt x="1178" y="18855"/>
                    <a:pt x="2527" y="20541"/>
                    <a:pt x="4700" y="21376"/>
                  </a:cubicBezTo>
                  <a:cubicBezTo>
                    <a:pt x="5118" y="21537"/>
                    <a:pt x="5551" y="21664"/>
                    <a:pt x="5987" y="21765"/>
                  </a:cubicBezTo>
                  <a:cubicBezTo>
                    <a:pt x="7271" y="22064"/>
                    <a:pt x="8616" y="22130"/>
                    <a:pt x="9941" y="22150"/>
                  </a:cubicBezTo>
                  <a:cubicBezTo>
                    <a:pt x="10567" y="22160"/>
                    <a:pt x="11192" y="22167"/>
                    <a:pt x="11815" y="22167"/>
                  </a:cubicBezTo>
                  <a:cubicBezTo>
                    <a:pt x="14153" y="22167"/>
                    <a:pt x="16459" y="22064"/>
                    <a:pt x="18680" y="21571"/>
                  </a:cubicBezTo>
                  <a:cubicBezTo>
                    <a:pt x="19006" y="21497"/>
                    <a:pt x="19331" y="21416"/>
                    <a:pt x="19656" y="21326"/>
                  </a:cubicBezTo>
                  <a:cubicBezTo>
                    <a:pt x="20558" y="21074"/>
                    <a:pt x="21343" y="20595"/>
                    <a:pt x="22004" y="19971"/>
                  </a:cubicBezTo>
                  <a:cubicBezTo>
                    <a:pt x="22983" y="19049"/>
                    <a:pt x="23694" y="17808"/>
                    <a:pt x="24126" y="16500"/>
                  </a:cubicBezTo>
                  <a:cubicBezTo>
                    <a:pt x="24244" y="16148"/>
                    <a:pt x="24341" y="15789"/>
                    <a:pt x="24414" y="15430"/>
                  </a:cubicBezTo>
                  <a:cubicBezTo>
                    <a:pt x="24422" y="15390"/>
                    <a:pt x="24431" y="15346"/>
                    <a:pt x="24442" y="15306"/>
                  </a:cubicBezTo>
                  <a:cubicBezTo>
                    <a:pt x="24824" y="13374"/>
                    <a:pt x="25012" y="10916"/>
                    <a:pt x="24707" y="8599"/>
                  </a:cubicBezTo>
                  <a:cubicBezTo>
                    <a:pt x="24381" y="6128"/>
                    <a:pt x="23499" y="3817"/>
                    <a:pt x="21692" y="2476"/>
                  </a:cubicBezTo>
                  <a:cubicBezTo>
                    <a:pt x="19211" y="633"/>
                    <a:pt x="15937" y="0"/>
                    <a:pt x="12532" y="0"/>
                  </a:cubicBezTo>
                  <a:close/>
                </a:path>
              </a:pathLst>
            </a:custGeom>
            <a:solidFill>
              <a:srgbClr val="FFD8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2747;p45">
              <a:extLst>
                <a:ext uri="{FF2B5EF4-FFF2-40B4-BE49-F238E27FC236}">
                  <a16:creationId xmlns:a16="http://schemas.microsoft.com/office/drawing/2014/main" id="{13CE8488-2852-4988-99C7-C2F60582AD59}"/>
                </a:ext>
              </a:extLst>
            </p:cNvPr>
            <p:cNvSpPr/>
            <p:nvPr/>
          </p:nvSpPr>
          <p:spPr>
            <a:xfrm>
              <a:off x="8935021" y="3287276"/>
              <a:ext cx="34816" cy="65933"/>
            </a:xfrm>
            <a:custGeom>
              <a:avLst/>
              <a:gdLst/>
              <a:ahLst/>
              <a:cxnLst/>
              <a:rect l="l" t="t" r="r" b="b"/>
              <a:pathLst>
                <a:path w="1261" h="2388" extrusionOk="0">
                  <a:moveTo>
                    <a:pt x="314" y="0"/>
                  </a:moveTo>
                  <a:cubicBezTo>
                    <a:pt x="131" y="0"/>
                    <a:pt x="0" y="210"/>
                    <a:pt x="53" y="595"/>
                  </a:cubicBezTo>
                  <a:cubicBezTo>
                    <a:pt x="137" y="1185"/>
                    <a:pt x="238" y="1812"/>
                    <a:pt x="640" y="2255"/>
                  </a:cubicBezTo>
                  <a:cubicBezTo>
                    <a:pt x="697" y="2319"/>
                    <a:pt x="767" y="2379"/>
                    <a:pt x="852" y="2386"/>
                  </a:cubicBezTo>
                  <a:cubicBezTo>
                    <a:pt x="859" y="2387"/>
                    <a:pt x="865" y="2387"/>
                    <a:pt x="872" y="2387"/>
                  </a:cubicBezTo>
                  <a:cubicBezTo>
                    <a:pt x="1034" y="2387"/>
                    <a:pt x="1135" y="2191"/>
                    <a:pt x="1163" y="2024"/>
                  </a:cubicBezTo>
                  <a:cubicBezTo>
                    <a:pt x="1261" y="1441"/>
                    <a:pt x="1029" y="830"/>
                    <a:pt x="734" y="334"/>
                  </a:cubicBezTo>
                  <a:cubicBezTo>
                    <a:pt x="600" y="107"/>
                    <a:pt x="444" y="0"/>
                    <a:pt x="314" y="0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2748;p45">
              <a:extLst>
                <a:ext uri="{FF2B5EF4-FFF2-40B4-BE49-F238E27FC236}">
                  <a16:creationId xmlns:a16="http://schemas.microsoft.com/office/drawing/2014/main" id="{D72AE517-3C11-49E0-84E0-39F316C32404}"/>
                </a:ext>
              </a:extLst>
            </p:cNvPr>
            <p:cNvSpPr/>
            <p:nvPr/>
          </p:nvSpPr>
          <p:spPr>
            <a:xfrm>
              <a:off x="8953049" y="3371345"/>
              <a:ext cx="26892" cy="90257"/>
            </a:xfrm>
            <a:custGeom>
              <a:avLst/>
              <a:gdLst/>
              <a:ahLst/>
              <a:cxnLst/>
              <a:rect l="l" t="t" r="r" b="b"/>
              <a:pathLst>
                <a:path w="974" h="3269" extrusionOk="0">
                  <a:moveTo>
                    <a:pt x="363" y="0"/>
                  </a:moveTo>
                  <a:cubicBezTo>
                    <a:pt x="259" y="0"/>
                    <a:pt x="159" y="70"/>
                    <a:pt x="105" y="210"/>
                  </a:cubicBezTo>
                  <a:cubicBezTo>
                    <a:pt x="1" y="491"/>
                    <a:pt x="128" y="894"/>
                    <a:pt x="168" y="1179"/>
                  </a:cubicBezTo>
                  <a:cubicBezTo>
                    <a:pt x="172" y="1199"/>
                    <a:pt x="175" y="1222"/>
                    <a:pt x="179" y="1242"/>
                  </a:cubicBezTo>
                  <a:cubicBezTo>
                    <a:pt x="225" y="1578"/>
                    <a:pt x="266" y="1914"/>
                    <a:pt x="323" y="2248"/>
                  </a:cubicBezTo>
                  <a:cubicBezTo>
                    <a:pt x="373" y="2527"/>
                    <a:pt x="393" y="2936"/>
                    <a:pt x="554" y="3177"/>
                  </a:cubicBezTo>
                  <a:cubicBezTo>
                    <a:pt x="585" y="3230"/>
                    <a:pt x="645" y="3269"/>
                    <a:pt x="705" y="3269"/>
                  </a:cubicBezTo>
                  <a:cubicBezTo>
                    <a:pt x="709" y="3269"/>
                    <a:pt x="714" y="3269"/>
                    <a:pt x="718" y="3268"/>
                  </a:cubicBezTo>
                  <a:cubicBezTo>
                    <a:pt x="819" y="3251"/>
                    <a:pt x="866" y="3141"/>
                    <a:pt x="886" y="3044"/>
                  </a:cubicBezTo>
                  <a:cubicBezTo>
                    <a:pt x="967" y="2681"/>
                    <a:pt x="973" y="2289"/>
                    <a:pt x="967" y="1920"/>
                  </a:cubicBezTo>
                  <a:cubicBezTo>
                    <a:pt x="964" y="1363"/>
                    <a:pt x="964" y="592"/>
                    <a:pt x="601" y="132"/>
                  </a:cubicBezTo>
                  <a:cubicBezTo>
                    <a:pt x="533" y="44"/>
                    <a:pt x="446" y="0"/>
                    <a:pt x="363" y="0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2749;p45">
              <a:extLst>
                <a:ext uri="{FF2B5EF4-FFF2-40B4-BE49-F238E27FC236}">
                  <a16:creationId xmlns:a16="http://schemas.microsoft.com/office/drawing/2014/main" id="{39979734-9D9B-4F1C-BDDB-B6679699B02A}"/>
                </a:ext>
              </a:extLst>
            </p:cNvPr>
            <p:cNvSpPr/>
            <p:nvPr/>
          </p:nvSpPr>
          <p:spPr>
            <a:xfrm>
              <a:off x="8320129" y="3580065"/>
              <a:ext cx="601788" cy="178913"/>
            </a:xfrm>
            <a:custGeom>
              <a:avLst/>
              <a:gdLst/>
              <a:ahLst/>
              <a:cxnLst/>
              <a:rect l="l" t="t" r="r" b="b"/>
              <a:pathLst>
                <a:path w="21796" h="6480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393"/>
                    <a:pt x="178" y="782"/>
                    <a:pt x="302" y="1155"/>
                  </a:cubicBezTo>
                  <a:cubicBezTo>
                    <a:pt x="970" y="3167"/>
                    <a:pt x="2319" y="4853"/>
                    <a:pt x="4492" y="5688"/>
                  </a:cubicBezTo>
                  <a:cubicBezTo>
                    <a:pt x="4910" y="5849"/>
                    <a:pt x="5343" y="5976"/>
                    <a:pt x="5779" y="6077"/>
                  </a:cubicBezTo>
                  <a:cubicBezTo>
                    <a:pt x="7063" y="6376"/>
                    <a:pt x="8408" y="6442"/>
                    <a:pt x="9733" y="6462"/>
                  </a:cubicBezTo>
                  <a:cubicBezTo>
                    <a:pt x="10347" y="6473"/>
                    <a:pt x="10960" y="6479"/>
                    <a:pt x="11574" y="6479"/>
                  </a:cubicBezTo>
                  <a:cubicBezTo>
                    <a:pt x="13921" y="6479"/>
                    <a:pt x="16238" y="6376"/>
                    <a:pt x="18472" y="5883"/>
                  </a:cubicBezTo>
                  <a:cubicBezTo>
                    <a:pt x="18798" y="5809"/>
                    <a:pt x="19123" y="5728"/>
                    <a:pt x="19448" y="5638"/>
                  </a:cubicBezTo>
                  <a:cubicBezTo>
                    <a:pt x="20350" y="5386"/>
                    <a:pt x="21135" y="4907"/>
                    <a:pt x="21796" y="4283"/>
                  </a:cubicBezTo>
                  <a:lnTo>
                    <a:pt x="21796" y="4283"/>
                  </a:lnTo>
                  <a:cubicBezTo>
                    <a:pt x="20471" y="4631"/>
                    <a:pt x="19106" y="4829"/>
                    <a:pt x="17738" y="4904"/>
                  </a:cubicBezTo>
                  <a:cubicBezTo>
                    <a:pt x="17483" y="4920"/>
                    <a:pt x="17228" y="4930"/>
                    <a:pt x="16976" y="4937"/>
                  </a:cubicBezTo>
                  <a:cubicBezTo>
                    <a:pt x="16778" y="4941"/>
                    <a:pt x="16580" y="4944"/>
                    <a:pt x="16387" y="4944"/>
                  </a:cubicBezTo>
                  <a:cubicBezTo>
                    <a:pt x="14005" y="4944"/>
                    <a:pt x="11627" y="4615"/>
                    <a:pt x="9290" y="4162"/>
                  </a:cubicBezTo>
                  <a:cubicBezTo>
                    <a:pt x="8563" y="4021"/>
                    <a:pt x="7838" y="3867"/>
                    <a:pt x="7117" y="3686"/>
                  </a:cubicBezTo>
                  <a:cubicBezTo>
                    <a:pt x="5886" y="3378"/>
                    <a:pt x="4679" y="2989"/>
                    <a:pt x="3529" y="2452"/>
                  </a:cubicBezTo>
                  <a:cubicBezTo>
                    <a:pt x="2516" y="1979"/>
                    <a:pt x="1547" y="1382"/>
                    <a:pt x="698" y="651"/>
                  </a:cubicBezTo>
                  <a:cubicBezTo>
                    <a:pt x="454" y="446"/>
                    <a:pt x="222" y="229"/>
                    <a:pt x="1" y="0"/>
                  </a:cubicBezTo>
                  <a:close/>
                </a:path>
              </a:pathLst>
            </a:custGeom>
            <a:solidFill>
              <a:srgbClr val="52344E">
                <a:alpha val="167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2750;p45">
              <a:extLst>
                <a:ext uri="{FF2B5EF4-FFF2-40B4-BE49-F238E27FC236}">
                  <a16:creationId xmlns:a16="http://schemas.microsoft.com/office/drawing/2014/main" id="{3853C786-B0AC-45F4-8BC0-6418AD4D1A56}"/>
                </a:ext>
              </a:extLst>
            </p:cNvPr>
            <p:cNvSpPr/>
            <p:nvPr/>
          </p:nvSpPr>
          <p:spPr>
            <a:xfrm>
              <a:off x="8384870" y="3316900"/>
              <a:ext cx="231676" cy="228335"/>
            </a:xfrm>
            <a:custGeom>
              <a:avLst/>
              <a:gdLst/>
              <a:ahLst/>
              <a:cxnLst/>
              <a:rect l="l" t="t" r="r" b="b"/>
              <a:pathLst>
                <a:path w="8391" h="8270" extrusionOk="0">
                  <a:moveTo>
                    <a:pt x="4199" y="1"/>
                  </a:moveTo>
                  <a:cubicBezTo>
                    <a:pt x="4162" y="1"/>
                    <a:pt x="4125" y="1"/>
                    <a:pt x="4088" y="2"/>
                  </a:cubicBezTo>
                  <a:cubicBezTo>
                    <a:pt x="1805" y="58"/>
                    <a:pt x="0" y="1960"/>
                    <a:pt x="60" y="4244"/>
                  </a:cubicBezTo>
                  <a:cubicBezTo>
                    <a:pt x="120" y="6491"/>
                    <a:pt x="1957" y="8269"/>
                    <a:pt x="4191" y="8269"/>
                  </a:cubicBezTo>
                  <a:cubicBezTo>
                    <a:pt x="4228" y="8269"/>
                    <a:pt x="4266" y="8269"/>
                    <a:pt x="4303" y="8268"/>
                  </a:cubicBezTo>
                  <a:cubicBezTo>
                    <a:pt x="6586" y="8212"/>
                    <a:pt x="8391" y="6310"/>
                    <a:pt x="8330" y="4026"/>
                  </a:cubicBezTo>
                  <a:cubicBezTo>
                    <a:pt x="8271" y="1783"/>
                    <a:pt x="6433" y="1"/>
                    <a:pt x="4199" y="1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2751;p45">
              <a:extLst>
                <a:ext uri="{FF2B5EF4-FFF2-40B4-BE49-F238E27FC236}">
                  <a16:creationId xmlns:a16="http://schemas.microsoft.com/office/drawing/2014/main" id="{87F82B68-A30A-4E13-8F65-5F933D38AB5D}"/>
                </a:ext>
              </a:extLst>
            </p:cNvPr>
            <p:cNvSpPr/>
            <p:nvPr/>
          </p:nvSpPr>
          <p:spPr>
            <a:xfrm>
              <a:off x="8398840" y="3331809"/>
              <a:ext cx="205943" cy="203154"/>
            </a:xfrm>
            <a:custGeom>
              <a:avLst/>
              <a:gdLst/>
              <a:ahLst/>
              <a:cxnLst/>
              <a:rect l="l" t="t" r="r" b="b"/>
              <a:pathLst>
                <a:path w="7459" h="7358" extrusionOk="0">
                  <a:moveTo>
                    <a:pt x="3727" y="0"/>
                  </a:moveTo>
                  <a:cubicBezTo>
                    <a:pt x="3696" y="0"/>
                    <a:pt x="3664" y="1"/>
                    <a:pt x="3633" y="1"/>
                  </a:cubicBezTo>
                  <a:cubicBezTo>
                    <a:pt x="1600" y="55"/>
                    <a:pt x="0" y="1745"/>
                    <a:pt x="51" y="3775"/>
                  </a:cubicBezTo>
                  <a:cubicBezTo>
                    <a:pt x="103" y="5770"/>
                    <a:pt x="1736" y="7357"/>
                    <a:pt x="3724" y="7357"/>
                  </a:cubicBezTo>
                  <a:cubicBezTo>
                    <a:pt x="3757" y="7357"/>
                    <a:pt x="3790" y="7357"/>
                    <a:pt x="3823" y="7356"/>
                  </a:cubicBezTo>
                  <a:cubicBezTo>
                    <a:pt x="5856" y="7302"/>
                    <a:pt x="7459" y="5612"/>
                    <a:pt x="7405" y="3583"/>
                  </a:cubicBezTo>
                  <a:cubicBezTo>
                    <a:pt x="7375" y="2339"/>
                    <a:pt x="6727" y="1256"/>
                    <a:pt x="5765" y="619"/>
                  </a:cubicBezTo>
                  <a:lnTo>
                    <a:pt x="3753" y="2168"/>
                  </a:lnTo>
                  <a:lnTo>
                    <a:pt x="4755" y="146"/>
                  </a:lnTo>
                  <a:cubicBezTo>
                    <a:pt x="4429" y="50"/>
                    <a:pt x="4083" y="0"/>
                    <a:pt x="3727" y="0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2752;p45">
              <a:extLst>
                <a:ext uri="{FF2B5EF4-FFF2-40B4-BE49-F238E27FC236}">
                  <a16:creationId xmlns:a16="http://schemas.microsoft.com/office/drawing/2014/main" id="{AD89CA92-B5EC-4A4B-8AF8-0A3BACE50B1E}"/>
                </a:ext>
              </a:extLst>
            </p:cNvPr>
            <p:cNvSpPr/>
            <p:nvPr/>
          </p:nvSpPr>
          <p:spPr>
            <a:xfrm>
              <a:off x="8766886" y="3400582"/>
              <a:ext cx="170271" cy="48041"/>
            </a:xfrm>
            <a:custGeom>
              <a:avLst/>
              <a:gdLst/>
              <a:ahLst/>
              <a:cxnLst/>
              <a:rect l="l" t="t" r="r" b="b"/>
              <a:pathLst>
                <a:path w="6167" h="1740" extrusionOk="0">
                  <a:moveTo>
                    <a:pt x="3355" y="1"/>
                  </a:moveTo>
                  <a:cubicBezTo>
                    <a:pt x="2245" y="1"/>
                    <a:pt x="1047" y="306"/>
                    <a:pt x="251" y="1032"/>
                  </a:cubicBezTo>
                  <a:cubicBezTo>
                    <a:pt x="16" y="1250"/>
                    <a:pt x="0" y="1622"/>
                    <a:pt x="369" y="1720"/>
                  </a:cubicBezTo>
                  <a:cubicBezTo>
                    <a:pt x="422" y="1734"/>
                    <a:pt x="477" y="1740"/>
                    <a:pt x="533" y="1740"/>
                  </a:cubicBezTo>
                  <a:cubicBezTo>
                    <a:pt x="801" y="1740"/>
                    <a:pt x="1094" y="1603"/>
                    <a:pt x="1341" y="1545"/>
                  </a:cubicBezTo>
                  <a:cubicBezTo>
                    <a:pt x="1737" y="1448"/>
                    <a:pt x="2133" y="1361"/>
                    <a:pt x="2531" y="1287"/>
                  </a:cubicBezTo>
                  <a:cubicBezTo>
                    <a:pt x="3504" y="1102"/>
                    <a:pt x="4483" y="999"/>
                    <a:pt x="5466" y="895"/>
                  </a:cubicBezTo>
                  <a:cubicBezTo>
                    <a:pt x="5526" y="888"/>
                    <a:pt x="5587" y="881"/>
                    <a:pt x="5637" y="851"/>
                  </a:cubicBezTo>
                  <a:cubicBezTo>
                    <a:pt x="6167" y="545"/>
                    <a:pt x="4382" y="90"/>
                    <a:pt x="4209" y="63"/>
                  </a:cubicBezTo>
                  <a:cubicBezTo>
                    <a:pt x="3936" y="22"/>
                    <a:pt x="3648" y="1"/>
                    <a:pt x="3355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2753;p45">
              <a:extLst>
                <a:ext uri="{FF2B5EF4-FFF2-40B4-BE49-F238E27FC236}">
                  <a16:creationId xmlns:a16="http://schemas.microsoft.com/office/drawing/2014/main" id="{DFBB1827-B56B-4896-AF9E-7A6893DB6674}"/>
                </a:ext>
              </a:extLst>
            </p:cNvPr>
            <p:cNvSpPr/>
            <p:nvPr/>
          </p:nvSpPr>
          <p:spPr>
            <a:xfrm>
              <a:off x="8433461" y="3253069"/>
              <a:ext cx="71676" cy="39096"/>
            </a:xfrm>
            <a:custGeom>
              <a:avLst/>
              <a:gdLst/>
              <a:ahLst/>
              <a:cxnLst/>
              <a:rect l="l" t="t" r="r" b="b"/>
              <a:pathLst>
                <a:path w="2596" h="1416" extrusionOk="0">
                  <a:moveTo>
                    <a:pt x="2210" y="0"/>
                  </a:moveTo>
                  <a:cubicBezTo>
                    <a:pt x="1352" y="0"/>
                    <a:pt x="504" y="458"/>
                    <a:pt x="45" y="1183"/>
                  </a:cubicBezTo>
                  <a:cubicBezTo>
                    <a:pt x="0" y="1254"/>
                    <a:pt x="20" y="1348"/>
                    <a:pt x="91" y="1392"/>
                  </a:cubicBezTo>
                  <a:cubicBezTo>
                    <a:pt x="115" y="1405"/>
                    <a:pt x="141" y="1415"/>
                    <a:pt x="169" y="1415"/>
                  </a:cubicBezTo>
                  <a:cubicBezTo>
                    <a:pt x="218" y="1415"/>
                    <a:pt x="266" y="1389"/>
                    <a:pt x="296" y="1344"/>
                  </a:cubicBezTo>
                  <a:cubicBezTo>
                    <a:pt x="703" y="700"/>
                    <a:pt x="1454" y="298"/>
                    <a:pt x="2213" y="298"/>
                  </a:cubicBezTo>
                  <a:cubicBezTo>
                    <a:pt x="2284" y="298"/>
                    <a:pt x="2355" y="301"/>
                    <a:pt x="2425" y="308"/>
                  </a:cubicBezTo>
                  <a:cubicBezTo>
                    <a:pt x="2431" y="309"/>
                    <a:pt x="2437" y="309"/>
                    <a:pt x="2442" y="309"/>
                  </a:cubicBezTo>
                  <a:cubicBezTo>
                    <a:pt x="2516" y="309"/>
                    <a:pt x="2580" y="252"/>
                    <a:pt x="2586" y="177"/>
                  </a:cubicBezTo>
                  <a:cubicBezTo>
                    <a:pt x="2596" y="94"/>
                    <a:pt x="2536" y="20"/>
                    <a:pt x="2455" y="13"/>
                  </a:cubicBezTo>
                  <a:cubicBezTo>
                    <a:pt x="2373" y="5"/>
                    <a:pt x="2292" y="0"/>
                    <a:pt x="2210" y="0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2754;p45">
              <a:extLst>
                <a:ext uri="{FF2B5EF4-FFF2-40B4-BE49-F238E27FC236}">
                  <a16:creationId xmlns:a16="http://schemas.microsoft.com/office/drawing/2014/main" id="{059A63B4-056A-4862-AE3D-FAC4517D94CF}"/>
                </a:ext>
              </a:extLst>
            </p:cNvPr>
            <p:cNvSpPr/>
            <p:nvPr/>
          </p:nvSpPr>
          <p:spPr>
            <a:xfrm>
              <a:off x="8832235" y="3249729"/>
              <a:ext cx="76783" cy="28355"/>
            </a:xfrm>
            <a:custGeom>
              <a:avLst/>
              <a:gdLst/>
              <a:ahLst/>
              <a:cxnLst/>
              <a:rect l="l" t="t" r="r" b="b"/>
              <a:pathLst>
                <a:path w="2781" h="1027" extrusionOk="0">
                  <a:moveTo>
                    <a:pt x="868" y="1"/>
                  </a:moveTo>
                  <a:cubicBezTo>
                    <a:pt x="616" y="1"/>
                    <a:pt x="365" y="38"/>
                    <a:pt x="124" y="114"/>
                  </a:cubicBezTo>
                  <a:cubicBezTo>
                    <a:pt x="44" y="141"/>
                    <a:pt x="0" y="225"/>
                    <a:pt x="28" y="302"/>
                  </a:cubicBezTo>
                  <a:cubicBezTo>
                    <a:pt x="46" y="366"/>
                    <a:pt x="103" y="407"/>
                    <a:pt x="166" y="407"/>
                  </a:cubicBezTo>
                  <a:cubicBezTo>
                    <a:pt x="182" y="407"/>
                    <a:pt x="199" y="404"/>
                    <a:pt x="215" y="399"/>
                  </a:cubicBezTo>
                  <a:cubicBezTo>
                    <a:pt x="427" y="332"/>
                    <a:pt x="648" y="299"/>
                    <a:pt x="869" y="299"/>
                  </a:cubicBezTo>
                  <a:cubicBezTo>
                    <a:pt x="1475" y="299"/>
                    <a:pt x="2084" y="542"/>
                    <a:pt x="2509" y="979"/>
                  </a:cubicBezTo>
                  <a:cubicBezTo>
                    <a:pt x="2535" y="1010"/>
                    <a:pt x="2576" y="1027"/>
                    <a:pt x="2616" y="1027"/>
                  </a:cubicBezTo>
                  <a:cubicBezTo>
                    <a:pt x="2653" y="1027"/>
                    <a:pt x="2690" y="1013"/>
                    <a:pt x="2717" y="982"/>
                  </a:cubicBezTo>
                  <a:cubicBezTo>
                    <a:pt x="2777" y="926"/>
                    <a:pt x="2780" y="832"/>
                    <a:pt x="2724" y="771"/>
                  </a:cubicBezTo>
                  <a:cubicBezTo>
                    <a:pt x="2242" y="275"/>
                    <a:pt x="1555" y="1"/>
                    <a:pt x="868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2755;p45">
              <a:extLst>
                <a:ext uri="{FF2B5EF4-FFF2-40B4-BE49-F238E27FC236}">
                  <a16:creationId xmlns:a16="http://schemas.microsoft.com/office/drawing/2014/main" id="{AFC53DC7-696A-4263-B15E-F6C59944E32D}"/>
                </a:ext>
              </a:extLst>
            </p:cNvPr>
            <p:cNvSpPr/>
            <p:nvPr/>
          </p:nvSpPr>
          <p:spPr>
            <a:xfrm>
              <a:off x="8599663" y="3500525"/>
              <a:ext cx="219831" cy="131838"/>
            </a:xfrm>
            <a:custGeom>
              <a:avLst/>
              <a:gdLst/>
              <a:ahLst/>
              <a:cxnLst/>
              <a:rect l="l" t="t" r="r" b="b"/>
              <a:pathLst>
                <a:path w="7962" h="4775" extrusionOk="0">
                  <a:moveTo>
                    <a:pt x="7961" y="1"/>
                  </a:moveTo>
                  <a:lnTo>
                    <a:pt x="1" y="1785"/>
                  </a:lnTo>
                  <a:cubicBezTo>
                    <a:pt x="1" y="1785"/>
                    <a:pt x="292" y="2932"/>
                    <a:pt x="1191" y="3804"/>
                  </a:cubicBezTo>
                  <a:cubicBezTo>
                    <a:pt x="1744" y="4342"/>
                    <a:pt x="2526" y="4775"/>
                    <a:pt x="3610" y="4775"/>
                  </a:cubicBezTo>
                  <a:cubicBezTo>
                    <a:pt x="3952" y="4775"/>
                    <a:pt x="4325" y="4732"/>
                    <a:pt x="4729" y="4635"/>
                  </a:cubicBezTo>
                  <a:cubicBezTo>
                    <a:pt x="6138" y="4300"/>
                    <a:pt x="6932" y="3355"/>
                    <a:pt x="7381" y="2406"/>
                  </a:cubicBezTo>
                  <a:cubicBezTo>
                    <a:pt x="7944" y="1208"/>
                    <a:pt x="7961" y="1"/>
                    <a:pt x="7961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2756;p45">
              <a:extLst>
                <a:ext uri="{FF2B5EF4-FFF2-40B4-BE49-F238E27FC236}">
                  <a16:creationId xmlns:a16="http://schemas.microsoft.com/office/drawing/2014/main" id="{77E36C98-83FB-48C6-9B4B-FB0616DCA649}"/>
                </a:ext>
              </a:extLst>
            </p:cNvPr>
            <p:cNvSpPr/>
            <p:nvPr/>
          </p:nvSpPr>
          <p:spPr>
            <a:xfrm>
              <a:off x="8632517" y="3551297"/>
              <a:ext cx="170961" cy="81063"/>
            </a:xfrm>
            <a:custGeom>
              <a:avLst/>
              <a:gdLst/>
              <a:ahLst/>
              <a:cxnLst/>
              <a:rect l="l" t="t" r="r" b="b"/>
              <a:pathLst>
                <a:path w="6192" h="2936" extrusionOk="0">
                  <a:moveTo>
                    <a:pt x="4704" y="1"/>
                  </a:moveTo>
                  <a:cubicBezTo>
                    <a:pt x="4275" y="1"/>
                    <a:pt x="3851" y="91"/>
                    <a:pt x="3431" y="194"/>
                  </a:cubicBezTo>
                  <a:cubicBezTo>
                    <a:pt x="2962" y="312"/>
                    <a:pt x="2496" y="449"/>
                    <a:pt x="2046" y="627"/>
                  </a:cubicBezTo>
                  <a:cubicBezTo>
                    <a:pt x="1356" y="895"/>
                    <a:pt x="440" y="1321"/>
                    <a:pt x="1" y="1965"/>
                  </a:cubicBezTo>
                  <a:cubicBezTo>
                    <a:pt x="554" y="2503"/>
                    <a:pt x="1336" y="2936"/>
                    <a:pt x="2420" y="2936"/>
                  </a:cubicBezTo>
                  <a:cubicBezTo>
                    <a:pt x="2762" y="2936"/>
                    <a:pt x="3135" y="2893"/>
                    <a:pt x="3539" y="2796"/>
                  </a:cubicBezTo>
                  <a:cubicBezTo>
                    <a:pt x="4948" y="2461"/>
                    <a:pt x="5742" y="1516"/>
                    <a:pt x="6191" y="567"/>
                  </a:cubicBezTo>
                  <a:cubicBezTo>
                    <a:pt x="5876" y="221"/>
                    <a:pt x="5400" y="47"/>
                    <a:pt x="4931" y="10"/>
                  </a:cubicBezTo>
                  <a:cubicBezTo>
                    <a:pt x="4855" y="4"/>
                    <a:pt x="4779" y="1"/>
                    <a:pt x="4704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2757;p45">
              <a:extLst>
                <a:ext uri="{FF2B5EF4-FFF2-40B4-BE49-F238E27FC236}">
                  <a16:creationId xmlns:a16="http://schemas.microsoft.com/office/drawing/2014/main" id="{C2E9741C-004E-4FE9-87E1-C6B0B19B3B84}"/>
                </a:ext>
              </a:extLst>
            </p:cNvPr>
            <p:cNvSpPr/>
            <p:nvPr/>
          </p:nvSpPr>
          <p:spPr>
            <a:xfrm>
              <a:off x="8369768" y="3523026"/>
              <a:ext cx="154726" cy="150585"/>
            </a:xfrm>
            <a:custGeom>
              <a:avLst/>
              <a:gdLst/>
              <a:ahLst/>
              <a:cxnLst/>
              <a:rect l="l" t="t" r="r" b="b"/>
              <a:pathLst>
                <a:path w="5604" h="5454" extrusionOk="0">
                  <a:moveTo>
                    <a:pt x="2802" y="1"/>
                  </a:moveTo>
                  <a:cubicBezTo>
                    <a:pt x="1362" y="1"/>
                    <a:pt x="156" y="1128"/>
                    <a:pt x="81" y="2583"/>
                  </a:cubicBezTo>
                  <a:cubicBezTo>
                    <a:pt x="1" y="4089"/>
                    <a:pt x="1157" y="5369"/>
                    <a:pt x="2660" y="5450"/>
                  </a:cubicBezTo>
                  <a:cubicBezTo>
                    <a:pt x="2708" y="5452"/>
                    <a:pt x="2755" y="5454"/>
                    <a:pt x="2802" y="5454"/>
                  </a:cubicBezTo>
                  <a:cubicBezTo>
                    <a:pt x="4243" y="5454"/>
                    <a:pt x="5449" y="4326"/>
                    <a:pt x="5523" y="2868"/>
                  </a:cubicBezTo>
                  <a:cubicBezTo>
                    <a:pt x="5604" y="1365"/>
                    <a:pt x="4447" y="85"/>
                    <a:pt x="2945" y="4"/>
                  </a:cubicBezTo>
                  <a:cubicBezTo>
                    <a:pt x="2897" y="2"/>
                    <a:pt x="2850" y="1"/>
                    <a:pt x="2802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2758;p45">
              <a:extLst>
                <a:ext uri="{FF2B5EF4-FFF2-40B4-BE49-F238E27FC236}">
                  <a16:creationId xmlns:a16="http://schemas.microsoft.com/office/drawing/2014/main" id="{471201CE-9F64-4EBF-AABC-E890CB9FC1AB}"/>
                </a:ext>
              </a:extLst>
            </p:cNvPr>
            <p:cNvSpPr/>
            <p:nvPr/>
          </p:nvSpPr>
          <p:spPr>
            <a:xfrm>
              <a:off x="8817989" y="3497378"/>
              <a:ext cx="154644" cy="150502"/>
            </a:xfrm>
            <a:custGeom>
              <a:avLst/>
              <a:gdLst/>
              <a:ahLst/>
              <a:cxnLst/>
              <a:rect l="l" t="t" r="r" b="b"/>
              <a:pathLst>
                <a:path w="5601" h="5451" extrusionOk="0">
                  <a:moveTo>
                    <a:pt x="2797" y="1"/>
                  </a:moveTo>
                  <a:cubicBezTo>
                    <a:pt x="1358" y="1"/>
                    <a:pt x="155" y="1130"/>
                    <a:pt x="81" y="2583"/>
                  </a:cubicBezTo>
                  <a:cubicBezTo>
                    <a:pt x="0" y="4085"/>
                    <a:pt x="1154" y="5370"/>
                    <a:pt x="2659" y="5447"/>
                  </a:cubicBezTo>
                  <a:cubicBezTo>
                    <a:pt x="2709" y="5450"/>
                    <a:pt x="2758" y="5451"/>
                    <a:pt x="2807" y="5451"/>
                  </a:cubicBezTo>
                  <a:cubicBezTo>
                    <a:pt x="4244" y="5451"/>
                    <a:pt x="5445" y="4321"/>
                    <a:pt x="5523" y="2868"/>
                  </a:cubicBezTo>
                  <a:cubicBezTo>
                    <a:pt x="5600" y="1366"/>
                    <a:pt x="4447" y="81"/>
                    <a:pt x="2944" y="5"/>
                  </a:cubicBezTo>
                  <a:cubicBezTo>
                    <a:pt x="2895" y="2"/>
                    <a:pt x="2846" y="1"/>
                    <a:pt x="2797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2562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48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3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2" grpId="0"/>
      <p:bldP spid="47" grpId="0" animBg="1"/>
      <p:bldP spid="48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566877" y="582660"/>
            <a:ext cx="434195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บันทึกรายรับรายจ่ายของเด็กหญิงใบบัว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 ถึง 3 </a:t>
            </a:r>
            <a:r>
              <a:rPr kumimoji="0" lang="th-TH" altLang="th-TH" b="1" i="0" u="none" strike="noStrike" kern="1200" cap="none" spc="0" normalizeH="0" baseline="0" noProof="0" dirty="0" err="1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พฤศ</a:t>
            </a:r>
            <a:r>
              <a:rPr lang="th-TH" altLang="th-TH" b="1" dirty="0">
                <a:solidFill>
                  <a:srgbClr val="660066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จิกายน</a:t>
            </a: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พ.ศ. 2562</a:t>
            </a: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5" name="ตาราง 6">
            <a:extLst>
              <a:ext uri="{FF2B5EF4-FFF2-40B4-BE49-F238E27FC236}">
                <a16:creationId xmlns:a16="http://schemas.microsoft.com/office/drawing/2014/main" id="{6E27F395-69A6-420A-AFB0-FD00237F53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5717906"/>
              </p:ext>
            </p:extLst>
          </p:nvPr>
        </p:nvGraphicFramePr>
        <p:xfrm>
          <a:off x="2371635" y="1388558"/>
          <a:ext cx="7249880" cy="4937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196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3178690555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236831069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52177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 พ.ย. 62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 พ.ย. 62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 พ.ย. 62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ย่าให้เงิน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ซื้อสีไม้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ซื้อสมุดวานเขียน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ช่วยป้าทำงานได้เงิน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ซื้อถุงเท้า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30.00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714375" indent="-714375"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35.50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80.25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16.50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20.25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39.50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114.50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227.50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188.00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l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1611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4795"/>
                            </p:stCondLst>
                            <p:childTnLst>
                              <p:par>
                                <p:cTn id="9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1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8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BA6EF2E2-5D1B-4BD7-BB8D-3D63AF769523}"/>
              </a:ext>
            </a:extLst>
          </p:cNvPr>
          <p:cNvSpPr txBox="1"/>
          <p:nvPr/>
        </p:nvSpPr>
        <p:spPr>
          <a:xfrm>
            <a:off x="2342429" y="1696167"/>
            <a:ext cx="815491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บันทึกรายรับรายจ่ายของเด็กหญิงใบบัว วันที่ 1 ถึง 3 พฤศจิกายน 2562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FC16A7A5-0659-4ECB-99E3-ADACB47FB58C}"/>
              </a:ext>
            </a:extLst>
          </p:cNvPr>
          <p:cNvSpPr txBox="1"/>
          <p:nvPr/>
        </p:nvSpPr>
        <p:spPr>
          <a:xfrm>
            <a:off x="2351138" y="2538118"/>
            <a:ext cx="787624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lnSpc>
                <a:spcPct val="150000"/>
              </a:lnSpc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วันที่ 1 พฤศจิกายน หลังจากซื้อขนมแล้ว ใบบัวเหลือเงิน 114.50 บาท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5" name="Google Shape;931;p50">
            <a:extLst>
              <a:ext uri="{FF2B5EF4-FFF2-40B4-BE49-F238E27FC236}">
                <a16:creationId xmlns:a16="http://schemas.microsoft.com/office/drawing/2014/main" id="{94605B6A-FE56-4AE1-ACC7-84094EA28538}"/>
              </a:ext>
            </a:extLst>
          </p:cNvPr>
          <p:cNvSpPr/>
          <p:nvPr/>
        </p:nvSpPr>
        <p:spPr>
          <a:xfrm>
            <a:off x="1174840" y="886320"/>
            <a:ext cx="4477018" cy="513582"/>
          </a:xfrm>
          <a:prstGeom prst="roundRect">
            <a:avLst>
              <a:gd name="adj" fmla="val 50000"/>
            </a:avLst>
          </a:prstGeom>
          <a:gradFill>
            <a:gsLst>
              <a:gs pos="0">
                <a:srgbClr val="FFE599"/>
              </a:gs>
              <a:gs pos="100000">
                <a:srgbClr val="FFD966"/>
              </a:gs>
            </a:gsLst>
            <a:lin ang="5400700" scaled="0"/>
          </a:gradFill>
          <a:ln>
            <a:noFill/>
          </a:ln>
          <a:effectLst>
            <a:outerShdw blurRad="128588" dist="57150" dir="9480000" algn="bl" rotWithShape="0">
              <a:srgbClr val="E32D85">
                <a:alpha val="24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3A8DB7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D0169B38-C2A7-484F-BE52-95022F713B1E}"/>
              </a:ext>
            </a:extLst>
          </p:cNvPr>
          <p:cNvSpPr txBox="1"/>
          <p:nvPr/>
        </p:nvSpPr>
        <p:spPr>
          <a:xfrm>
            <a:off x="1425427" y="823593"/>
            <a:ext cx="399816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3A8DB7"/>
                </a:solidFill>
                <a:effectLst/>
                <a:uLnTx/>
                <a:uFillTx/>
                <a:latin typeface="CmPrasanmit" panose="02000000000000000000" pitchFamily="2" charset="-34"/>
                <a:ea typeface="Source Sans Pro"/>
                <a:cs typeface="CmPrasanmit" panose="02000000000000000000" pitchFamily="2" charset="-34"/>
                <a:sym typeface="Source Sans Pro"/>
              </a:rPr>
              <a:t>รู้อะไรบ้างจากบันทึกรายรับรายจ่าย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6" name="Google Shape;3842;p61">
            <a:extLst>
              <a:ext uri="{FF2B5EF4-FFF2-40B4-BE49-F238E27FC236}">
                <a16:creationId xmlns:a16="http://schemas.microsoft.com/office/drawing/2014/main" id="{4EF0349F-4280-4BCD-B2CF-A54F23B4512D}"/>
              </a:ext>
            </a:extLst>
          </p:cNvPr>
          <p:cNvSpPr txBox="1"/>
          <p:nvPr/>
        </p:nvSpPr>
        <p:spPr>
          <a:xfrm>
            <a:off x="2338438" y="3283182"/>
            <a:ext cx="787624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วันที่ 1 พฤศจิกายน 2562 ใบบัวมีรายจ่าย ซื้อขนม 35.50 บาท</a:t>
            </a:r>
          </a:p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และซื้อสีไม้ 80.25 บาท รวมเป็นเงิน 115.75 บาท</a:t>
            </a:r>
          </a:p>
        </p:txBody>
      </p:sp>
      <p:sp>
        <p:nvSpPr>
          <p:cNvPr id="100" name="Google Shape;3842;p61">
            <a:extLst>
              <a:ext uri="{FF2B5EF4-FFF2-40B4-BE49-F238E27FC236}">
                <a16:creationId xmlns:a16="http://schemas.microsoft.com/office/drawing/2014/main" id="{849E2C0A-437D-414C-ABC8-9E27E8000409}"/>
              </a:ext>
            </a:extLst>
          </p:cNvPr>
          <p:cNvSpPr txBox="1"/>
          <p:nvPr/>
        </p:nvSpPr>
        <p:spPr>
          <a:xfrm>
            <a:off x="2329729" y="4677467"/>
            <a:ext cx="787624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วันที่ 2 พฤศจิกายน 2562 ใบบัวมีรายรับจากพ่อให้เงิน 100 บาท</a:t>
            </a:r>
          </a:p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และช่วยป้าทำงานได้เงิน 30 บาท รวมเป็นเงิน 130 บาท</a:t>
            </a: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BFF8DC7B-CC3E-4BC4-A819-8F8A946875E9}"/>
              </a:ext>
            </a:extLst>
          </p:cNvPr>
          <p:cNvGrpSpPr/>
          <p:nvPr/>
        </p:nvGrpSpPr>
        <p:grpSpPr>
          <a:xfrm>
            <a:off x="1793960" y="1399902"/>
            <a:ext cx="561169" cy="3755539"/>
            <a:chOff x="1793960" y="1295397"/>
            <a:chExt cx="561169" cy="3755539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12DC27E5-FF79-4B0A-A095-3CD9738CFAB1}"/>
                </a:ext>
              </a:extLst>
            </p:cNvPr>
            <p:cNvCxnSpPr/>
            <p:nvPr/>
          </p:nvCxnSpPr>
          <p:spPr>
            <a:xfrm>
              <a:off x="1802669" y="1295397"/>
              <a:ext cx="0" cy="3677197"/>
            </a:xfrm>
            <a:prstGeom prst="line">
              <a:avLst/>
            </a:prstGeom>
            <a:ln w="19050">
              <a:solidFill>
                <a:srgbClr val="52344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" name="กลุ่ม 11">
              <a:extLst>
                <a:ext uri="{FF2B5EF4-FFF2-40B4-BE49-F238E27FC236}">
                  <a16:creationId xmlns:a16="http://schemas.microsoft.com/office/drawing/2014/main" id="{0802F978-80F0-4631-AE6F-C550F2560290}"/>
                </a:ext>
              </a:extLst>
            </p:cNvPr>
            <p:cNvGrpSpPr/>
            <p:nvPr/>
          </p:nvGrpSpPr>
          <p:grpSpPr>
            <a:xfrm>
              <a:off x="1802669" y="1760318"/>
              <a:ext cx="539760" cy="174000"/>
              <a:chOff x="1802669" y="1629686"/>
              <a:chExt cx="539760" cy="174000"/>
            </a:xfrm>
          </p:grpSpPr>
          <p:sp>
            <p:nvSpPr>
              <p:cNvPr id="60" name="Google Shape;2705;p45">
                <a:extLst>
                  <a:ext uri="{FF2B5EF4-FFF2-40B4-BE49-F238E27FC236}">
                    <a16:creationId xmlns:a16="http://schemas.microsoft.com/office/drawing/2014/main" id="{8B660106-E166-4E20-8A4E-35D837B6E18C}"/>
                  </a:ext>
                </a:extLst>
              </p:cNvPr>
              <p:cNvSpPr/>
              <p:nvPr/>
            </p:nvSpPr>
            <p:spPr>
              <a:xfrm>
                <a:off x="2168429" y="1629686"/>
                <a:ext cx="174000" cy="174000"/>
              </a:xfrm>
              <a:prstGeom prst="ellipse">
                <a:avLst/>
              </a:prstGeom>
              <a:solidFill>
                <a:srgbClr val="81F0A4"/>
              </a:solidFill>
              <a:ln w="19050" cap="flat" cmpd="sng">
                <a:solidFill>
                  <a:srgbClr val="523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tarell"/>
                  <a:ea typeface="Cantarell"/>
                  <a:cs typeface="Cantarell"/>
                  <a:sym typeface="Cantarell"/>
                </a:endParaRPr>
              </a:p>
            </p:txBody>
          </p:sp>
          <p:cxnSp>
            <p:nvCxnSpPr>
              <p:cNvPr id="11" name="ตัวเชื่อมต่อตรง 10">
                <a:extLst>
                  <a:ext uri="{FF2B5EF4-FFF2-40B4-BE49-F238E27FC236}">
                    <a16:creationId xmlns:a16="http://schemas.microsoft.com/office/drawing/2014/main" id="{17E7A20B-3A9A-42F5-AAF9-3F4A0A50A787}"/>
                  </a:ext>
                </a:extLst>
              </p:cNvPr>
              <p:cNvCxnSpPr/>
              <p:nvPr/>
            </p:nvCxnSpPr>
            <p:spPr>
              <a:xfrm>
                <a:off x="1802669" y="1724297"/>
                <a:ext cx="365760" cy="0"/>
              </a:xfrm>
              <a:prstGeom prst="line">
                <a:avLst/>
              </a:prstGeom>
              <a:ln w="19050">
                <a:solidFill>
                  <a:srgbClr val="52344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8" name="กลุ่ม 67">
              <a:extLst>
                <a:ext uri="{FF2B5EF4-FFF2-40B4-BE49-F238E27FC236}">
                  <a16:creationId xmlns:a16="http://schemas.microsoft.com/office/drawing/2014/main" id="{17D8717C-DFA0-4640-90B2-BEB80C10D760}"/>
                </a:ext>
              </a:extLst>
            </p:cNvPr>
            <p:cNvGrpSpPr/>
            <p:nvPr/>
          </p:nvGrpSpPr>
          <p:grpSpPr>
            <a:xfrm>
              <a:off x="1815369" y="2606956"/>
              <a:ext cx="539760" cy="174000"/>
              <a:chOff x="1802669" y="1629686"/>
              <a:chExt cx="539760" cy="174000"/>
            </a:xfrm>
          </p:grpSpPr>
          <p:sp>
            <p:nvSpPr>
              <p:cNvPr id="69" name="Google Shape;2705;p45">
                <a:extLst>
                  <a:ext uri="{FF2B5EF4-FFF2-40B4-BE49-F238E27FC236}">
                    <a16:creationId xmlns:a16="http://schemas.microsoft.com/office/drawing/2014/main" id="{EA65F506-C436-4979-912F-46DA773E11BC}"/>
                  </a:ext>
                </a:extLst>
              </p:cNvPr>
              <p:cNvSpPr/>
              <p:nvPr/>
            </p:nvSpPr>
            <p:spPr>
              <a:xfrm>
                <a:off x="2168429" y="1629686"/>
                <a:ext cx="174000" cy="174000"/>
              </a:xfrm>
              <a:prstGeom prst="ellipse">
                <a:avLst/>
              </a:prstGeom>
              <a:solidFill>
                <a:srgbClr val="81F0A4"/>
              </a:solidFill>
              <a:ln w="19050" cap="flat" cmpd="sng">
                <a:solidFill>
                  <a:srgbClr val="523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tarell"/>
                  <a:ea typeface="Cantarell"/>
                  <a:cs typeface="Cantarell"/>
                  <a:sym typeface="Cantarell"/>
                </a:endParaRPr>
              </a:p>
            </p:txBody>
          </p:sp>
          <p:cxnSp>
            <p:nvCxnSpPr>
              <p:cNvPr id="95" name="ตัวเชื่อมต่อตรง 94">
                <a:extLst>
                  <a:ext uri="{FF2B5EF4-FFF2-40B4-BE49-F238E27FC236}">
                    <a16:creationId xmlns:a16="http://schemas.microsoft.com/office/drawing/2014/main" id="{87B30454-16D6-4D6C-8029-3EE26A9259E0}"/>
                  </a:ext>
                </a:extLst>
              </p:cNvPr>
              <p:cNvCxnSpPr/>
              <p:nvPr/>
            </p:nvCxnSpPr>
            <p:spPr>
              <a:xfrm>
                <a:off x="1802669" y="1724297"/>
                <a:ext cx="365760" cy="0"/>
              </a:xfrm>
              <a:prstGeom prst="line">
                <a:avLst/>
              </a:prstGeom>
              <a:ln w="19050">
                <a:solidFill>
                  <a:srgbClr val="52344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7" name="กลุ่ม 96">
              <a:extLst>
                <a:ext uri="{FF2B5EF4-FFF2-40B4-BE49-F238E27FC236}">
                  <a16:creationId xmlns:a16="http://schemas.microsoft.com/office/drawing/2014/main" id="{2A52ABBF-F8A3-47C2-8CA5-0B84A6062321}"/>
                </a:ext>
              </a:extLst>
            </p:cNvPr>
            <p:cNvGrpSpPr/>
            <p:nvPr/>
          </p:nvGrpSpPr>
          <p:grpSpPr>
            <a:xfrm>
              <a:off x="1802669" y="3482651"/>
              <a:ext cx="539760" cy="174000"/>
              <a:chOff x="1802669" y="1629686"/>
              <a:chExt cx="539760" cy="174000"/>
            </a:xfrm>
          </p:grpSpPr>
          <p:sp>
            <p:nvSpPr>
              <p:cNvPr id="98" name="Google Shape;2705;p45">
                <a:extLst>
                  <a:ext uri="{FF2B5EF4-FFF2-40B4-BE49-F238E27FC236}">
                    <a16:creationId xmlns:a16="http://schemas.microsoft.com/office/drawing/2014/main" id="{106A6E84-9225-4902-B16D-7C2169AA2995}"/>
                  </a:ext>
                </a:extLst>
              </p:cNvPr>
              <p:cNvSpPr/>
              <p:nvPr/>
            </p:nvSpPr>
            <p:spPr>
              <a:xfrm>
                <a:off x="2168429" y="1629686"/>
                <a:ext cx="174000" cy="174000"/>
              </a:xfrm>
              <a:prstGeom prst="ellipse">
                <a:avLst/>
              </a:prstGeom>
              <a:solidFill>
                <a:srgbClr val="81F0A4"/>
              </a:solidFill>
              <a:ln w="19050" cap="flat" cmpd="sng">
                <a:solidFill>
                  <a:srgbClr val="523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tarell"/>
                  <a:ea typeface="Cantarell"/>
                  <a:cs typeface="Cantarell"/>
                  <a:sym typeface="Cantarell"/>
                </a:endParaRPr>
              </a:p>
            </p:txBody>
          </p:sp>
          <p:cxnSp>
            <p:nvCxnSpPr>
              <p:cNvPr id="99" name="ตัวเชื่อมต่อตรง 98">
                <a:extLst>
                  <a:ext uri="{FF2B5EF4-FFF2-40B4-BE49-F238E27FC236}">
                    <a16:creationId xmlns:a16="http://schemas.microsoft.com/office/drawing/2014/main" id="{704763CA-EBB6-46A0-AE02-59253F361814}"/>
                  </a:ext>
                </a:extLst>
              </p:cNvPr>
              <p:cNvCxnSpPr/>
              <p:nvPr/>
            </p:nvCxnSpPr>
            <p:spPr>
              <a:xfrm>
                <a:off x="1802669" y="1724297"/>
                <a:ext cx="365760" cy="0"/>
              </a:xfrm>
              <a:prstGeom prst="line">
                <a:avLst/>
              </a:prstGeom>
              <a:ln w="19050">
                <a:solidFill>
                  <a:srgbClr val="52344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ADB19ED0-54A2-4376-B664-280202B83C46}"/>
                </a:ext>
              </a:extLst>
            </p:cNvPr>
            <p:cNvGrpSpPr/>
            <p:nvPr/>
          </p:nvGrpSpPr>
          <p:grpSpPr>
            <a:xfrm>
              <a:off x="1793960" y="4876936"/>
              <a:ext cx="539760" cy="174000"/>
              <a:chOff x="1802669" y="1629686"/>
              <a:chExt cx="539760" cy="174000"/>
            </a:xfrm>
          </p:grpSpPr>
          <p:sp>
            <p:nvSpPr>
              <p:cNvPr id="102" name="Google Shape;2705;p45">
                <a:extLst>
                  <a:ext uri="{FF2B5EF4-FFF2-40B4-BE49-F238E27FC236}">
                    <a16:creationId xmlns:a16="http://schemas.microsoft.com/office/drawing/2014/main" id="{D2EF45AF-B87E-475E-88EA-EE41BAE487E3}"/>
                  </a:ext>
                </a:extLst>
              </p:cNvPr>
              <p:cNvSpPr/>
              <p:nvPr/>
            </p:nvSpPr>
            <p:spPr>
              <a:xfrm>
                <a:off x="2168429" y="1629686"/>
                <a:ext cx="174000" cy="174000"/>
              </a:xfrm>
              <a:prstGeom prst="ellipse">
                <a:avLst/>
              </a:prstGeom>
              <a:solidFill>
                <a:srgbClr val="81F0A4"/>
              </a:solidFill>
              <a:ln w="19050" cap="flat" cmpd="sng">
                <a:solidFill>
                  <a:srgbClr val="52344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tarell"/>
                  <a:ea typeface="Cantarell"/>
                  <a:cs typeface="Cantarell"/>
                  <a:sym typeface="Cantarell"/>
                </a:endParaRPr>
              </a:p>
            </p:txBody>
          </p:sp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A42A62B6-2266-4E7E-997B-15C102B0DFEA}"/>
                  </a:ext>
                </a:extLst>
              </p:cNvPr>
              <p:cNvCxnSpPr/>
              <p:nvPr/>
            </p:nvCxnSpPr>
            <p:spPr>
              <a:xfrm>
                <a:off x="1802669" y="1724297"/>
                <a:ext cx="365760" cy="0"/>
              </a:xfrm>
              <a:prstGeom prst="line">
                <a:avLst/>
              </a:prstGeom>
              <a:ln w="19050">
                <a:solidFill>
                  <a:srgbClr val="52344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5012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7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1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5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94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6" grpId="0"/>
      <p:bldP spid="55" grpId="0" animBg="1"/>
      <p:bldP spid="6" grpId="0"/>
      <p:bldP spid="96" grpId="0"/>
      <p:bldP spid="10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763FAA93-8558-4DF8-86AB-16A361E8989D}"/>
              </a:ext>
            </a:extLst>
          </p:cNvPr>
          <p:cNvSpPr txBox="1"/>
          <p:nvPr/>
        </p:nvSpPr>
        <p:spPr>
          <a:xfrm>
            <a:off x="3925022" y="1423201"/>
            <a:ext cx="434195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บันทึกรายรับรายจ่ายของเด็กชายต้นกล้า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10 ถึง 12 </a:t>
            </a:r>
            <a:r>
              <a:rPr kumimoji="0" lang="th-TH" altLang="th-TH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พฤศ</a:t>
            </a:r>
            <a:r>
              <a:rPr lang="th-TH" altLang="th-TH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จิกายน</a:t>
            </a: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พ.ศ. 2562</a:t>
            </a:r>
          </a:p>
        </p:txBody>
      </p:sp>
      <p:graphicFrame>
        <p:nvGraphicFramePr>
          <p:cNvPr id="47" name="ตาราง 6">
            <a:extLst>
              <a:ext uri="{FF2B5EF4-FFF2-40B4-BE49-F238E27FC236}">
                <a16:creationId xmlns:a16="http://schemas.microsoft.com/office/drawing/2014/main" id="{EC7846FA-5D4E-4845-93F3-673CF34533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9642090"/>
              </p:ext>
            </p:extLst>
          </p:nvPr>
        </p:nvGraphicFramePr>
        <p:xfrm>
          <a:off x="2471060" y="2354858"/>
          <a:ext cx="7249880" cy="3596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196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3178690555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236831069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52177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8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8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 พ.ย. 62</a:t>
                      </a:r>
                    </a:p>
                    <a:p>
                      <a:endParaRPr lang="th-TH" sz="28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 พ.ย. 62</a:t>
                      </a:r>
                    </a:p>
                    <a:p>
                      <a:endParaRPr lang="th-TH" sz="28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 พ.ย. 62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ซื้อไอศกรีม</a:t>
                      </a: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แม่ให้เงิน</a:t>
                      </a: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ซื้อก๋วยเตี๋ยว</a:t>
                      </a: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ซื้อสมุด</a:t>
                      </a:r>
                    </a:p>
                    <a:p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ซื้อน้ำ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714375" indent="-714375" algn="ctr"/>
                      <a:endParaRPr lang="th-TH" sz="28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30.00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16.50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10.50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8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50.00</a:t>
                      </a:r>
                    </a:p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35.00</a:t>
                      </a:r>
                    </a:p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115.00</a:t>
                      </a:r>
                    </a:p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85.00</a:t>
                      </a:r>
                    </a:p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68.50</a:t>
                      </a:r>
                    </a:p>
                    <a:p>
                      <a:pPr marL="830263" indent="-830263" algn="r"/>
                      <a:r>
                        <a:rPr lang="th-TH" sz="28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58.00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l"/>
                      <a:endParaRPr lang="th-TH" sz="28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3501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399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2C6C6101-DE8F-4139-A450-5E888DD89522}"/>
              </a:ext>
            </a:extLst>
          </p:cNvPr>
          <p:cNvSpPr txBox="1"/>
          <p:nvPr/>
        </p:nvSpPr>
        <p:spPr>
          <a:xfrm>
            <a:off x="1685892" y="843677"/>
            <a:ext cx="7635424" cy="51706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1. 	บันทึกนี้เป็นบันทึกรายรับรายจ่ายของใคร วันที่เท่าไร</a:t>
            </a:r>
          </a:p>
          <a:p>
            <a:pPr>
              <a:tabLst>
                <a:tab pos="444500" algn="l"/>
              </a:tabLst>
            </a:pP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2.	วันที่ 10 ถึง 12 พฤศจิกายน 2562 ต้นกล้ามีรายรับทั้งหมดเท่าไร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3.	วันที่ 11 พฤศจิกายน 2562 ต้นกล้ามีรายจ่ายเท่าไร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4.	วันที่ 11 พฤศจิกายน 2562 ต้นกล้ามีเงินคงเหลือเท่าไร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5.	วันที่ 12 พฤศจิกายน 2562 ต้นกล้ามีรายรับเท่าไร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6.	วันที่เท่าไรต้นกล้ามีเงินคงเหลือมากที่สุด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7.	วันที่เท่าไรต้นกล้ามีเงินคงเหลือน้อยที่สุด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8.	วันที่ 12 พฤศจิกายน 2562 ต้นกล้ามีเงินคงเหลือเท่าไร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9.	ต้นกล้ามีรายจ่ายมากที่สุดในรายการใด</a:t>
            </a:r>
          </a:p>
          <a:p>
            <a:pPr>
              <a:tabLst>
                <a:tab pos="4445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10.	ต้นกล้ามีรายรับมากที่สุดในรายการใด</a:t>
            </a: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FAE47D60-A648-4954-8A8B-79C2F6A5B0AA}"/>
              </a:ext>
            </a:extLst>
          </p:cNvPr>
          <p:cNvSpPr txBox="1"/>
          <p:nvPr/>
        </p:nvSpPr>
        <p:spPr>
          <a:xfrm>
            <a:off x="2141388" y="1241687"/>
            <a:ext cx="67505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ของเด็กชายต้นกล้า วันที่ 10 ถึง 12 พฤศจิกายน พ.ศ. 2562</a:t>
            </a:r>
          </a:p>
        </p:txBody>
      </p: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1C777CA5-33BA-4EBF-B4D4-91DA0A42FBCC}"/>
              </a:ext>
            </a:extLst>
          </p:cNvPr>
          <p:cNvSpPr txBox="1"/>
          <p:nvPr/>
        </p:nvSpPr>
        <p:spPr>
          <a:xfrm>
            <a:off x="9295197" y="1764377"/>
            <a:ext cx="11881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130 บาท</a:t>
            </a: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74E5E56D-724A-4274-B3E2-57A76EB9D431}"/>
              </a:ext>
            </a:extLst>
          </p:cNvPr>
          <p:cNvSpPr txBox="1"/>
          <p:nvPr/>
        </p:nvSpPr>
        <p:spPr>
          <a:xfrm>
            <a:off x="7807971" y="2219145"/>
            <a:ext cx="10775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30 บาท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BA380BB8-EC3F-4B8A-A700-353A1B7A40A8}"/>
              </a:ext>
            </a:extLst>
          </p:cNvPr>
          <p:cNvSpPr txBox="1"/>
          <p:nvPr/>
        </p:nvSpPr>
        <p:spPr>
          <a:xfrm>
            <a:off x="8113288" y="2690199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85 บาท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EFFA85BD-597A-4DED-821B-04D2FA023F84}"/>
              </a:ext>
            </a:extLst>
          </p:cNvPr>
          <p:cNvSpPr txBox="1"/>
          <p:nvPr/>
        </p:nvSpPr>
        <p:spPr>
          <a:xfrm>
            <a:off x="7662251" y="3160710"/>
            <a:ext cx="9252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 บาท</a:t>
            </a: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505270F2-8376-4C71-AA63-44888782B38F}"/>
              </a:ext>
            </a:extLst>
          </p:cNvPr>
          <p:cNvSpPr txBox="1"/>
          <p:nvPr/>
        </p:nvSpPr>
        <p:spPr>
          <a:xfrm>
            <a:off x="6517642" y="3601878"/>
            <a:ext cx="2037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11 พ.ย. 62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7D4C9B0C-BA45-4A1E-BB97-0250E41AAF34}"/>
              </a:ext>
            </a:extLst>
          </p:cNvPr>
          <p:cNvSpPr txBox="1"/>
          <p:nvPr/>
        </p:nvSpPr>
        <p:spPr>
          <a:xfrm>
            <a:off x="6526351" y="4059645"/>
            <a:ext cx="20810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10 พ.ย. 62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852BC00F-4815-4547-A963-B872A8BF08C1}"/>
              </a:ext>
            </a:extLst>
          </p:cNvPr>
          <p:cNvSpPr txBox="1"/>
          <p:nvPr/>
        </p:nvSpPr>
        <p:spPr>
          <a:xfrm>
            <a:off x="8255418" y="4520699"/>
            <a:ext cx="10967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58 บาท</a:t>
            </a: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3C70A2-241C-434B-9B80-F2985497D368}"/>
              </a:ext>
            </a:extLst>
          </p:cNvPr>
          <p:cNvSpPr txBox="1"/>
          <p:nvPr/>
        </p:nvSpPr>
        <p:spPr>
          <a:xfrm>
            <a:off x="6499318" y="4984272"/>
            <a:ext cx="14943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ซื้อก๋วยเตี๋ยว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B1D238F4-3D8F-40CF-AE25-6F52EDB051B1}"/>
              </a:ext>
            </a:extLst>
          </p:cNvPr>
          <p:cNvSpPr txBox="1"/>
          <p:nvPr/>
        </p:nvSpPr>
        <p:spPr>
          <a:xfrm>
            <a:off x="6512386" y="5420895"/>
            <a:ext cx="11560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แม่ให้เงิน</a:t>
            </a:r>
          </a:p>
        </p:txBody>
      </p:sp>
    </p:spTree>
    <p:extLst>
      <p:ext uri="{BB962C8B-B14F-4D97-AF65-F5344CB8AC3E}">
        <p14:creationId xmlns:p14="http://schemas.microsoft.com/office/powerpoint/2010/main" val="108212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739841" y="828738"/>
            <a:ext cx="8172277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บันทึกรายรับรายจ่ายของเด็กหญิงออมสิน</a:t>
            </a:r>
            <a:r>
              <a:rPr kumimoji="0" lang="th-TH" alt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6600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วันที่ 1 ถึง 4 ธันวาคม พ.ศ. 2562</a:t>
            </a: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graphicFrame>
        <p:nvGraphicFramePr>
          <p:cNvPr id="5" name="ตาราง 6">
            <a:extLst>
              <a:ext uri="{FF2B5EF4-FFF2-40B4-BE49-F238E27FC236}">
                <a16:creationId xmlns:a16="http://schemas.microsoft.com/office/drawing/2014/main" id="{6E27F395-69A6-420A-AFB0-FD00237F53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5256871"/>
              </p:ext>
            </p:extLst>
          </p:nvPr>
        </p:nvGraphicFramePr>
        <p:xfrm>
          <a:off x="2075425" y="1388558"/>
          <a:ext cx="7573880" cy="4937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3178690555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236831069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52177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 ธ.ค. 62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 ธ.ค. 62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 ธ.ค. 62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 ธ.ค. 62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ยายให้เงิน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ซื้อสมุด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ซื้อก๋วยเตี๋ยว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ขายต้นไม้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ซื้ออุปกรณ์ทำการ์ดวันพ่อ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80.00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50.00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714375" indent="-714375"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30.25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16.50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10.50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39.50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114.50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247.75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227.50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188.00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l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  <p:sp>
        <p:nvSpPr>
          <p:cNvPr id="2" name="สี่เหลี่ยมผืนผ้า: มุมมน 1">
            <a:extLst>
              <a:ext uri="{FF2B5EF4-FFF2-40B4-BE49-F238E27FC236}">
                <a16:creationId xmlns:a16="http://schemas.microsoft.com/office/drawing/2014/main" id="{7D89103C-28EC-476C-9441-FF4A3C344916}"/>
              </a:ext>
            </a:extLst>
          </p:cNvPr>
          <p:cNvSpPr/>
          <p:nvPr/>
        </p:nvSpPr>
        <p:spPr>
          <a:xfrm>
            <a:off x="8586536" y="3183234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" name="สี่เหลี่ยมผืนผ้า: มุมมน 16">
            <a:extLst>
              <a:ext uri="{FF2B5EF4-FFF2-40B4-BE49-F238E27FC236}">
                <a16:creationId xmlns:a16="http://schemas.microsoft.com/office/drawing/2014/main" id="{7111EE53-49C8-4542-B701-D5F896648093}"/>
              </a:ext>
            </a:extLst>
          </p:cNvPr>
          <p:cNvSpPr/>
          <p:nvPr/>
        </p:nvSpPr>
        <p:spPr>
          <a:xfrm>
            <a:off x="8586536" y="3600786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" name="สี่เหลี่ยมผืนผ้า: มุมมน 17">
            <a:extLst>
              <a:ext uri="{FF2B5EF4-FFF2-40B4-BE49-F238E27FC236}">
                <a16:creationId xmlns:a16="http://schemas.microsoft.com/office/drawing/2014/main" id="{CAC7A6A7-5E57-428E-8DD8-433AFA6354C9}"/>
              </a:ext>
            </a:extLst>
          </p:cNvPr>
          <p:cNvSpPr/>
          <p:nvPr/>
        </p:nvSpPr>
        <p:spPr>
          <a:xfrm>
            <a:off x="8586536" y="3988684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9" name="สี่เหลี่ยมผืนผ้า: มุมมน 18">
            <a:extLst>
              <a:ext uri="{FF2B5EF4-FFF2-40B4-BE49-F238E27FC236}">
                <a16:creationId xmlns:a16="http://schemas.microsoft.com/office/drawing/2014/main" id="{C1FC4A4E-1F76-4388-A661-87EC84B389F5}"/>
              </a:ext>
            </a:extLst>
          </p:cNvPr>
          <p:cNvSpPr/>
          <p:nvPr/>
        </p:nvSpPr>
        <p:spPr>
          <a:xfrm>
            <a:off x="8586536" y="4388818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0" name="สี่เหลี่ยมผืนผ้า: มุมมน 19">
            <a:extLst>
              <a:ext uri="{FF2B5EF4-FFF2-40B4-BE49-F238E27FC236}">
                <a16:creationId xmlns:a16="http://schemas.microsoft.com/office/drawing/2014/main" id="{A65524E7-C601-4B68-B7F5-47E5CC40BB08}"/>
              </a:ext>
            </a:extLst>
          </p:cNvPr>
          <p:cNvSpPr/>
          <p:nvPr/>
        </p:nvSpPr>
        <p:spPr>
          <a:xfrm>
            <a:off x="8586536" y="4784483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" name="สี่เหลี่ยมผืนผ้า: มุมมน 20">
            <a:extLst>
              <a:ext uri="{FF2B5EF4-FFF2-40B4-BE49-F238E27FC236}">
                <a16:creationId xmlns:a16="http://schemas.microsoft.com/office/drawing/2014/main" id="{24370A14-6819-4B73-8F20-75679203C9BB}"/>
              </a:ext>
            </a:extLst>
          </p:cNvPr>
          <p:cNvSpPr/>
          <p:nvPr/>
        </p:nvSpPr>
        <p:spPr>
          <a:xfrm>
            <a:off x="8586536" y="5175908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2" name="สี่เหลี่ยมผืนผ้า: มุมมน 21">
            <a:extLst>
              <a:ext uri="{FF2B5EF4-FFF2-40B4-BE49-F238E27FC236}">
                <a16:creationId xmlns:a16="http://schemas.microsoft.com/office/drawing/2014/main" id="{940A789A-EC31-4359-AEAD-325020C9A91A}"/>
              </a:ext>
            </a:extLst>
          </p:cNvPr>
          <p:cNvSpPr/>
          <p:nvPr/>
        </p:nvSpPr>
        <p:spPr>
          <a:xfrm>
            <a:off x="8586536" y="5576502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3" name="สี่เหลี่ยมผืนผ้า: มุมมน 22">
            <a:extLst>
              <a:ext uri="{FF2B5EF4-FFF2-40B4-BE49-F238E27FC236}">
                <a16:creationId xmlns:a16="http://schemas.microsoft.com/office/drawing/2014/main" id="{86BA9C71-10B8-4207-AF84-DD58DE8885E4}"/>
              </a:ext>
            </a:extLst>
          </p:cNvPr>
          <p:cNvSpPr/>
          <p:nvPr/>
        </p:nvSpPr>
        <p:spPr>
          <a:xfrm>
            <a:off x="8586536" y="5976636"/>
            <a:ext cx="808502" cy="288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2DE40E5E-694A-486D-B4F1-E2576DDC54DA}"/>
              </a:ext>
            </a:extLst>
          </p:cNvPr>
          <p:cNvSpPr txBox="1"/>
          <p:nvPr/>
        </p:nvSpPr>
        <p:spPr>
          <a:xfrm>
            <a:off x="8571226" y="3050805"/>
            <a:ext cx="87395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149.75</a:t>
            </a: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4FA57C8A-43C7-4032-BA7E-E07931CA2566}"/>
              </a:ext>
            </a:extLst>
          </p:cNvPr>
          <p:cNvSpPr txBox="1"/>
          <p:nvPr/>
        </p:nvSpPr>
        <p:spPr>
          <a:xfrm>
            <a:off x="8563511" y="3462001"/>
            <a:ext cx="87395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133.25</a:t>
            </a: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7C9E4FAA-ECA4-417F-A352-83272ABC298F}"/>
              </a:ext>
            </a:extLst>
          </p:cNvPr>
          <p:cNvSpPr txBox="1"/>
          <p:nvPr/>
        </p:nvSpPr>
        <p:spPr>
          <a:xfrm>
            <a:off x="8546875" y="3857496"/>
            <a:ext cx="9092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233.25</a:t>
            </a: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57077A8A-063F-4531-9EE7-09EAF7853CE3}"/>
              </a:ext>
            </a:extLst>
          </p:cNvPr>
          <p:cNvSpPr txBox="1"/>
          <p:nvPr/>
        </p:nvSpPr>
        <p:spPr>
          <a:xfrm>
            <a:off x="8560005" y="4259611"/>
            <a:ext cx="89640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222.75</a:t>
            </a:r>
          </a:p>
        </p:txBody>
      </p: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64283EC7-8F31-4176-96FC-BA7668AE6F43}"/>
              </a:ext>
            </a:extLst>
          </p:cNvPr>
          <p:cNvSpPr txBox="1"/>
          <p:nvPr/>
        </p:nvSpPr>
        <p:spPr>
          <a:xfrm>
            <a:off x="8562411" y="4651462"/>
            <a:ext cx="86914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192.75</a:t>
            </a:r>
          </a:p>
        </p:txBody>
      </p: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C6B30AFA-5C14-4A66-A87A-29F5C1FF0181}"/>
              </a:ext>
            </a:extLst>
          </p:cNvPr>
          <p:cNvSpPr txBox="1"/>
          <p:nvPr/>
        </p:nvSpPr>
        <p:spPr>
          <a:xfrm>
            <a:off x="8546381" y="5034816"/>
            <a:ext cx="90120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242.75</a:t>
            </a: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2DAD79ED-AB31-4F0E-A343-7E8B62DFAAFE}"/>
              </a:ext>
            </a:extLst>
          </p:cNvPr>
          <p:cNvSpPr txBox="1"/>
          <p:nvPr/>
        </p:nvSpPr>
        <p:spPr>
          <a:xfrm>
            <a:off x="8533083" y="5444297"/>
            <a:ext cx="9076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282.75</a:t>
            </a:r>
          </a:p>
        </p:txBody>
      </p: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1D596481-8440-42BC-B74A-7EF706421AB7}"/>
              </a:ext>
            </a:extLst>
          </p:cNvPr>
          <p:cNvSpPr txBox="1"/>
          <p:nvPr/>
        </p:nvSpPr>
        <p:spPr>
          <a:xfrm>
            <a:off x="8540372" y="5842584"/>
            <a:ext cx="91403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243.25</a:t>
            </a:r>
          </a:p>
        </p:txBody>
      </p:sp>
      <p:sp>
        <p:nvSpPr>
          <p:cNvPr id="32" name="Google Shape;4259;p71">
            <a:extLst>
              <a:ext uri="{FF2B5EF4-FFF2-40B4-BE49-F238E27FC236}">
                <a16:creationId xmlns:a16="http://schemas.microsoft.com/office/drawing/2014/main" id="{FFDC438B-FE7C-4F43-B9C7-373036553E4A}"/>
              </a:ext>
            </a:extLst>
          </p:cNvPr>
          <p:cNvSpPr txBox="1"/>
          <p:nvPr/>
        </p:nvSpPr>
        <p:spPr>
          <a:xfrm>
            <a:off x="887728" y="321124"/>
            <a:ext cx="48240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เติมจำนวนเงินในช่องคงเหลือให้สมบูรณ์</a:t>
            </a:r>
          </a:p>
        </p:txBody>
      </p:sp>
      <p:sp>
        <p:nvSpPr>
          <p:cNvPr id="41" name="Google Shape;8099;p68">
            <a:extLst>
              <a:ext uri="{FF2B5EF4-FFF2-40B4-BE49-F238E27FC236}">
                <a16:creationId xmlns:a16="http://schemas.microsoft.com/office/drawing/2014/main" id="{C122233A-690D-475B-A035-AFB9C734E23E}"/>
              </a:ext>
            </a:extLst>
          </p:cNvPr>
          <p:cNvSpPr/>
          <p:nvPr/>
        </p:nvSpPr>
        <p:spPr>
          <a:xfrm rot="126129">
            <a:off x="1130946" y="744126"/>
            <a:ext cx="4500000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2" name="Google Shape;3186;p51">
            <a:extLst>
              <a:ext uri="{FF2B5EF4-FFF2-40B4-BE49-F238E27FC236}">
                <a16:creationId xmlns:a16="http://schemas.microsoft.com/office/drawing/2014/main" id="{6B703925-7608-4DDC-BB8A-1E47DDFC5ED4}"/>
              </a:ext>
            </a:extLst>
          </p:cNvPr>
          <p:cNvGrpSpPr/>
          <p:nvPr/>
        </p:nvGrpSpPr>
        <p:grpSpPr>
          <a:xfrm rot="14045225">
            <a:off x="5627524" y="311997"/>
            <a:ext cx="292669" cy="583541"/>
            <a:chOff x="2518050" y="238125"/>
            <a:chExt cx="2610950" cy="5185750"/>
          </a:xfrm>
        </p:grpSpPr>
        <p:sp>
          <p:nvSpPr>
            <p:cNvPr id="43" name="Google Shape;3187;p51">
              <a:extLst>
                <a:ext uri="{FF2B5EF4-FFF2-40B4-BE49-F238E27FC236}">
                  <a16:creationId xmlns:a16="http://schemas.microsoft.com/office/drawing/2014/main" id="{F83CEC44-2DD5-4A67-ACFD-16AF5307730B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3188;p51">
              <a:extLst>
                <a:ext uri="{FF2B5EF4-FFF2-40B4-BE49-F238E27FC236}">
                  <a16:creationId xmlns:a16="http://schemas.microsoft.com/office/drawing/2014/main" id="{08C46CC2-D66C-4519-8FAF-E34BAEB798B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358A1472-84CB-4128-9FDD-87CDC278937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4DA0FFA3-2A00-42DB-8FD0-3A6AD4B56B15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4F3A2BD3-2027-4888-BE21-A0C0E7C18CE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A922D5B1-0B90-457C-A726-0BDAE5C8B7F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929A9061-2AE4-45F0-9098-B83D6BA6CA0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7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545"/>
                            </p:stCondLst>
                            <p:childTnLst>
                              <p:par>
                                <p:cTn id="16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/>
      <p:bldP spid="3" grpId="0"/>
      <p:bldP spid="25" grpId="0"/>
      <p:bldP spid="26" grpId="0"/>
      <p:bldP spid="27" grpId="0"/>
      <p:bldP spid="28" grpId="0"/>
      <p:bldP spid="29" grpId="0"/>
      <p:bldP spid="30" grpId="0"/>
      <p:bldP spid="31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8597;p67">
            <a:extLst>
              <a:ext uri="{FF2B5EF4-FFF2-40B4-BE49-F238E27FC236}">
                <a16:creationId xmlns:a16="http://schemas.microsoft.com/office/drawing/2014/main" id="{32E2777C-5924-48E9-A86A-771A60262E01}"/>
              </a:ext>
            </a:extLst>
          </p:cNvPr>
          <p:cNvSpPr/>
          <p:nvPr/>
        </p:nvSpPr>
        <p:spPr>
          <a:xfrm>
            <a:off x="1385351" y="879398"/>
            <a:ext cx="8988585" cy="4189073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598710" y="976676"/>
            <a:ext cx="8561865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วันที่ 19 ถึง 20 กุมภาพันธ์ พ.ศ. 2563 แก้วตาบันทึกข้อมูลเพื่อนำไปเขียนบันทึกรายรับรายจ่าย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ดังนี้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วันที่ 19 ก.พ. 63	แม่ให้เงิน	100.00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ซื้อขนม	20.50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ซื้อก๋วยเตี๋ยว	35.00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วันที่ 20 ก.พ. 63	ช่วยย่าทำงานบ้านได้เงิน	50.00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ซื้อน้ำผลไม้ปั่น	15.00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	ซื้อสมุดวาดเขียน	10.50	บาท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2238375" algn="l"/>
                <a:tab pos="5468938" algn="l"/>
                <a:tab pos="6635750" algn="l"/>
              </a:tabLst>
              <a:defRPr/>
            </a:pP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2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3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3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3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41" name="Google Shape;3832;p61">
            <a:extLst>
              <a:ext uri="{FF2B5EF4-FFF2-40B4-BE49-F238E27FC236}">
                <a16:creationId xmlns:a16="http://schemas.microsoft.com/office/drawing/2014/main" id="{14CD95D9-6721-4C3D-A56E-332B4EB98A15}"/>
              </a:ext>
            </a:extLst>
          </p:cNvPr>
          <p:cNvSpPr/>
          <p:nvPr/>
        </p:nvSpPr>
        <p:spPr>
          <a:xfrm rot="5400000" flipH="1">
            <a:off x="6267376" y="2731215"/>
            <a:ext cx="579264" cy="5957756"/>
          </a:xfrm>
          <a:custGeom>
            <a:avLst/>
            <a:gdLst>
              <a:gd name="connsiteX0" fmla="*/ 78687 w 579264"/>
              <a:gd name="connsiteY0" fmla="*/ 0 h 5957756"/>
              <a:gd name="connsiteX1" fmla="*/ 500577 w 579264"/>
              <a:gd name="connsiteY1" fmla="*/ 0 h 5957756"/>
              <a:gd name="connsiteX2" fmla="*/ 579264 w 579264"/>
              <a:gd name="connsiteY2" fmla="*/ 78687 h 5957756"/>
              <a:gd name="connsiteX3" fmla="*/ 579264 w 579264"/>
              <a:gd name="connsiteY3" fmla="*/ 542190 h 5957756"/>
              <a:gd name="connsiteX4" fmla="*/ 579264 w 579264"/>
              <a:gd name="connsiteY4" fmla="*/ 1063631 h 5957756"/>
              <a:gd name="connsiteX5" fmla="*/ 579264 w 579264"/>
              <a:gd name="connsiteY5" fmla="*/ 1469197 h 5957756"/>
              <a:gd name="connsiteX6" fmla="*/ 579264 w 579264"/>
              <a:gd name="connsiteY6" fmla="*/ 2164451 h 5957756"/>
              <a:gd name="connsiteX7" fmla="*/ 579264 w 579264"/>
              <a:gd name="connsiteY7" fmla="*/ 2801768 h 5957756"/>
              <a:gd name="connsiteX8" fmla="*/ 579264 w 579264"/>
              <a:gd name="connsiteY8" fmla="*/ 3265272 h 5957756"/>
              <a:gd name="connsiteX9" fmla="*/ 579264 w 579264"/>
              <a:gd name="connsiteY9" fmla="*/ 3960526 h 5957756"/>
              <a:gd name="connsiteX10" fmla="*/ 579264 w 579264"/>
              <a:gd name="connsiteY10" fmla="*/ 4597843 h 5957756"/>
              <a:gd name="connsiteX11" fmla="*/ 579264 w 579264"/>
              <a:gd name="connsiteY11" fmla="*/ 5235160 h 5957756"/>
              <a:gd name="connsiteX12" fmla="*/ 579264 w 579264"/>
              <a:gd name="connsiteY12" fmla="*/ 5872477 h 5957756"/>
              <a:gd name="connsiteX13" fmla="*/ 493985 w 579264"/>
              <a:gd name="connsiteY13" fmla="*/ 5957756 h 5957756"/>
              <a:gd name="connsiteX14" fmla="*/ 85279 w 579264"/>
              <a:gd name="connsiteY14" fmla="*/ 5957756 h 5957756"/>
              <a:gd name="connsiteX15" fmla="*/ 0 w 579264"/>
              <a:gd name="connsiteY15" fmla="*/ 5872477 h 5957756"/>
              <a:gd name="connsiteX16" fmla="*/ 0 w 579264"/>
              <a:gd name="connsiteY16" fmla="*/ 5351036 h 5957756"/>
              <a:gd name="connsiteX17" fmla="*/ 0 w 579264"/>
              <a:gd name="connsiteY17" fmla="*/ 4945471 h 5957756"/>
              <a:gd name="connsiteX18" fmla="*/ 0 w 579264"/>
              <a:gd name="connsiteY18" fmla="*/ 4481967 h 5957756"/>
              <a:gd name="connsiteX19" fmla="*/ 0 w 579264"/>
              <a:gd name="connsiteY19" fmla="*/ 3960526 h 5957756"/>
              <a:gd name="connsiteX20" fmla="*/ 0 w 579264"/>
              <a:gd name="connsiteY20" fmla="*/ 3323209 h 5957756"/>
              <a:gd name="connsiteX21" fmla="*/ 0 w 579264"/>
              <a:gd name="connsiteY21" fmla="*/ 2685893 h 5957756"/>
              <a:gd name="connsiteX22" fmla="*/ 0 w 579264"/>
              <a:gd name="connsiteY22" fmla="*/ 2280327 h 5957756"/>
              <a:gd name="connsiteX23" fmla="*/ 0 w 579264"/>
              <a:gd name="connsiteY23" fmla="*/ 1816824 h 5957756"/>
              <a:gd name="connsiteX24" fmla="*/ 0 w 579264"/>
              <a:gd name="connsiteY24" fmla="*/ 1179507 h 5957756"/>
              <a:gd name="connsiteX25" fmla="*/ 0 w 579264"/>
              <a:gd name="connsiteY25" fmla="*/ 658066 h 5957756"/>
              <a:gd name="connsiteX26" fmla="*/ 0 w 579264"/>
              <a:gd name="connsiteY26" fmla="*/ 78687 h 5957756"/>
              <a:gd name="connsiteX27" fmla="*/ 78687 w 579264"/>
              <a:gd name="connsiteY27" fmla="*/ 0 h 5957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79264" h="5957756" fill="none" extrusionOk="0">
                <a:moveTo>
                  <a:pt x="78687" y="0"/>
                </a:moveTo>
                <a:cubicBezTo>
                  <a:pt x="209760" y="-5216"/>
                  <a:pt x="363891" y="20873"/>
                  <a:pt x="500577" y="0"/>
                </a:cubicBezTo>
                <a:cubicBezTo>
                  <a:pt x="548847" y="-4934"/>
                  <a:pt x="575575" y="38134"/>
                  <a:pt x="579264" y="78687"/>
                </a:cubicBezTo>
                <a:cubicBezTo>
                  <a:pt x="629977" y="200727"/>
                  <a:pt x="525886" y="350927"/>
                  <a:pt x="579264" y="542190"/>
                </a:cubicBezTo>
                <a:cubicBezTo>
                  <a:pt x="632642" y="733453"/>
                  <a:pt x="561216" y="841748"/>
                  <a:pt x="579264" y="1063631"/>
                </a:cubicBezTo>
                <a:cubicBezTo>
                  <a:pt x="597312" y="1285514"/>
                  <a:pt x="568057" y="1278377"/>
                  <a:pt x="579264" y="1469197"/>
                </a:cubicBezTo>
                <a:cubicBezTo>
                  <a:pt x="590471" y="1660017"/>
                  <a:pt x="526531" y="1988501"/>
                  <a:pt x="579264" y="2164451"/>
                </a:cubicBezTo>
                <a:cubicBezTo>
                  <a:pt x="631997" y="2340401"/>
                  <a:pt x="530446" y="2658553"/>
                  <a:pt x="579264" y="2801768"/>
                </a:cubicBezTo>
                <a:cubicBezTo>
                  <a:pt x="628082" y="2944983"/>
                  <a:pt x="550039" y="3106226"/>
                  <a:pt x="579264" y="3265272"/>
                </a:cubicBezTo>
                <a:cubicBezTo>
                  <a:pt x="608489" y="3424318"/>
                  <a:pt x="548058" y="3710003"/>
                  <a:pt x="579264" y="3960526"/>
                </a:cubicBezTo>
                <a:cubicBezTo>
                  <a:pt x="610470" y="4211049"/>
                  <a:pt x="535860" y="4395823"/>
                  <a:pt x="579264" y="4597843"/>
                </a:cubicBezTo>
                <a:cubicBezTo>
                  <a:pt x="622668" y="4799863"/>
                  <a:pt x="544285" y="5032146"/>
                  <a:pt x="579264" y="5235160"/>
                </a:cubicBezTo>
                <a:cubicBezTo>
                  <a:pt x="614243" y="5438174"/>
                  <a:pt x="548755" y="5589065"/>
                  <a:pt x="579264" y="5872477"/>
                </a:cubicBezTo>
                <a:cubicBezTo>
                  <a:pt x="578612" y="5917554"/>
                  <a:pt x="548594" y="5945972"/>
                  <a:pt x="493985" y="5957756"/>
                </a:cubicBezTo>
                <a:cubicBezTo>
                  <a:pt x="345359" y="5969722"/>
                  <a:pt x="230537" y="5909790"/>
                  <a:pt x="85279" y="5957756"/>
                </a:cubicBezTo>
                <a:cubicBezTo>
                  <a:pt x="44245" y="5955867"/>
                  <a:pt x="-2708" y="5917271"/>
                  <a:pt x="0" y="5872477"/>
                </a:cubicBezTo>
                <a:cubicBezTo>
                  <a:pt x="-15804" y="5676443"/>
                  <a:pt x="23465" y="5584783"/>
                  <a:pt x="0" y="5351036"/>
                </a:cubicBezTo>
                <a:cubicBezTo>
                  <a:pt x="-23465" y="5117289"/>
                  <a:pt x="580" y="5035297"/>
                  <a:pt x="0" y="4945471"/>
                </a:cubicBezTo>
                <a:cubicBezTo>
                  <a:pt x="-580" y="4855645"/>
                  <a:pt x="19726" y="4713083"/>
                  <a:pt x="0" y="4481967"/>
                </a:cubicBezTo>
                <a:cubicBezTo>
                  <a:pt x="-19726" y="4250851"/>
                  <a:pt x="24605" y="4167777"/>
                  <a:pt x="0" y="3960526"/>
                </a:cubicBezTo>
                <a:cubicBezTo>
                  <a:pt x="-24605" y="3753275"/>
                  <a:pt x="2261" y="3554475"/>
                  <a:pt x="0" y="3323209"/>
                </a:cubicBezTo>
                <a:cubicBezTo>
                  <a:pt x="-2261" y="3091943"/>
                  <a:pt x="6653" y="2837686"/>
                  <a:pt x="0" y="2685893"/>
                </a:cubicBezTo>
                <a:cubicBezTo>
                  <a:pt x="-6653" y="2534100"/>
                  <a:pt x="7203" y="2455776"/>
                  <a:pt x="0" y="2280327"/>
                </a:cubicBezTo>
                <a:cubicBezTo>
                  <a:pt x="-7203" y="2104878"/>
                  <a:pt x="15732" y="2046266"/>
                  <a:pt x="0" y="1816824"/>
                </a:cubicBezTo>
                <a:cubicBezTo>
                  <a:pt x="-15732" y="1587382"/>
                  <a:pt x="51904" y="1370381"/>
                  <a:pt x="0" y="1179507"/>
                </a:cubicBezTo>
                <a:cubicBezTo>
                  <a:pt x="-51904" y="988633"/>
                  <a:pt x="27626" y="899835"/>
                  <a:pt x="0" y="658066"/>
                </a:cubicBezTo>
                <a:cubicBezTo>
                  <a:pt x="-27626" y="416297"/>
                  <a:pt x="27709" y="227827"/>
                  <a:pt x="0" y="78687"/>
                </a:cubicBezTo>
                <a:cubicBezTo>
                  <a:pt x="-2392" y="43359"/>
                  <a:pt x="28290" y="-7095"/>
                  <a:pt x="78687" y="0"/>
                </a:cubicBezTo>
                <a:close/>
              </a:path>
              <a:path w="579264" h="5957756" stroke="0" extrusionOk="0">
                <a:moveTo>
                  <a:pt x="78687" y="0"/>
                </a:moveTo>
                <a:cubicBezTo>
                  <a:pt x="261354" y="-925"/>
                  <a:pt x="385055" y="22444"/>
                  <a:pt x="500577" y="0"/>
                </a:cubicBezTo>
                <a:cubicBezTo>
                  <a:pt x="544545" y="3173"/>
                  <a:pt x="575261" y="26912"/>
                  <a:pt x="579264" y="78687"/>
                </a:cubicBezTo>
                <a:cubicBezTo>
                  <a:pt x="631072" y="261430"/>
                  <a:pt x="565989" y="450797"/>
                  <a:pt x="579264" y="658066"/>
                </a:cubicBezTo>
                <a:cubicBezTo>
                  <a:pt x="592539" y="865335"/>
                  <a:pt x="546624" y="966152"/>
                  <a:pt x="579264" y="1063631"/>
                </a:cubicBezTo>
                <a:cubicBezTo>
                  <a:pt x="611904" y="1161111"/>
                  <a:pt x="553310" y="1500293"/>
                  <a:pt x="579264" y="1758886"/>
                </a:cubicBezTo>
                <a:cubicBezTo>
                  <a:pt x="605218" y="2017480"/>
                  <a:pt x="547782" y="2175013"/>
                  <a:pt x="579264" y="2338265"/>
                </a:cubicBezTo>
                <a:cubicBezTo>
                  <a:pt x="610746" y="2501517"/>
                  <a:pt x="546170" y="2610376"/>
                  <a:pt x="579264" y="2743830"/>
                </a:cubicBezTo>
                <a:cubicBezTo>
                  <a:pt x="612358" y="2877284"/>
                  <a:pt x="550984" y="3118132"/>
                  <a:pt x="579264" y="3265272"/>
                </a:cubicBezTo>
                <a:cubicBezTo>
                  <a:pt x="607544" y="3412412"/>
                  <a:pt x="541642" y="3492078"/>
                  <a:pt x="579264" y="3670837"/>
                </a:cubicBezTo>
                <a:cubicBezTo>
                  <a:pt x="616886" y="3849596"/>
                  <a:pt x="560836" y="4034991"/>
                  <a:pt x="579264" y="4308154"/>
                </a:cubicBezTo>
                <a:cubicBezTo>
                  <a:pt x="597692" y="4581317"/>
                  <a:pt x="574955" y="4591270"/>
                  <a:pt x="579264" y="4771657"/>
                </a:cubicBezTo>
                <a:cubicBezTo>
                  <a:pt x="583573" y="4952044"/>
                  <a:pt x="554270" y="5472931"/>
                  <a:pt x="579264" y="5872477"/>
                </a:cubicBezTo>
                <a:cubicBezTo>
                  <a:pt x="584123" y="5921726"/>
                  <a:pt x="543413" y="5971216"/>
                  <a:pt x="493985" y="5957756"/>
                </a:cubicBezTo>
                <a:cubicBezTo>
                  <a:pt x="294013" y="5964529"/>
                  <a:pt x="278827" y="5941642"/>
                  <a:pt x="85279" y="5957756"/>
                </a:cubicBezTo>
                <a:cubicBezTo>
                  <a:pt x="37248" y="5954058"/>
                  <a:pt x="13412" y="5922185"/>
                  <a:pt x="0" y="5872477"/>
                </a:cubicBezTo>
                <a:cubicBezTo>
                  <a:pt x="-44420" y="5730589"/>
                  <a:pt x="17737" y="5569640"/>
                  <a:pt x="0" y="5466912"/>
                </a:cubicBezTo>
                <a:cubicBezTo>
                  <a:pt x="-17737" y="5364184"/>
                  <a:pt x="70698" y="4965292"/>
                  <a:pt x="0" y="4829595"/>
                </a:cubicBezTo>
                <a:cubicBezTo>
                  <a:pt x="-70698" y="4693898"/>
                  <a:pt x="55957" y="4521246"/>
                  <a:pt x="0" y="4308154"/>
                </a:cubicBezTo>
                <a:cubicBezTo>
                  <a:pt x="-55957" y="4095062"/>
                  <a:pt x="6031" y="3846819"/>
                  <a:pt x="0" y="3612899"/>
                </a:cubicBezTo>
                <a:cubicBezTo>
                  <a:pt x="-6031" y="3378980"/>
                  <a:pt x="21553" y="3200653"/>
                  <a:pt x="0" y="3091458"/>
                </a:cubicBezTo>
                <a:cubicBezTo>
                  <a:pt x="-21553" y="2982263"/>
                  <a:pt x="34972" y="2767596"/>
                  <a:pt x="0" y="2627955"/>
                </a:cubicBezTo>
                <a:cubicBezTo>
                  <a:pt x="-34972" y="2488314"/>
                  <a:pt x="44703" y="2384914"/>
                  <a:pt x="0" y="2222389"/>
                </a:cubicBezTo>
                <a:cubicBezTo>
                  <a:pt x="-44703" y="2059864"/>
                  <a:pt x="15872" y="1911594"/>
                  <a:pt x="0" y="1700948"/>
                </a:cubicBezTo>
                <a:cubicBezTo>
                  <a:pt x="-15872" y="1490302"/>
                  <a:pt x="49592" y="1297390"/>
                  <a:pt x="0" y="1179507"/>
                </a:cubicBezTo>
                <a:cubicBezTo>
                  <a:pt x="-49592" y="1061624"/>
                  <a:pt x="13059" y="975840"/>
                  <a:pt x="0" y="773942"/>
                </a:cubicBezTo>
                <a:cubicBezTo>
                  <a:pt x="-13059" y="572045"/>
                  <a:pt x="57313" y="224043"/>
                  <a:pt x="0" y="78687"/>
                </a:cubicBezTo>
                <a:cubicBezTo>
                  <a:pt x="4106" y="38194"/>
                  <a:pt x="39566" y="-2014"/>
                  <a:pt x="78687" y="0"/>
                </a:cubicBezTo>
                <a:close/>
              </a:path>
            </a:pathLst>
          </a:custGeom>
          <a:solidFill>
            <a:srgbClr val="AEE25A"/>
          </a:solidFill>
          <a:ln w="19050">
            <a:solidFill>
              <a:srgbClr val="AEE25A"/>
            </a:solidFill>
            <a:extLst>
              <a:ext uri="{C807C97D-BFC1-408E-A445-0C87EB9F89A2}">
                <ask:lineSketchStyleProps xmlns="" xmlns:ask="http://schemas.microsoft.com/office/drawing/2018/sketchyshapes" sd="3581941171">
                  <a:prstGeom prst="round2SameRect">
                    <a:avLst>
                      <a:gd name="adj1" fmla="val 13584"/>
                      <a:gd name="adj2" fmla="val 14722"/>
                    </a:avLst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3842;p61">
            <a:extLst>
              <a:ext uri="{FF2B5EF4-FFF2-40B4-BE49-F238E27FC236}">
                <a16:creationId xmlns:a16="http://schemas.microsoft.com/office/drawing/2014/main" id="{00A71210-37B3-4C95-ACA0-7C42C16B4C81}"/>
              </a:ext>
            </a:extLst>
          </p:cNvPr>
          <p:cNvSpPr txBox="1"/>
          <p:nvPr/>
        </p:nvSpPr>
        <p:spPr>
          <a:xfrm>
            <a:off x="3766927" y="5369143"/>
            <a:ext cx="5768959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th-TH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ช่วยกันเขียนบันทึกรายรับรายจ่ายของแก้วตาให้สมบูรณ์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43" name="Google Shape;2725;p45">
            <a:extLst>
              <a:ext uri="{FF2B5EF4-FFF2-40B4-BE49-F238E27FC236}">
                <a16:creationId xmlns:a16="http://schemas.microsoft.com/office/drawing/2014/main" id="{04C579F4-FA5E-493E-A24F-323773A5F840}"/>
              </a:ext>
            </a:extLst>
          </p:cNvPr>
          <p:cNvGrpSpPr/>
          <p:nvPr/>
        </p:nvGrpSpPr>
        <p:grpSpPr>
          <a:xfrm>
            <a:off x="2377329" y="5256757"/>
            <a:ext cx="939541" cy="879075"/>
            <a:chOff x="8208950" y="3026872"/>
            <a:chExt cx="939541" cy="879075"/>
          </a:xfrm>
        </p:grpSpPr>
        <p:sp>
          <p:nvSpPr>
            <p:cNvPr id="46" name="Google Shape;2726;p45">
              <a:extLst>
                <a:ext uri="{FF2B5EF4-FFF2-40B4-BE49-F238E27FC236}">
                  <a16:creationId xmlns:a16="http://schemas.microsoft.com/office/drawing/2014/main" id="{5E6D25FD-1BAF-43F4-AAB4-91F951F766D5}"/>
                </a:ext>
              </a:extLst>
            </p:cNvPr>
            <p:cNvSpPr/>
            <p:nvPr/>
          </p:nvSpPr>
          <p:spPr>
            <a:xfrm>
              <a:off x="8208950" y="3026872"/>
              <a:ext cx="939541" cy="879075"/>
            </a:xfrm>
            <a:custGeom>
              <a:avLst/>
              <a:gdLst/>
              <a:ahLst/>
              <a:cxnLst/>
              <a:rect l="l" t="t" r="r" b="b"/>
              <a:pathLst>
                <a:path w="34029" h="31839" extrusionOk="0">
                  <a:moveTo>
                    <a:pt x="16405" y="1"/>
                  </a:moveTo>
                  <a:cubicBezTo>
                    <a:pt x="13731" y="1"/>
                    <a:pt x="11047" y="658"/>
                    <a:pt x="8635" y="1999"/>
                  </a:cubicBezTo>
                  <a:cubicBezTo>
                    <a:pt x="6593" y="3135"/>
                    <a:pt x="4820" y="4756"/>
                    <a:pt x="3455" y="6650"/>
                  </a:cubicBezTo>
                  <a:cubicBezTo>
                    <a:pt x="1020" y="10034"/>
                    <a:pt x="0" y="14471"/>
                    <a:pt x="687" y="18582"/>
                  </a:cubicBezTo>
                  <a:cubicBezTo>
                    <a:pt x="1325" y="22375"/>
                    <a:pt x="3391" y="25866"/>
                    <a:pt x="6379" y="28284"/>
                  </a:cubicBezTo>
                  <a:cubicBezTo>
                    <a:pt x="6476" y="28425"/>
                    <a:pt x="6614" y="28529"/>
                    <a:pt x="6768" y="28589"/>
                  </a:cubicBezTo>
                  <a:cubicBezTo>
                    <a:pt x="9545" y="30702"/>
                    <a:pt x="12854" y="31822"/>
                    <a:pt x="16352" y="31832"/>
                  </a:cubicBezTo>
                  <a:cubicBezTo>
                    <a:pt x="16386" y="31836"/>
                    <a:pt x="16419" y="31839"/>
                    <a:pt x="16450" y="31839"/>
                  </a:cubicBezTo>
                  <a:cubicBezTo>
                    <a:pt x="16487" y="31839"/>
                    <a:pt x="16523" y="31836"/>
                    <a:pt x="16557" y="31832"/>
                  </a:cubicBezTo>
                  <a:cubicBezTo>
                    <a:pt x="20504" y="31795"/>
                    <a:pt x="24347" y="30256"/>
                    <a:pt x="27241" y="27573"/>
                  </a:cubicBezTo>
                  <a:cubicBezTo>
                    <a:pt x="34028" y="21282"/>
                    <a:pt x="33932" y="10088"/>
                    <a:pt x="26966" y="3944"/>
                  </a:cubicBezTo>
                  <a:cubicBezTo>
                    <a:pt x="24013" y="1339"/>
                    <a:pt x="20219" y="1"/>
                    <a:pt x="16405" y="1"/>
                  </a:cubicBezTo>
                  <a:close/>
                </a:path>
              </a:pathLst>
            </a:custGeom>
            <a:solidFill>
              <a:srgbClr val="FFFEFD"/>
            </a:solidFill>
            <a:ln w="19050" cap="flat" cmpd="sng">
              <a:solidFill>
                <a:srgbClr val="52344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2727;p45">
              <a:extLst>
                <a:ext uri="{FF2B5EF4-FFF2-40B4-BE49-F238E27FC236}">
                  <a16:creationId xmlns:a16="http://schemas.microsoft.com/office/drawing/2014/main" id="{B1EAF771-E7E1-4111-9CEA-C088BC428E9B}"/>
                </a:ext>
              </a:extLst>
            </p:cNvPr>
            <p:cNvSpPr/>
            <p:nvPr/>
          </p:nvSpPr>
          <p:spPr>
            <a:xfrm>
              <a:off x="8244703" y="3049070"/>
              <a:ext cx="832773" cy="832718"/>
            </a:xfrm>
            <a:custGeom>
              <a:avLst/>
              <a:gdLst/>
              <a:ahLst/>
              <a:cxnLst/>
              <a:rect l="l" t="t" r="r" b="b"/>
              <a:pathLst>
                <a:path w="30162" h="30160" extrusionOk="0">
                  <a:moveTo>
                    <a:pt x="15081" y="1"/>
                  </a:moveTo>
                  <a:cubicBezTo>
                    <a:pt x="6754" y="1"/>
                    <a:pt x="0" y="6752"/>
                    <a:pt x="0" y="15079"/>
                  </a:cubicBezTo>
                  <a:cubicBezTo>
                    <a:pt x="0" y="23409"/>
                    <a:pt x="6754" y="30159"/>
                    <a:pt x="15081" y="30159"/>
                  </a:cubicBezTo>
                  <a:cubicBezTo>
                    <a:pt x="23408" y="30159"/>
                    <a:pt x="30162" y="23409"/>
                    <a:pt x="30162" y="15079"/>
                  </a:cubicBezTo>
                  <a:cubicBezTo>
                    <a:pt x="30162" y="6752"/>
                    <a:pt x="23408" y="1"/>
                    <a:pt x="15081" y="1"/>
                  </a:cubicBezTo>
                  <a:close/>
                </a:path>
              </a:pathLst>
            </a:custGeom>
            <a:solidFill>
              <a:srgbClr val="B08D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2728;p45">
              <a:extLst>
                <a:ext uri="{FF2B5EF4-FFF2-40B4-BE49-F238E27FC236}">
                  <a16:creationId xmlns:a16="http://schemas.microsoft.com/office/drawing/2014/main" id="{CC6E1312-8594-4EC7-9A5B-CF0CA1F64BEC}"/>
                </a:ext>
              </a:extLst>
            </p:cNvPr>
            <p:cNvSpPr/>
            <p:nvPr/>
          </p:nvSpPr>
          <p:spPr>
            <a:xfrm>
              <a:off x="8935463" y="3152050"/>
              <a:ext cx="1325" cy="1408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1" y="0"/>
                  </a:moveTo>
                  <a:lnTo>
                    <a:pt x="0" y="10"/>
                  </a:lnTo>
                  <a:cubicBezTo>
                    <a:pt x="14" y="24"/>
                    <a:pt x="31" y="37"/>
                    <a:pt x="47" y="50"/>
                  </a:cubicBezTo>
                  <a:cubicBezTo>
                    <a:pt x="41" y="33"/>
                    <a:pt x="34" y="17"/>
                    <a:pt x="31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2729;p45">
              <a:extLst>
                <a:ext uri="{FF2B5EF4-FFF2-40B4-BE49-F238E27FC236}">
                  <a16:creationId xmlns:a16="http://schemas.microsoft.com/office/drawing/2014/main" id="{4FFB5847-514C-429C-8906-8B82028BC2B2}"/>
                </a:ext>
              </a:extLst>
            </p:cNvPr>
            <p:cNvSpPr/>
            <p:nvPr/>
          </p:nvSpPr>
          <p:spPr>
            <a:xfrm>
              <a:off x="8934359" y="3152298"/>
              <a:ext cx="125184" cy="194292"/>
            </a:xfrm>
            <a:custGeom>
              <a:avLst/>
              <a:gdLst/>
              <a:ahLst/>
              <a:cxnLst/>
              <a:rect l="l" t="t" r="r" b="b"/>
              <a:pathLst>
                <a:path w="4534" h="7037" extrusionOk="0">
                  <a:moveTo>
                    <a:pt x="40" y="1"/>
                  </a:moveTo>
                  <a:lnTo>
                    <a:pt x="0" y="15"/>
                  </a:lnTo>
                  <a:cubicBezTo>
                    <a:pt x="181" y="568"/>
                    <a:pt x="262" y="1118"/>
                    <a:pt x="339" y="1651"/>
                  </a:cubicBezTo>
                  <a:cubicBezTo>
                    <a:pt x="517" y="2872"/>
                    <a:pt x="698" y="4133"/>
                    <a:pt x="2119" y="5554"/>
                  </a:cubicBezTo>
                  <a:cubicBezTo>
                    <a:pt x="2864" y="6299"/>
                    <a:pt x="3625" y="6772"/>
                    <a:pt x="4514" y="7037"/>
                  </a:cubicBezTo>
                  <a:lnTo>
                    <a:pt x="4534" y="6966"/>
                  </a:lnTo>
                  <a:cubicBezTo>
                    <a:pt x="3659" y="6705"/>
                    <a:pt x="2908" y="6239"/>
                    <a:pt x="2173" y="5501"/>
                  </a:cubicBezTo>
                  <a:cubicBezTo>
                    <a:pt x="768" y="4096"/>
                    <a:pt x="587" y="2849"/>
                    <a:pt x="413" y="1641"/>
                  </a:cubicBezTo>
                  <a:cubicBezTo>
                    <a:pt x="339" y="1121"/>
                    <a:pt x="259" y="585"/>
                    <a:pt x="87" y="41"/>
                  </a:cubicBezTo>
                  <a:cubicBezTo>
                    <a:pt x="71" y="28"/>
                    <a:pt x="54" y="15"/>
                    <a:pt x="40" y="1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2730;p45">
              <a:extLst>
                <a:ext uri="{FF2B5EF4-FFF2-40B4-BE49-F238E27FC236}">
                  <a16:creationId xmlns:a16="http://schemas.microsoft.com/office/drawing/2014/main" id="{7905E3F6-F41A-4E78-A7FF-AC0579E209BA}"/>
                </a:ext>
              </a:extLst>
            </p:cNvPr>
            <p:cNvSpPr/>
            <p:nvPr/>
          </p:nvSpPr>
          <p:spPr>
            <a:xfrm>
              <a:off x="8653444" y="3049070"/>
              <a:ext cx="417988" cy="349929"/>
            </a:xfrm>
            <a:custGeom>
              <a:avLst/>
              <a:gdLst/>
              <a:ahLst/>
              <a:cxnLst/>
              <a:rect l="l" t="t" r="r" b="b"/>
              <a:pathLst>
                <a:path w="15139" h="12674" extrusionOk="0">
                  <a:moveTo>
                    <a:pt x="8" y="1"/>
                  </a:moveTo>
                  <a:lnTo>
                    <a:pt x="0" y="14"/>
                  </a:lnTo>
                  <a:cubicBezTo>
                    <a:pt x="1201" y="994"/>
                    <a:pt x="2301" y="1152"/>
                    <a:pt x="3365" y="1305"/>
                  </a:cubicBezTo>
                  <a:cubicBezTo>
                    <a:pt x="4572" y="1480"/>
                    <a:pt x="5819" y="1661"/>
                    <a:pt x="7224" y="3063"/>
                  </a:cubicBezTo>
                  <a:cubicBezTo>
                    <a:pt x="8106" y="3944"/>
                    <a:pt x="8505" y="4763"/>
                    <a:pt x="8723" y="5551"/>
                  </a:cubicBezTo>
                  <a:cubicBezTo>
                    <a:pt x="8753" y="5571"/>
                    <a:pt x="8787" y="5591"/>
                    <a:pt x="8817" y="5611"/>
                  </a:cubicBezTo>
                  <a:cubicBezTo>
                    <a:pt x="8603" y="4790"/>
                    <a:pt x="8200" y="3935"/>
                    <a:pt x="7278" y="3012"/>
                  </a:cubicBezTo>
                  <a:cubicBezTo>
                    <a:pt x="5856" y="1590"/>
                    <a:pt x="4595" y="1406"/>
                    <a:pt x="3374" y="1232"/>
                  </a:cubicBezTo>
                  <a:cubicBezTo>
                    <a:pt x="2338" y="1081"/>
                    <a:pt x="1268" y="926"/>
                    <a:pt x="105" y="1"/>
                  </a:cubicBezTo>
                  <a:close/>
                  <a:moveTo>
                    <a:pt x="12395" y="11929"/>
                  </a:moveTo>
                  <a:lnTo>
                    <a:pt x="12395" y="11929"/>
                  </a:lnTo>
                  <a:cubicBezTo>
                    <a:pt x="12399" y="11960"/>
                    <a:pt x="12405" y="11990"/>
                    <a:pt x="12409" y="12020"/>
                  </a:cubicBezTo>
                  <a:cubicBezTo>
                    <a:pt x="13193" y="12392"/>
                    <a:pt x="13938" y="12500"/>
                    <a:pt x="14665" y="12604"/>
                  </a:cubicBezTo>
                  <a:cubicBezTo>
                    <a:pt x="14820" y="12627"/>
                    <a:pt x="14975" y="12647"/>
                    <a:pt x="15128" y="12674"/>
                  </a:cubicBezTo>
                  <a:lnTo>
                    <a:pt x="15139" y="12601"/>
                  </a:lnTo>
                  <a:cubicBezTo>
                    <a:pt x="14984" y="12573"/>
                    <a:pt x="14830" y="12553"/>
                    <a:pt x="14676" y="12530"/>
                  </a:cubicBezTo>
                  <a:cubicBezTo>
                    <a:pt x="13941" y="12426"/>
                    <a:pt x="13190" y="12315"/>
                    <a:pt x="12395" y="11929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2731;p45">
              <a:extLst>
                <a:ext uri="{FF2B5EF4-FFF2-40B4-BE49-F238E27FC236}">
                  <a16:creationId xmlns:a16="http://schemas.microsoft.com/office/drawing/2014/main" id="{1FDABA6D-9F2B-4EAB-B6A8-255618175AF2}"/>
                </a:ext>
              </a:extLst>
            </p:cNvPr>
            <p:cNvSpPr/>
            <p:nvPr/>
          </p:nvSpPr>
          <p:spPr>
            <a:xfrm>
              <a:off x="8578101" y="3056855"/>
              <a:ext cx="498802" cy="397694"/>
            </a:xfrm>
            <a:custGeom>
              <a:avLst/>
              <a:gdLst/>
              <a:ahLst/>
              <a:cxnLst/>
              <a:rect l="l" t="t" r="r" b="b"/>
              <a:pathLst>
                <a:path w="18066" h="14404" extrusionOk="0">
                  <a:moveTo>
                    <a:pt x="84" y="0"/>
                  </a:moveTo>
                  <a:cubicBezTo>
                    <a:pt x="57" y="8"/>
                    <a:pt x="27" y="11"/>
                    <a:pt x="0" y="17"/>
                  </a:cubicBezTo>
                  <a:cubicBezTo>
                    <a:pt x="194" y="276"/>
                    <a:pt x="415" y="531"/>
                    <a:pt x="661" y="775"/>
                  </a:cubicBezTo>
                  <a:cubicBezTo>
                    <a:pt x="2082" y="2198"/>
                    <a:pt x="3343" y="2379"/>
                    <a:pt x="4560" y="2556"/>
                  </a:cubicBezTo>
                  <a:cubicBezTo>
                    <a:pt x="5600" y="2704"/>
                    <a:pt x="6670" y="2862"/>
                    <a:pt x="7840" y="3794"/>
                  </a:cubicBezTo>
                  <a:cubicBezTo>
                    <a:pt x="7897" y="3807"/>
                    <a:pt x="7954" y="3820"/>
                    <a:pt x="8012" y="3837"/>
                  </a:cubicBezTo>
                  <a:cubicBezTo>
                    <a:pt x="6778" y="2801"/>
                    <a:pt x="5657" y="2636"/>
                    <a:pt x="4574" y="2483"/>
                  </a:cubicBezTo>
                  <a:cubicBezTo>
                    <a:pt x="3367" y="2308"/>
                    <a:pt x="2116" y="2127"/>
                    <a:pt x="714" y="721"/>
                  </a:cubicBezTo>
                  <a:cubicBezTo>
                    <a:pt x="480" y="487"/>
                    <a:pt x="268" y="246"/>
                    <a:pt x="84" y="0"/>
                  </a:cubicBezTo>
                  <a:close/>
                  <a:moveTo>
                    <a:pt x="15299" y="13693"/>
                  </a:moveTo>
                  <a:lnTo>
                    <a:pt x="15299" y="13771"/>
                  </a:lnTo>
                  <a:cubicBezTo>
                    <a:pt x="15486" y="13800"/>
                    <a:pt x="15675" y="13828"/>
                    <a:pt x="15862" y="13854"/>
                  </a:cubicBezTo>
                  <a:cubicBezTo>
                    <a:pt x="16563" y="13955"/>
                    <a:pt x="17291" y="14062"/>
                    <a:pt x="18035" y="14404"/>
                  </a:cubicBezTo>
                  <a:lnTo>
                    <a:pt x="18066" y="14337"/>
                  </a:lnTo>
                  <a:cubicBezTo>
                    <a:pt x="17311" y="13989"/>
                    <a:pt x="16580" y="13884"/>
                    <a:pt x="15873" y="13780"/>
                  </a:cubicBezTo>
                  <a:cubicBezTo>
                    <a:pt x="15681" y="13754"/>
                    <a:pt x="15490" y="13727"/>
                    <a:pt x="15299" y="13693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2732;p45">
              <a:extLst>
                <a:ext uri="{FF2B5EF4-FFF2-40B4-BE49-F238E27FC236}">
                  <a16:creationId xmlns:a16="http://schemas.microsoft.com/office/drawing/2014/main" id="{F87280C2-81E8-4D23-A37D-F96EFA6853F5}"/>
                </a:ext>
              </a:extLst>
            </p:cNvPr>
            <p:cNvSpPr/>
            <p:nvPr/>
          </p:nvSpPr>
          <p:spPr>
            <a:xfrm>
              <a:off x="8520317" y="3072785"/>
              <a:ext cx="553139" cy="449629"/>
            </a:xfrm>
            <a:custGeom>
              <a:avLst/>
              <a:gdLst/>
              <a:ahLst/>
              <a:cxnLst/>
              <a:rect l="l" t="t" r="r" b="b"/>
              <a:pathLst>
                <a:path w="20034" h="16285" extrusionOk="0">
                  <a:moveTo>
                    <a:pt x="70" y="0"/>
                  </a:moveTo>
                  <a:cubicBezTo>
                    <a:pt x="47" y="7"/>
                    <a:pt x="21" y="17"/>
                    <a:pt x="0" y="24"/>
                  </a:cubicBezTo>
                  <a:cubicBezTo>
                    <a:pt x="275" y="624"/>
                    <a:pt x="674" y="1184"/>
                    <a:pt x="1221" y="1731"/>
                  </a:cubicBezTo>
                  <a:cubicBezTo>
                    <a:pt x="1697" y="2207"/>
                    <a:pt x="2157" y="2546"/>
                    <a:pt x="2603" y="2788"/>
                  </a:cubicBezTo>
                  <a:cubicBezTo>
                    <a:pt x="2649" y="2784"/>
                    <a:pt x="2697" y="2780"/>
                    <a:pt x="2743" y="2777"/>
                  </a:cubicBezTo>
                  <a:cubicBezTo>
                    <a:pt x="2271" y="2532"/>
                    <a:pt x="1781" y="2184"/>
                    <a:pt x="1275" y="1677"/>
                  </a:cubicBezTo>
                  <a:cubicBezTo>
                    <a:pt x="734" y="1138"/>
                    <a:pt x="343" y="590"/>
                    <a:pt x="70" y="0"/>
                  </a:cubicBezTo>
                  <a:close/>
                  <a:moveTo>
                    <a:pt x="17368" y="14890"/>
                  </a:moveTo>
                  <a:cubicBezTo>
                    <a:pt x="17365" y="14913"/>
                    <a:pt x="17365" y="14941"/>
                    <a:pt x="17362" y="14967"/>
                  </a:cubicBezTo>
                  <a:cubicBezTo>
                    <a:pt x="18193" y="15138"/>
                    <a:pt x="19058" y="15457"/>
                    <a:pt x="19984" y="16285"/>
                  </a:cubicBezTo>
                  <a:lnTo>
                    <a:pt x="20034" y="16232"/>
                  </a:lnTo>
                  <a:cubicBezTo>
                    <a:pt x="19088" y="15384"/>
                    <a:pt x="18210" y="15065"/>
                    <a:pt x="17368" y="1489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2733;p45">
              <a:extLst>
                <a:ext uri="{FF2B5EF4-FFF2-40B4-BE49-F238E27FC236}">
                  <a16:creationId xmlns:a16="http://schemas.microsoft.com/office/drawing/2014/main" id="{2C8963DA-1A12-4631-AB12-8A9396AAB449}"/>
                </a:ext>
              </a:extLst>
            </p:cNvPr>
            <p:cNvSpPr/>
            <p:nvPr/>
          </p:nvSpPr>
          <p:spPr>
            <a:xfrm>
              <a:off x="8470401" y="3094182"/>
              <a:ext cx="587154" cy="498802"/>
            </a:xfrm>
            <a:custGeom>
              <a:avLst/>
              <a:gdLst/>
              <a:ahLst/>
              <a:cxnLst/>
              <a:rect l="l" t="t" r="r" b="b"/>
              <a:pathLst>
                <a:path w="21266" h="18066" extrusionOk="0">
                  <a:moveTo>
                    <a:pt x="68" y="0"/>
                  </a:moveTo>
                  <a:cubicBezTo>
                    <a:pt x="47" y="13"/>
                    <a:pt x="24" y="24"/>
                    <a:pt x="1" y="37"/>
                  </a:cubicBezTo>
                  <a:cubicBezTo>
                    <a:pt x="262" y="946"/>
                    <a:pt x="739" y="1727"/>
                    <a:pt x="1499" y="2485"/>
                  </a:cubicBezTo>
                  <a:cubicBezTo>
                    <a:pt x="1536" y="2525"/>
                    <a:pt x="1573" y="2562"/>
                    <a:pt x="1614" y="2596"/>
                  </a:cubicBezTo>
                  <a:cubicBezTo>
                    <a:pt x="1637" y="2589"/>
                    <a:pt x="1664" y="2579"/>
                    <a:pt x="1691" y="2569"/>
                  </a:cubicBezTo>
                  <a:cubicBezTo>
                    <a:pt x="1644" y="2525"/>
                    <a:pt x="1597" y="2479"/>
                    <a:pt x="1550" y="2431"/>
                  </a:cubicBezTo>
                  <a:cubicBezTo>
                    <a:pt x="799" y="1680"/>
                    <a:pt x="326" y="906"/>
                    <a:pt x="68" y="0"/>
                  </a:cubicBezTo>
                  <a:close/>
                  <a:moveTo>
                    <a:pt x="18982" y="16084"/>
                  </a:moveTo>
                  <a:cubicBezTo>
                    <a:pt x="18978" y="16110"/>
                    <a:pt x="18975" y="16138"/>
                    <a:pt x="18972" y="16161"/>
                  </a:cubicBezTo>
                  <a:cubicBezTo>
                    <a:pt x="19481" y="16409"/>
                    <a:pt x="20008" y="16771"/>
                    <a:pt x="20561" y="17325"/>
                  </a:cubicBezTo>
                  <a:cubicBezTo>
                    <a:pt x="20809" y="17573"/>
                    <a:pt x="21021" y="17814"/>
                    <a:pt x="21205" y="18065"/>
                  </a:cubicBezTo>
                  <a:lnTo>
                    <a:pt x="21266" y="18022"/>
                  </a:lnTo>
                  <a:cubicBezTo>
                    <a:pt x="21077" y="17768"/>
                    <a:pt x="20863" y="17522"/>
                    <a:pt x="20611" y="17271"/>
                  </a:cubicBezTo>
                  <a:cubicBezTo>
                    <a:pt x="20045" y="16704"/>
                    <a:pt x="19505" y="16335"/>
                    <a:pt x="18982" y="16084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2734;p45">
              <a:extLst>
                <a:ext uri="{FF2B5EF4-FFF2-40B4-BE49-F238E27FC236}">
                  <a16:creationId xmlns:a16="http://schemas.microsoft.com/office/drawing/2014/main" id="{7220E5F7-39E6-461E-9344-A09D902270A0}"/>
                </a:ext>
              </a:extLst>
            </p:cNvPr>
            <p:cNvSpPr/>
            <p:nvPr/>
          </p:nvSpPr>
          <p:spPr>
            <a:xfrm>
              <a:off x="8424488" y="3121487"/>
              <a:ext cx="605487" cy="537511"/>
            </a:xfrm>
            <a:custGeom>
              <a:avLst/>
              <a:gdLst/>
              <a:ahLst/>
              <a:cxnLst/>
              <a:rect l="l" t="t" r="r" b="b"/>
              <a:pathLst>
                <a:path w="21930" h="19468" extrusionOk="0">
                  <a:moveTo>
                    <a:pt x="68" y="1"/>
                  </a:moveTo>
                  <a:cubicBezTo>
                    <a:pt x="48" y="14"/>
                    <a:pt x="23" y="30"/>
                    <a:pt x="0" y="44"/>
                  </a:cubicBezTo>
                  <a:cubicBezTo>
                    <a:pt x="148" y="775"/>
                    <a:pt x="416" y="1623"/>
                    <a:pt x="1198" y="2556"/>
                  </a:cubicBezTo>
                  <a:cubicBezTo>
                    <a:pt x="1218" y="2542"/>
                    <a:pt x="1241" y="2533"/>
                    <a:pt x="1265" y="2519"/>
                  </a:cubicBezTo>
                  <a:cubicBezTo>
                    <a:pt x="477" y="1580"/>
                    <a:pt x="215" y="728"/>
                    <a:pt x="68" y="1"/>
                  </a:cubicBezTo>
                  <a:close/>
                  <a:moveTo>
                    <a:pt x="20175" y="17302"/>
                  </a:moveTo>
                  <a:cubicBezTo>
                    <a:pt x="20169" y="17328"/>
                    <a:pt x="20162" y="17355"/>
                    <a:pt x="20152" y="17378"/>
                  </a:cubicBezTo>
                  <a:cubicBezTo>
                    <a:pt x="20330" y="17523"/>
                    <a:pt x="20507" y="17684"/>
                    <a:pt x="20692" y="17868"/>
                  </a:cubicBezTo>
                  <a:cubicBezTo>
                    <a:pt x="21208" y="18384"/>
                    <a:pt x="21590" y="18907"/>
                    <a:pt x="21862" y="19468"/>
                  </a:cubicBezTo>
                  <a:lnTo>
                    <a:pt x="21929" y="19438"/>
                  </a:lnTo>
                  <a:cubicBezTo>
                    <a:pt x="21654" y="18867"/>
                    <a:pt x="21268" y="18338"/>
                    <a:pt x="20745" y="17814"/>
                  </a:cubicBezTo>
                  <a:cubicBezTo>
                    <a:pt x="20551" y="17624"/>
                    <a:pt x="20363" y="17452"/>
                    <a:pt x="20175" y="1730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2735;p45">
              <a:extLst>
                <a:ext uri="{FF2B5EF4-FFF2-40B4-BE49-F238E27FC236}">
                  <a16:creationId xmlns:a16="http://schemas.microsoft.com/office/drawing/2014/main" id="{0A55BD4C-210C-4E5A-BDCB-F9C93ADED9C5}"/>
                </a:ext>
              </a:extLst>
            </p:cNvPr>
            <p:cNvSpPr/>
            <p:nvPr/>
          </p:nvSpPr>
          <p:spPr>
            <a:xfrm>
              <a:off x="8380508" y="3155473"/>
              <a:ext cx="2154" cy="2071"/>
            </a:xfrm>
            <a:custGeom>
              <a:avLst/>
              <a:gdLst/>
              <a:ahLst/>
              <a:cxnLst/>
              <a:rect l="l" t="t" r="r" b="b"/>
              <a:pathLst>
                <a:path w="78" h="75" extrusionOk="0">
                  <a:moveTo>
                    <a:pt x="74" y="0"/>
                  </a:moveTo>
                  <a:lnTo>
                    <a:pt x="0" y="14"/>
                  </a:lnTo>
                  <a:cubicBezTo>
                    <a:pt x="4" y="34"/>
                    <a:pt x="7" y="54"/>
                    <a:pt x="11" y="74"/>
                  </a:cubicBezTo>
                  <a:cubicBezTo>
                    <a:pt x="34" y="54"/>
                    <a:pt x="54" y="34"/>
                    <a:pt x="78" y="14"/>
                  </a:cubicBezTo>
                  <a:cubicBezTo>
                    <a:pt x="78" y="10"/>
                    <a:pt x="74" y="3"/>
                    <a:pt x="74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2736;p45">
              <a:extLst>
                <a:ext uri="{FF2B5EF4-FFF2-40B4-BE49-F238E27FC236}">
                  <a16:creationId xmlns:a16="http://schemas.microsoft.com/office/drawing/2014/main" id="{EFDC8D03-2722-4A79-8E05-2F3815405536}"/>
                </a:ext>
              </a:extLst>
            </p:cNvPr>
            <p:cNvSpPr/>
            <p:nvPr/>
          </p:nvSpPr>
          <p:spPr>
            <a:xfrm>
              <a:off x="8380784" y="3155832"/>
              <a:ext cx="612970" cy="560124"/>
            </a:xfrm>
            <a:custGeom>
              <a:avLst/>
              <a:gdLst/>
              <a:ahLst/>
              <a:cxnLst/>
              <a:rect l="l" t="t" r="r" b="b"/>
              <a:pathLst>
                <a:path w="22201" h="20287" extrusionOk="0">
                  <a:moveTo>
                    <a:pt x="68" y="1"/>
                  </a:moveTo>
                  <a:cubicBezTo>
                    <a:pt x="44" y="21"/>
                    <a:pt x="24" y="41"/>
                    <a:pt x="1" y="61"/>
                  </a:cubicBezTo>
                  <a:cubicBezTo>
                    <a:pt x="128" y="799"/>
                    <a:pt x="339" y="1640"/>
                    <a:pt x="1027" y="2566"/>
                  </a:cubicBezTo>
                  <a:cubicBezTo>
                    <a:pt x="1047" y="2549"/>
                    <a:pt x="1063" y="2532"/>
                    <a:pt x="1083" y="2516"/>
                  </a:cubicBezTo>
                  <a:cubicBezTo>
                    <a:pt x="393" y="1583"/>
                    <a:pt x="192" y="741"/>
                    <a:pt x="68" y="1"/>
                  </a:cubicBezTo>
                  <a:close/>
                  <a:moveTo>
                    <a:pt x="20822" y="18130"/>
                  </a:moveTo>
                  <a:cubicBezTo>
                    <a:pt x="20809" y="18150"/>
                    <a:pt x="20796" y="18174"/>
                    <a:pt x="20782" y="18194"/>
                  </a:cubicBezTo>
                  <a:cubicBezTo>
                    <a:pt x="21433" y="18858"/>
                    <a:pt x="21862" y="19522"/>
                    <a:pt x="22130" y="20286"/>
                  </a:cubicBezTo>
                  <a:lnTo>
                    <a:pt x="22201" y="20263"/>
                  </a:lnTo>
                  <a:cubicBezTo>
                    <a:pt x="21929" y="19482"/>
                    <a:pt x="21490" y="18804"/>
                    <a:pt x="20822" y="1813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2737;p45">
              <a:extLst>
                <a:ext uri="{FF2B5EF4-FFF2-40B4-BE49-F238E27FC236}">
                  <a16:creationId xmlns:a16="http://schemas.microsoft.com/office/drawing/2014/main" id="{FD160FEA-337A-4FA6-8D16-CA1EDED62E59}"/>
                </a:ext>
              </a:extLst>
            </p:cNvPr>
            <p:cNvSpPr/>
            <p:nvPr/>
          </p:nvSpPr>
          <p:spPr>
            <a:xfrm>
              <a:off x="8338847" y="3199536"/>
              <a:ext cx="614074" cy="562802"/>
            </a:xfrm>
            <a:custGeom>
              <a:avLst/>
              <a:gdLst/>
              <a:ahLst/>
              <a:cxnLst/>
              <a:rect l="l" t="t" r="r" b="b"/>
              <a:pathLst>
                <a:path w="22241" h="20384" extrusionOk="0">
                  <a:moveTo>
                    <a:pt x="64" y="0"/>
                  </a:moveTo>
                  <a:cubicBezTo>
                    <a:pt x="44" y="28"/>
                    <a:pt x="24" y="51"/>
                    <a:pt x="0" y="78"/>
                  </a:cubicBezTo>
                  <a:cubicBezTo>
                    <a:pt x="164" y="980"/>
                    <a:pt x="440" y="1788"/>
                    <a:pt x="1113" y="2643"/>
                  </a:cubicBezTo>
                  <a:cubicBezTo>
                    <a:pt x="1127" y="2619"/>
                    <a:pt x="1141" y="2599"/>
                    <a:pt x="1158" y="2576"/>
                  </a:cubicBezTo>
                  <a:cubicBezTo>
                    <a:pt x="486" y="1721"/>
                    <a:pt x="225" y="909"/>
                    <a:pt x="64" y="0"/>
                  </a:cubicBezTo>
                  <a:close/>
                  <a:moveTo>
                    <a:pt x="20950" y="18220"/>
                  </a:moveTo>
                  <a:cubicBezTo>
                    <a:pt x="20930" y="18237"/>
                    <a:pt x="20909" y="18253"/>
                    <a:pt x="20893" y="18270"/>
                  </a:cubicBezTo>
                  <a:cubicBezTo>
                    <a:pt x="21516" y="18931"/>
                    <a:pt x="21923" y="19609"/>
                    <a:pt x="22171" y="20383"/>
                  </a:cubicBezTo>
                  <a:lnTo>
                    <a:pt x="22241" y="20363"/>
                  </a:lnTo>
                  <a:cubicBezTo>
                    <a:pt x="21993" y="19575"/>
                    <a:pt x="21577" y="18891"/>
                    <a:pt x="20950" y="1822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2738;p45">
              <a:extLst>
                <a:ext uri="{FF2B5EF4-FFF2-40B4-BE49-F238E27FC236}">
                  <a16:creationId xmlns:a16="http://schemas.microsoft.com/office/drawing/2014/main" id="{F5CA331D-5E68-4EE3-A6C1-A2867094469D}"/>
                </a:ext>
              </a:extLst>
            </p:cNvPr>
            <p:cNvSpPr/>
            <p:nvPr/>
          </p:nvSpPr>
          <p:spPr>
            <a:xfrm>
              <a:off x="8299699" y="3255941"/>
              <a:ext cx="609353" cy="543972"/>
            </a:xfrm>
            <a:custGeom>
              <a:avLst/>
              <a:gdLst/>
              <a:ahLst/>
              <a:cxnLst/>
              <a:rect l="l" t="t" r="r" b="b"/>
              <a:pathLst>
                <a:path w="22070" h="19702" extrusionOk="0">
                  <a:moveTo>
                    <a:pt x="53" y="0"/>
                  </a:moveTo>
                  <a:cubicBezTo>
                    <a:pt x="36" y="30"/>
                    <a:pt x="16" y="60"/>
                    <a:pt x="0" y="93"/>
                  </a:cubicBezTo>
                  <a:cubicBezTo>
                    <a:pt x="174" y="788"/>
                    <a:pt x="513" y="1693"/>
                    <a:pt x="1512" y="2709"/>
                  </a:cubicBezTo>
                  <a:cubicBezTo>
                    <a:pt x="1522" y="2683"/>
                    <a:pt x="1529" y="2656"/>
                    <a:pt x="1539" y="2633"/>
                  </a:cubicBezTo>
                  <a:cubicBezTo>
                    <a:pt x="536" y="1602"/>
                    <a:pt x="217" y="687"/>
                    <a:pt x="53" y="0"/>
                  </a:cubicBezTo>
                  <a:close/>
                  <a:moveTo>
                    <a:pt x="20426" y="17304"/>
                  </a:moveTo>
                  <a:cubicBezTo>
                    <a:pt x="20399" y="17314"/>
                    <a:pt x="20372" y="17324"/>
                    <a:pt x="20343" y="17331"/>
                  </a:cubicBezTo>
                  <a:cubicBezTo>
                    <a:pt x="20433" y="17415"/>
                    <a:pt x="20524" y="17498"/>
                    <a:pt x="20617" y="17592"/>
                  </a:cubicBezTo>
                  <a:cubicBezTo>
                    <a:pt x="21288" y="18263"/>
                    <a:pt x="21727" y="18934"/>
                    <a:pt x="21999" y="19702"/>
                  </a:cubicBezTo>
                  <a:lnTo>
                    <a:pt x="22069" y="19679"/>
                  </a:lnTo>
                  <a:cubicBezTo>
                    <a:pt x="21795" y="18897"/>
                    <a:pt x="21349" y="18216"/>
                    <a:pt x="20671" y="17538"/>
                  </a:cubicBezTo>
                  <a:cubicBezTo>
                    <a:pt x="20587" y="17458"/>
                    <a:pt x="20507" y="17378"/>
                    <a:pt x="20426" y="17304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2739;p45">
              <a:extLst>
                <a:ext uri="{FF2B5EF4-FFF2-40B4-BE49-F238E27FC236}">
                  <a16:creationId xmlns:a16="http://schemas.microsoft.com/office/drawing/2014/main" id="{D88D6C56-57AA-420D-AD81-3C2A34A3B3BF}"/>
                </a:ext>
              </a:extLst>
            </p:cNvPr>
            <p:cNvSpPr/>
            <p:nvPr/>
          </p:nvSpPr>
          <p:spPr>
            <a:xfrm>
              <a:off x="8267562" y="3326398"/>
              <a:ext cx="594250" cy="503910"/>
            </a:xfrm>
            <a:custGeom>
              <a:avLst/>
              <a:gdLst/>
              <a:ahLst/>
              <a:cxnLst/>
              <a:rect l="l" t="t" r="r" b="b"/>
              <a:pathLst>
                <a:path w="21523" h="18251" extrusionOk="0">
                  <a:moveTo>
                    <a:pt x="33" y="0"/>
                  </a:moveTo>
                  <a:cubicBezTo>
                    <a:pt x="24" y="33"/>
                    <a:pt x="10" y="67"/>
                    <a:pt x="0" y="101"/>
                  </a:cubicBezTo>
                  <a:cubicBezTo>
                    <a:pt x="272" y="674"/>
                    <a:pt x="664" y="1207"/>
                    <a:pt x="1187" y="1734"/>
                  </a:cubicBezTo>
                  <a:cubicBezTo>
                    <a:pt x="1489" y="2032"/>
                    <a:pt x="1781" y="2280"/>
                    <a:pt x="2070" y="2482"/>
                  </a:cubicBezTo>
                  <a:cubicBezTo>
                    <a:pt x="2073" y="2455"/>
                    <a:pt x="2079" y="2428"/>
                    <a:pt x="2082" y="2398"/>
                  </a:cubicBezTo>
                  <a:cubicBezTo>
                    <a:pt x="1808" y="2203"/>
                    <a:pt x="1530" y="1968"/>
                    <a:pt x="1241" y="1680"/>
                  </a:cubicBezTo>
                  <a:cubicBezTo>
                    <a:pt x="701" y="1140"/>
                    <a:pt x="305" y="590"/>
                    <a:pt x="33" y="0"/>
                  </a:cubicBezTo>
                  <a:close/>
                  <a:moveTo>
                    <a:pt x="18740" y="15366"/>
                  </a:moveTo>
                  <a:cubicBezTo>
                    <a:pt x="18693" y="15373"/>
                    <a:pt x="18649" y="15376"/>
                    <a:pt x="18605" y="15382"/>
                  </a:cubicBezTo>
                  <a:cubicBezTo>
                    <a:pt x="19132" y="15630"/>
                    <a:pt x="19679" y="16000"/>
                    <a:pt x="20249" y="16570"/>
                  </a:cubicBezTo>
                  <a:cubicBezTo>
                    <a:pt x="20792" y="17113"/>
                    <a:pt x="21185" y="17663"/>
                    <a:pt x="21453" y="18250"/>
                  </a:cubicBezTo>
                  <a:lnTo>
                    <a:pt x="21523" y="18220"/>
                  </a:lnTo>
                  <a:cubicBezTo>
                    <a:pt x="21248" y="17622"/>
                    <a:pt x="20849" y="17066"/>
                    <a:pt x="20303" y="16520"/>
                  </a:cubicBezTo>
                  <a:cubicBezTo>
                    <a:pt x="19759" y="15976"/>
                    <a:pt x="19239" y="15614"/>
                    <a:pt x="18740" y="15366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2740;p45">
              <a:extLst>
                <a:ext uri="{FF2B5EF4-FFF2-40B4-BE49-F238E27FC236}">
                  <a16:creationId xmlns:a16="http://schemas.microsoft.com/office/drawing/2014/main" id="{154BE95D-5357-4405-AB5F-1234E8139FD4}"/>
                </a:ext>
              </a:extLst>
            </p:cNvPr>
            <p:cNvSpPr/>
            <p:nvPr/>
          </p:nvSpPr>
          <p:spPr>
            <a:xfrm>
              <a:off x="8248844" y="3403950"/>
              <a:ext cx="560566" cy="450678"/>
            </a:xfrm>
            <a:custGeom>
              <a:avLst/>
              <a:gdLst/>
              <a:ahLst/>
              <a:cxnLst/>
              <a:rect l="l" t="t" r="r" b="b"/>
              <a:pathLst>
                <a:path w="20303" h="16323" extrusionOk="0">
                  <a:moveTo>
                    <a:pt x="14" y="1"/>
                  </a:moveTo>
                  <a:cubicBezTo>
                    <a:pt x="11" y="35"/>
                    <a:pt x="4" y="69"/>
                    <a:pt x="1" y="98"/>
                  </a:cubicBezTo>
                  <a:cubicBezTo>
                    <a:pt x="104" y="219"/>
                    <a:pt x="219" y="340"/>
                    <a:pt x="333" y="457"/>
                  </a:cubicBezTo>
                  <a:cubicBezTo>
                    <a:pt x="1087" y="1208"/>
                    <a:pt x="1791" y="1614"/>
                    <a:pt x="2472" y="1855"/>
                  </a:cubicBezTo>
                  <a:cubicBezTo>
                    <a:pt x="2476" y="1829"/>
                    <a:pt x="2476" y="1802"/>
                    <a:pt x="2479" y="1775"/>
                  </a:cubicBezTo>
                  <a:cubicBezTo>
                    <a:pt x="1812" y="1537"/>
                    <a:pt x="1121" y="1138"/>
                    <a:pt x="386" y="403"/>
                  </a:cubicBezTo>
                  <a:cubicBezTo>
                    <a:pt x="256" y="273"/>
                    <a:pt x="132" y="139"/>
                    <a:pt x="14" y="1"/>
                  </a:cubicBezTo>
                  <a:close/>
                  <a:moveTo>
                    <a:pt x="13086" y="12852"/>
                  </a:moveTo>
                  <a:cubicBezTo>
                    <a:pt x="13941" y="13304"/>
                    <a:pt x="14746" y="13422"/>
                    <a:pt x="15534" y="13536"/>
                  </a:cubicBezTo>
                  <a:cubicBezTo>
                    <a:pt x="16741" y="13711"/>
                    <a:pt x="17992" y="13892"/>
                    <a:pt x="19394" y="15293"/>
                  </a:cubicBezTo>
                  <a:cubicBezTo>
                    <a:pt x="19733" y="15632"/>
                    <a:pt x="20008" y="15968"/>
                    <a:pt x="20239" y="16322"/>
                  </a:cubicBezTo>
                  <a:lnTo>
                    <a:pt x="20303" y="16282"/>
                  </a:lnTo>
                  <a:cubicBezTo>
                    <a:pt x="20068" y="15924"/>
                    <a:pt x="19790" y="15582"/>
                    <a:pt x="19448" y="15240"/>
                  </a:cubicBezTo>
                  <a:cubicBezTo>
                    <a:pt x="18026" y="13821"/>
                    <a:pt x="16765" y="13637"/>
                    <a:pt x="15545" y="13462"/>
                  </a:cubicBezTo>
                  <a:cubicBezTo>
                    <a:pt x="14807" y="13355"/>
                    <a:pt x="14052" y="13244"/>
                    <a:pt x="13254" y="12855"/>
                  </a:cubicBezTo>
                  <a:cubicBezTo>
                    <a:pt x="13200" y="12855"/>
                    <a:pt x="13143" y="12852"/>
                    <a:pt x="13086" y="1285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2741;p45">
              <a:extLst>
                <a:ext uri="{FF2B5EF4-FFF2-40B4-BE49-F238E27FC236}">
                  <a16:creationId xmlns:a16="http://schemas.microsoft.com/office/drawing/2014/main" id="{CB09266C-90FC-4D24-9A52-709406C1280A}"/>
                </a:ext>
              </a:extLst>
            </p:cNvPr>
            <p:cNvSpPr/>
            <p:nvPr/>
          </p:nvSpPr>
          <p:spPr>
            <a:xfrm>
              <a:off x="8244951" y="3480260"/>
              <a:ext cx="502723" cy="392614"/>
            </a:xfrm>
            <a:custGeom>
              <a:avLst/>
              <a:gdLst/>
              <a:ahLst/>
              <a:cxnLst/>
              <a:rect l="l" t="t" r="r" b="b"/>
              <a:pathLst>
                <a:path w="18208" h="14220" extrusionOk="0">
                  <a:moveTo>
                    <a:pt x="1" y="1"/>
                  </a:moveTo>
                  <a:cubicBezTo>
                    <a:pt x="4" y="31"/>
                    <a:pt x="4" y="61"/>
                    <a:pt x="4" y="91"/>
                  </a:cubicBezTo>
                  <a:cubicBezTo>
                    <a:pt x="886" y="661"/>
                    <a:pt x="1722" y="832"/>
                    <a:pt x="2526" y="956"/>
                  </a:cubicBezTo>
                  <a:cubicBezTo>
                    <a:pt x="2526" y="930"/>
                    <a:pt x="2530" y="906"/>
                    <a:pt x="2530" y="879"/>
                  </a:cubicBezTo>
                  <a:cubicBezTo>
                    <a:pt x="1718" y="755"/>
                    <a:pt x="883" y="580"/>
                    <a:pt x="1" y="1"/>
                  </a:cubicBezTo>
                  <a:close/>
                  <a:moveTo>
                    <a:pt x="9693" y="9907"/>
                  </a:moveTo>
                  <a:cubicBezTo>
                    <a:pt x="9854" y="10108"/>
                    <a:pt x="10035" y="10313"/>
                    <a:pt x="10242" y="10520"/>
                  </a:cubicBezTo>
                  <a:cubicBezTo>
                    <a:pt x="11665" y="11942"/>
                    <a:pt x="12925" y="12127"/>
                    <a:pt x="14146" y="12301"/>
                  </a:cubicBezTo>
                  <a:cubicBezTo>
                    <a:pt x="15353" y="12476"/>
                    <a:pt x="16601" y="12657"/>
                    <a:pt x="18006" y="14062"/>
                  </a:cubicBezTo>
                  <a:cubicBezTo>
                    <a:pt x="18056" y="14112"/>
                    <a:pt x="18107" y="14162"/>
                    <a:pt x="18157" y="14219"/>
                  </a:cubicBezTo>
                  <a:lnTo>
                    <a:pt x="18207" y="14162"/>
                  </a:lnTo>
                  <a:cubicBezTo>
                    <a:pt x="18161" y="14112"/>
                    <a:pt x="18110" y="14058"/>
                    <a:pt x="18056" y="14008"/>
                  </a:cubicBezTo>
                  <a:cubicBezTo>
                    <a:pt x="16638" y="12586"/>
                    <a:pt x="15377" y="12405"/>
                    <a:pt x="14156" y="12227"/>
                  </a:cubicBezTo>
                  <a:cubicBezTo>
                    <a:pt x="12949" y="12053"/>
                    <a:pt x="11702" y="11872"/>
                    <a:pt x="10296" y="10470"/>
                  </a:cubicBezTo>
                  <a:cubicBezTo>
                    <a:pt x="10112" y="10283"/>
                    <a:pt x="9947" y="10102"/>
                    <a:pt x="9800" y="9921"/>
                  </a:cubicBezTo>
                  <a:cubicBezTo>
                    <a:pt x="9766" y="9917"/>
                    <a:pt x="9730" y="9910"/>
                    <a:pt x="9693" y="9907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2742;p45">
              <a:extLst>
                <a:ext uri="{FF2B5EF4-FFF2-40B4-BE49-F238E27FC236}">
                  <a16:creationId xmlns:a16="http://schemas.microsoft.com/office/drawing/2014/main" id="{2007DA16-0E0F-4BCC-BD13-F21375BCC148}"/>
                </a:ext>
              </a:extLst>
            </p:cNvPr>
            <p:cNvSpPr/>
            <p:nvPr/>
          </p:nvSpPr>
          <p:spPr>
            <a:xfrm>
              <a:off x="8251356" y="3543042"/>
              <a:ext cx="411223" cy="338913"/>
            </a:xfrm>
            <a:custGeom>
              <a:avLst/>
              <a:gdLst/>
              <a:ahLst/>
              <a:cxnLst/>
              <a:rect l="l" t="t" r="r" b="b"/>
              <a:pathLst>
                <a:path w="14894" h="12275" extrusionOk="0">
                  <a:moveTo>
                    <a:pt x="17" y="0"/>
                  </a:moveTo>
                  <a:lnTo>
                    <a:pt x="1" y="74"/>
                  </a:lnTo>
                  <a:cubicBezTo>
                    <a:pt x="10" y="77"/>
                    <a:pt x="24" y="77"/>
                    <a:pt x="37" y="81"/>
                  </a:cubicBezTo>
                  <a:cubicBezTo>
                    <a:pt x="34" y="54"/>
                    <a:pt x="27" y="27"/>
                    <a:pt x="24" y="0"/>
                  </a:cubicBezTo>
                  <a:close/>
                  <a:moveTo>
                    <a:pt x="14873" y="12267"/>
                  </a:moveTo>
                  <a:cubicBezTo>
                    <a:pt x="14877" y="12270"/>
                    <a:pt x="14883" y="12270"/>
                    <a:pt x="14886" y="12274"/>
                  </a:cubicBezTo>
                  <a:lnTo>
                    <a:pt x="14894" y="12267"/>
                  </a:ln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2743;p45">
              <a:extLst>
                <a:ext uri="{FF2B5EF4-FFF2-40B4-BE49-F238E27FC236}">
                  <a16:creationId xmlns:a16="http://schemas.microsoft.com/office/drawing/2014/main" id="{17CF8402-D4A9-4009-B3EE-72CCB0875998}"/>
                </a:ext>
              </a:extLst>
            </p:cNvPr>
            <p:cNvSpPr/>
            <p:nvPr/>
          </p:nvSpPr>
          <p:spPr>
            <a:xfrm>
              <a:off x="8251991" y="3543042"/>
              <a:ext cx="411776" cy="338719"/>
            </a:xfrm>
            <a:custGeom>
              <a:avLst/>
              <a:gdLst/>
              <a:ahLst/>
              <a:cxnLst/>
              <a:rect l="l" t="t" r="r" b="b"/>
              <a:pathLst>
                <a:path w="14914" h="12268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7"/>
                    <a:pt x="11" y="54"/>
                    <a:pt x="14" y="81"/>
                  </a:cubicBezTo>
                  <a:cubicBezTo>
                    <a:pt x="366" y="161"/>
                    <a:pt x="722" y="211"/>
                    <a:pt x="1060" y="262"/>
                  </a:cubicBezTo>
                  <a:cubicBezTo>
                    <a:pt x="1479" y="322"/>
                    <a:pt x="1905" y="383"/>
                    <a:pt x="2338" y="496"/>
                  </a:cubicBezTo>
                  <a:cubicBezTo>
                    <a:pt x="2335" y="470"/>
                    <a:pt x="2332" y="443"/>
                    <a:pt x="2328" y="416"/>
                  </a:cubicBezTo>
                  <a:cubicBezTo>
                    <a:pt x="1902" y="309"/>
                    <a:pt x="1487" y="245"/>
                    <a:pt x="1074" y="188"/>
                  </a:cubicBezTo>
                  <a:cubicBezTo>
                    <a:pt x="722" y="134"/>
                    <a:pt x="360" y="84"/>
                    <a:pt x="1" y="0"/>
                  </a:cubicBezTo>
                  <a:close/>
                  <a:moveTo>
                    <a:pt x="6872" y="6992"/>
                  </a:moveTo>
                  <a:lnTo>
                    <a:pt x="6872" y="6992"/>
                  </a:lnTo>
                  <a:cubicBezTo>
                    <a:pt x="7073" y="7871"/>
                    <a:pt x="7463" y="8786"/>
                    <a:pt x="8455" y="9779"/>
                  </a:cubicBezTo>
                  <a:cubicBezTo>
                    <a:pt x="9877" y="11201"/>
                    <a:pt x="11138" y="11382"/>
                    <a:pt x="12359" y="11560"/>
                  </a:cubicBezTo>
                  <a:cubicBezTo>
                    <a:pt x="13160" y="11677"/>
                    <a:pt x="13992" y="11795"/>
                    <a:pt x="14850" y="12267"/>
                  </a:cubicBezTo>
                  <a:lnTo>
                    <a:pt x="14871" y="12267"/>
                  </a:lnTo>
                  <a:lnTo>
                    <a:pt x="14914" y="12221"/>
                  </a:lnTo>
                  <a:lnTo>
                    <a:pt x="14908" y="12214"/>
                  </a:lnTo>
                  <a:cubicBezTo>
                    <a:pt x="14025" y="11724"/>
                    <a:pt x="13184" y="11603"/>
                    <a:pt x="12368" y="11486"/>
                  </a:cubicBezTo>
                  <a:cubicBezTo>
                    <a:pt x="11161" y="11312"/>
                    <a:pt x="9913" y="11131"/>
                    <a:pt x="8509" y="9729"/>
                  </a:cubicBezTo>
                  <a:cubicBezTo>
                    <a:pt x="7550" y="8766"/>
                    <a:pt x="7161" y="7878"/>
                    <a:pt x="6956" y="7026"/>
                  </a:cubicBezTo>
                  <a:cubicBezTo>
                    <a:pt x="6929" y="7016"/>
                    <a:pt x="6899" y="7006"/>
                    <a:pt x="6872" y="6992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2744;p45">
              <a:extLst>
                <a:ext uri="{FF2B5EF4-FFF2-40B4-BE49-F238E27FC236}">
                  <a16:creationId xmlns:a16="http://schemas.microsoft.com/office/drawing/2014/main" id="{57B2B799-26BD-40BD-8F96-21856080D031}"/>
                </a:ext>
              </a:extLst>
            </p:cNvPr>
            <p:cNvSpPr/>
            <p:nvPr/>
          </p:nvSpPr>
          <p:spPr>
            <a:xfrm>
              <a:off x="8264857" y="3594781"/>
              <a:ext cx="139955" cy="199096"/>
            </a:xfrm>
            <a:custGeom>
              <a:avLst/>
              <a:gdLst/>
              <a:ahLst/>
              <a:cxnLst/>
              <a:rect l="l" t="t" r="r" b="b"/>
              <a:pathLst>
                <a:path w="5069" h="7211" extrusionOk="0">
                  <a:moveTo>
                    <a:pt x="15" y="1"/>
                  </a:moveTo>
                  <a:lnTo>
                    <a:pt x="1" y="74"/>
                  </a:lnTo>
                  <a:cubicBezTo>
                    <a:pt x="15" y="74"/>
                    <a:pt x="27" y="78"/>
                    <a:pt x="41" y="81"/>
                  </a:cubicBezTo>
                  <a:cubicBezTo>
                    <a:pt x="31" y="54"/>
                    <a:pt x="24" y="28"/>
                    <a:pt x="15" y="1"/>
                  </a:cubicBezTo>
                  <a:close/>
                  <a:moveTo>
                    <a:pt x="5011" y="7154"/>
                  </a:moveTo>
                  <a:cubicBezTo>
                    <a:pt x="5018" y="7174"/>
                    <a:pt x="5025" y="7191"/>
                    <a:pt x="5031" y="7211"/>
                  </a:cubicBezTo>
                  <a:lnTo>
                    <a:pt x="5068" y="7197"/>
                  </a:lnTo>
                  <a:cubicBezTo>
                    <a:pt x="5048" y="7184"/>
                    <a:pt x="5031" y="7167"/>
                    <a:pt x="5011" y="7154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2745;p45">
              <a:extLst>
                <a:ext uri="{FF2B5EF4-FFF2-40B4-BE49-F238E27FC236}">
                  <a16:creationId xmlns:a16="http://schemas.microsoft.com/office/drawing/2014/main" id="{4026E3A7-8E8B-4DAB-A219-2D19CACBB483}"/>
                </a:ext>
              </a:extLst>
            </p:cNvPr>
            <p:cNvSpPr/>
            <p:nvPr/>
          </p:nvSpPr>
          <p:spPr>
            <a:xfrm>
              <a:off x="8265243" y="3594781"/>
              <a:ext cx="140480" cy="198737"/>
            </a:xfrm>
            <a:custGeom>
              <a:avLst/>
              <a:gdLst/>
              <a:ahLst/>
              <a:cxnLst/>
              <a:rect l="l" t="t" r="r" b="b"/>
              <a:pathLst>
                <a:path w="5088" h="7198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28"/>
                    <a:pt x="17" y="54"/>
                    <a:pt x="27" y="81"/>
                  </a:cubicBezTo>
                  <a:cubicBezTo>
                    <a:pt x="758" y="235"/>
                    <a:pt x="1620" y="521"/>
                    <a:pt x="2576" y="1366"/>
                  </a:cubicBezTo>
                  <a:cubicBezTo>
                    <a:pt x="2552" y="1315"/>
                    <a:pt x="2532" y="1261"/>
                    <a:pt x="2509" y="1211"/>
                  </a:cubicBezTo>
                  <a:cubicBezTo>
                    <a:pt x="1566" y="416"/>
                    <a:pt x="721" y="148"/>
                    <a:pt x="1" y="1"/>
                  </a:cubicBezTo>
                  <a:close/>
                  <a:moveTo>
                    <a:pt x="4296" y="3810"/>
                  </a:moveTo>
                  <a:cubicBezTo>
                    <a:pt x="4501" y="4404"/>
                    <a:pt x="4584" y="4974"/>
                    <a:pt x="4665" y="5534"/>
                  </a:cubicBezTo>
                  <a:cubicBezTo>
                    <a:pt x="4742" y="6061"/>
                    <a:pt x="4819" y="6604"/>
                    <a:pt x="4997" y="7154"/>
                  </a:cubicBezTo>
                  <a:cubicBezTo>
                    <a:pt x="5017" y="7167"/>
                    <a:pt x="5034" y="7184"/>
                    <a:pt x="5054" y="7197"/>
                  </a:cubicBezTo>
                  <a:lnTo>
                    <a:pt x="5087" y="7187"/>
                  </a:lnTo>
                  <a:cubicBezTo>
                    <a:pt x="4896" y="6624"/>
                    <a:pt x="4816" y="6064"/>
                    <a:pt x="4739" y="5524"/>
                  </a:cubicBezTo>
                  <a:cubicBezTo>
                    <a:pt x="4661" y="4997"/>
                    <a:pt x="4584" y="4465"/>
                    <a:pt x="4407" y="3914"/>
                  </a:cubicBezTo>
                  <a:cubicBezTo>
                    <a:pt x="4370" y="3881"/>
                    <a:pt x="4333" y="3847"/>
                    <a:pt x="4296" y="3810"/>
                  </a:cubicBezTo>
                  <a:close/>
                </a:path>
              </a:pathLst>
            </a:custGeom>
            <a:solidFill>
              <a:srgbClr val="F7E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2746;p45">
              <a:extLst>
                <a:ext uri="{FF2B5EF4-FFF2-40B4-BE49-F238E27FC236}">
                  <a16:creationId xmlns:a16="http://schemas.microsoft.com/office/drawing/2014/main" id="{7EB83876-AA6E-4570-8076-852E1068C467}"/>
                </a:ext>
              </a:extLst>
            </p:cNvPr>
            <p:cNvSpPr/>
            <p:nvPr/>
          </p:nvSpPr>
          <p:spPr>
            <a:xfrm>
              <a:off x="8314386" y="3146942"/>
              <a:ext cx="690581" cy="612058"/>
            </a:xfrm>
            <a:custGeom>
              <a:avLst/>
              <a:gdLst/>
              <a:ahLst/>
              <a:cxnLst/>
              <a:rect l="l" t="t" r="r" b="b"/>
              <a:pathLst>
                <a:path w="25012" h="22168" extrusionOk="0">
                  <a:moveTo>
                    <a:pt x="12532" y="0"/>
                  </a:moveTo>
                  <a:cubicBezTo>
                    <a:pt x="11339" y="0"/>
                    <a:pt x="10129" y="78"/>
                    <a:pt x="8932" y="209"/>
                  </a:cubicBezTo>
                  <a:cubicBezTo>
                    <a:pt x="8868" y="215"/>
                    <a:pt x="8808" y="235"/>
                    <a:pt x="8740" y="252"/>
                  </a:cubicBezTo>
                  <a:cubicBezTo>
                    <a:pt x="6115" y="866"/>
                    <a:pt x="3368" y="2318"/>
                    <a:pt x="1916" y="4679"/>
                  </a:cubicBezTo>
                  <a:cubicBezTo>
                    <a:pt x="1054" y="6084"/>
                    <a:pt x="575" y="7694"/>
                    <a:pt x="309" y="9347"/>
                  </a:cubicBezTo>
                  <a:cubicBezTo>
                    <a:pt x="95" y="10692"/>
                    <a:pt x="24" y="12063"/>
                    <a:pt x="4" y="13371"/>
                  </a:cubicBezTo>
                  <a:cubicBezTo>
                    <a:pt x="1" y="13653"/>
                    <a:pt x="7" y="13931"/>
                    <a:pt x="24" y="14213"/>
                  </a:cubicBezTo>
                  <a:cubicBezTo>
                    <a:pt x="55" y="14713"/>
                    <a:pt x="115" y="15205"/>
                    <a:pt x="209" y="15688"/>
                  </a:cubicBezTo>
                  <a:cubicBezTo>
                    <a:pt x="289" y="16081"/>
                    <a:pt x="386" y="16470"/>
                    <a:pt x="510" y="16843"/>
                  </a:cubicBezTo>
                  <a:cubicBezTo>
                    <a:pt x="1178" y="18855"/>
                    <a:pt x="2527" y="20541"/>
                    <a:pt x="4700" y="21376"/>
                  </a:cubicBezTo>
                  <a:cubicBezTo>
                    <a:pt x="5118" y="21537"/>
                    <a:pt x="5551" y="21664"/>
                    <a:pt x="5987" y="21765"/>
                  </a:cubicBezTo>
                  <a:cubicBezTo>
                    <a:pt x="7271" y="22064"/>
                    <a:pt x="8616" y="22130"/>
                    <a:pt x="9941" y="22150"/>
                  </a:cubicBezTo>
                  <a:cubicBezTo>
                    <a:pt x="10567" y="22160"/>
                    <a:pt x="11192" y="22167"/>
                    <a:pt x="11815" y="22167"/>
                  </a:cubicBezTo>
                  <a:cubicBezTo>
                    <a:pt x="14153" y="22167"/>
                    <a:pt x="16459" y="22064"/>
                    <a:pt x="18680" y="21571"/>
                  </a:cubicBezTo>
                  <a:cubicBezTo>
                    <a:pt x="19006" y="21497"/>
                    <a:pt x="19331" y="21416"/>
                    <a:pt x="19656" y="21326"/>
                  </a:cubicBezTo>
                  <a:cubicBezTo>
                    <a:pt x="20558" y="21074"/>
                    <a:pt x="21343" y="20595"/>
                    <a:pt x="22004" y="19971"/>
                  </a:cubicBezTo>
                  <a:cubicBezTo>
                    <a:pt x="22983" y="19049"/>
                    <a:pt x="23694" y="17808"/>
                    <a:pt x="24126" y="16500"/>
                  </a:cubicBezTo>
                  <a:cubicBezTo>
                    <a:pt x="24244" y="16148"/>
                    <a:pt x="24341" y="15789"/>
                    <a:pt x="24414" y="15430"/>
                  </a:cubicBezTo>
                  <a:cubicBezTo>
                    <a:pt x="24422" y="15390"/>
                    <a:pt x="24431" y="15346"/>
                    <a:pt x="24442" y="15306"/>
                  </a:cubicBezTo>
                  <a:cubicBezTo>
                    <a:pt x="24824" y="13374"/>
                    <a:pt x="25012" y="10916"/>
                    <a:pt x="24707" y="8599"/>
                  </a:cubicBezTo>
                  <a:cubicBezTo>
                    <a:pt x="24381" y="6128"/>
                    <a:pt x="23499" y="3817"/>
                    <a:pt x="21692" y="2476"/>
                  </a:cubicBezTo>
                  <a:cubicBezTo>
                    <a:pt x="19211" y="633"/>
                    <a:pt x="15937" y="0"/>
                    <a:pt x="12532" y="0"/>
                  </a:cubicBezTo>
                  <a:close/>
                </a:path>
              </a:pathLst>
            </a:custGeom>
            <a:solidFill>
              <a:srgbClr val="FFD8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2747;p45">
              <a:extLst>
                <a:ext uri="{FF2B5EF4-FFF2-40B4-BE49-F238E27FC236}">
                  <a16:creationId xmlns:a16="http://schemas.microsoft.com/office/drawing/2014/main" id="{A1F67BED-8F13-42F2-9C11-E0008147839C}"/>
                </a:ext>
              </a:extLst>
            </p:cNvPr>
            <p:cNvSpPr/>
            <p:nvPr/>
          </p:nvSpPr>
          <p:spPr>
            <a:xfrm>
              <a:off x="8935021" y="3287276"/>
              <a:ext cx="34816" cy="65933"/>
            </a:xfrm>
            <a:custGeom>
              <a:avLst/>
              <a:gdLst/>
              <a:ahLst/>
              <a:cxnLst/>
              <a:rect l="l" t="t" r="r" b="b"/>
              <a:pathLst>
                <a:path w="1261" h="2388" extrusionOk="0">
                  <a:moveTo>
                    <a:pt x="314" y="0"/>
                  </a:moveTo>
                  <a:cubicBezTo>
                    <a:pt x="131" y="0"/>
                    <a:pt x="0" y="210"/>
                    <a:pt x="53" y="595"/>
                  </a:cubicBezTo>
                  <a:cubicBezTo>
                    <a:pt x="137" y="1185"/>
                    <a:pt x="238" y="1812"/>
                    <a:pt x="640" y="2255"/>
                  </a:cubicBezTo>
                  <a:cubicBezTo>
                    <a:pt x="697" y="2319"/>
                    <a:pt x="767" y="2379"/>
                    <a:pt x="852" y="2386"/>
                  </a:cubicBezTo>
                  <a:cubicBezTo>
                    <a:pt x="859" y="2387"/>
                    <a:pt x="865" y="2387"/>
                    <a:pt x="872" y="2387"/>
                  </a:cubicBezTo>
                  <a:cubicBezTo>
                    <a:pt x="1034" y="2387"/>
                    <a:pt x="1135" y="2191"/>
                    <a:pt x="1163" y="2024"/>
                  </a:cubicBezTo>
                  <a:cubicBezTo>
                    <a:pt x="1261" y="1441"/>
                    <a:pt x="1029" y="830"/>
                    <a:pt x="734" y="334"/>
                  </a:cubicBezTo>
                  <a:cubicBezTo>
                    <a:pt x="600" y="107"/>
                    <a:pt x="444" y="0"/>
                    <a:pt x="314" y="0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2748;p45">
              <a:extLst>
                <a:ext uri="{FF2B5EF4-FFF2-40B4-BE49-F238E27FC236}">
                  <a16:creationId xmlns:a16="http://schemas.microsoft.com/office/drawing/2014/main" id="{67B34994-CA6E-4D5A-880C-CEC04CEE0306}"/>
                </a:ext>
              </a:extLst>
            </p:cNvPr>
            <p:cNvSpPr/>
            <p:nvPr/>
          </p:nvSpPr>
          <p:spPr>
            <a:xfrm>
              <a:off x="8953049" y="3371345"/>
              <a:ext cx="26892" cy="90257"/>
            </a:xfrm>
            <a:custGeom>
              <a:avLst/>
              <a:gdLst/>
              <a:ahLst/>
              <a:cxnLst/>
              <a:rect l="l" t="t" r="r" b="b"/>
              <a:pathLst>
                <a:path w="974" h="3269" extrusionOk="0">
                  <a:moveTo>
                    <a:pt x="363" y="0"/>
                  </a:moveTo>
                  <a:cubicBezTo>
                    <a:pt x="259" y="0"/>
                    <a:pt x="159" y="70"/>
                    <a:pt x="105" y="210"/>
                  </a:cubicBezTo>
                  <a:cubicBezTo>
                    <a:pt x="1" y="491"/>
                    <a:pt x="128" y="894"/>
                    <a:pt x="168" y="1179"/>
                  </a:cubicBezTo>
                  <a:cubicBezTo>
                    <a:pt x="172" y="1199"/>
                    <a:pt x="175" y="1222"/>
                    <a:pt x="179" y="1242"/>
                  </a:cubicBezTo>
                  <a:cubicBezTo>
                    <a:pt x="225" y="1578"/>
                    <a:pt x="266" y="1914"/>
                    <a:pt x="323" y="2248"/>
                  </a:cubicBezTo>
                  <a:cubicBezTo>
                    <a:pt x="373" y="2527"/>
                    <a:pt x="393" y="2936"/>
                    <a:pt x="554" y="3177"/>
                  </a:cubicBezTo>
                  <a:cubicBezTo>
                    <a:pt x="585" y="3230"/>
                    <a:pt x="645" y="3269"/>
                    <a:pt x="705" y="3269"/>
                  </a:cubicBezTo>
                  <a:cubicBezTo>
                    <a:pt x="709" y="3269"/>
                    <a:pt x="714" y="3269"/>
                    <a:pt x="718" y="3268"/>
                  </a:cubicBezTo>
                  <a:cubicBezTo>
                    <a:pt x="819" y="3251"/>
                    <a:pt x="866" y="3141"/>
                    <a:pt x="886" y="3044"/>
                  </a:cubicBezTo>
                  <a:cubicBezTo>
                    <a:pt x="967" y="2681"/>
                    <a:pt x="973" y="2289"/>
                    <a:pt x="967" y="1920"/>
                  </a:cubicBezTo>
                  <a:cubicBezTo>
                    <a:pt x="964" y="1363"/>
                    <a:pt x="964" y="592"/>
                    <a:pt x="601" y="132"/>
                  </a:cubicBezTo>
                  <a:cubicBezTo>
                    <a:pt x="533" y="44"/>
                    <a:pt x="446" y="0"/>
                    <a:pt x="363" y="0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2749;p45">
              <a:extLst>
                <a:ext uri="{FF2B5EF4-FFF2-40B4-BE49-F238E27FC236}">
                  <a16:creationId xmlns:a16="http://schemas.microsoft.com/office/drawing/2014/main" id="{3F5754CC-F482-4DAD-BD56-A8667D2A0880}"/>
                </a:ext>
              </a:extLst>
            </p:cNvPr>
            <p:cNvSpPr/>
            <p:nvPr/>
          </p:nvSpPr>
          <p:spPr>
            <a:xfrm>
              <a:off x="8320129" y="3580065"/>
              <a:ext cx="601788" cy="178913"/>
            </a:xfrm>
            <a:custGeom>
              <a:avLst/>
              <a:gdLst/>
              <a:ahLst/>
              <a:cxnLst/>
              <a:rect l="l" t="t" r="r" b="b"/>
              <a:pathLst>
                <a:path w="21796" h="6480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393"/>
                    <a:pt x="178" y="782"/>
                    <a:pt x="302" y="1155"/>
                  </a:cubicBezTo>
                  <a:cubicBezTo>
                    <a:pt x="970" y="3167"/>
                    <a:pt x="2319" y="4853"/>
                    <a:pt x="4492" y="5688"/>
                  </a:cubicBezTo>
                  <a:cubicBezTo>
                    <a:pt x="4910" y="5849"/>
                    <a:pt x="5343" y="5976"/>
                    <a:pt x="5779" y="6077"/>
                  </a:cubicBezTo>
                  <a:cubicBezTo>
                    <a:pt x="7063" y="6376"/>
                    <a:pt x="8408" y="6442"/>
                    <a:pt x="9733" y="6462"/>
                  </a:cubicBezTo>
                  <a:cubicBezTo>
                    <a:pt x="10347" y="6473"/>
                    <a:pt x="10960" y="6479"/>
                    <a:pt x="11574" y="6479"/>
                  </a:cubicBezTo>
                  <a:cubicBezTo>
                    <a:pt x="13921" y="6479"/>
                    <a:pt x="16238" y="6376"/>
                    <a:pt x="18472" y="5883"/>
                  </a:cubicBezTo>
                  <a:cubicBezTo>
                    <a:pt x="18798" y="5809"/>
                    <a:pt x="19123" y="5728"/>
                    <a:pt x="19448" y="5638"/>
                  </a:cubicBezTo>
                  <a:cubicBezTo>
                    <a:pt x="20350" y="5386"/>
                    <a:pt x="21135" y="4907"/>
                    <a:pt x="21796" y="4283"/>
                  </a:cubicBezTo>
                  <a:lnTo>
                    <a:pt x="21796" y="4283"/>
                  </a:lnTo>
                  <a:cubicBezTo>
                    <a:pt x="20471" y="4631"/>
                    <a:pt x="19106" y="4829"/>
                    <a:pt x="17738" y="4904"/>
                  </a:cubicBezTo>
                  <a:cubicBezTo>
                    <a:pt x="17483" y="4920"/>
                    <a:pt x="17228" y="4930"/>
                    <a:pt x="16976" y="4937"/>
                  </a:cubicBezTo>
                  <a:cubicBezTo>
                    <a:pt x="16778" y="4941"/>
                    <a:pt x="16580" y="4944"/>
                    <a:pt x="16387" y="4944"/>
                  </a:cubicBezTo>
                  <a:cubicBezTo>
                    <a:pt x="14005" y="4944"/>
                    <a:pt x="11627" y="4615"/>
                    <a:pt x="9290" y="4162"/>
                  </a:cubicBezTo>
                  <a:cubicBezTo>
                    <a:pt x="8563" y="4021"/>
                    <a:pt x="7838" y="3867"/>
                    <a:pt x="7117" y="3686"/>
                  </a:cubicBezTo>
                  <a:cubicBezTo>
                    <a:pt x="5886" y="3378"/>
                    <a:pt x="4679" y="2989"/>
                    <a:pt x="3529" y="2452"/>
                  </a:cubicBezTo>
                  <a:cubicBezTo>
                    <a:pt x="2516" y="1979"/>
                    <a:pt x="1547" y="1382"/>
                    <a:pt x="698" y="651"/>
                  </a:cubicBezTo>
                  <a:cubicBezTo>
                    <a:pt x="454" y="446"/>
                    <a:pt x="222" y="229"/>
                    <a:pt x="1" y="0"/>
                  </a:cubicBezTo>
                  <a:close/>
                </a:path>
              </a:pathLst>
            </a:custGeom>
            <a:solidFill>
              <a:srgbClr val="52344E">
                <a:alpha val="167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2750;p45">
              <a:extLst>
                <a:ext uri="{FF2B5EF4-FFF2-40B4-BE49-F238E27FC236}">
                  <a16:creationId xmlns:a16="http://schemas.microsoft.com/office/drawing/2014/main" id="{3CD5A965-495B-4A38-B0DE-1F6D29AD2CC0}"/>
                </a:ext>
              </a:extLst>
            </p:cNvPr>
            <p:cNvSpPr/>
            <p:nvPr/>
          </p:nvSpPr>
          <p:spPr>
            <a:xfrm>
              <a:off x="8384870" y="3316900"/>
              <a:ext cx="231676" cy="228335"/>
            </a:xfrm>
            <a:custGeom>
              <a:avLst/>
              <a:gdLst/>
              <a:ahLst/>
              <a:cxnLst/>
              <a:rect l="l" t="t" r="r" b="b"/>
              <a:pathLst>
                <a:path w="8391" h="8270" extrusionOk="0">
                  <a:moveTo>
                    <a:pt x="4199" y="1"/>
                  </a:moveTo>
                  <a:cubicBezTo>
                    <a:pt x="4162" y="1"/>
                    <a:pt x="4125" y="1"/>
                    <a:pt x="4088" y="2"/>
                  </a:cubicBezTo>
                  <a:cubicBezTo>
                    <a:pt x="1805" y="58"/>
                    <a:pt x="0" y="1960"/>
                    <a:pt x="60" y="4244"/>
                  </a:cubicBezTo>
                  <a:cubicBezTo>
                    <a:pt x="120" y="6491"/>
                    <a:pt x="1957" y="8269"/>
                    <a:pt x="4191" y="8269"/>
                  </a:cubicBezTo>
                  <a:cubicBezTo>
                    <a:pt x="4228" y="8269"/>
                    <a:pt x="4266" y="8269"/>
                    <a:pt x="4303" y="8268"/>
                  </a:cubicBezTo>
                  <a:cubicBezTo>
                    <a:pt x="6586" y="8212"/>
                    <a:pt x="8391" y="6310"/>
                    <a:pt x="8330" y="4026"/>
                  </a:cubicBezTo>
                  <a:cubicBezTo>
                    <a:pt x="8271" y="1783"/>
                    <a:pt x="6433" y="1"/>
                    <a:pt x="4199" y="1"/>
                  </a:cubicBezTo>
                  <a:close/>
                </a:path>
              </a:pathLst>
            </a:custGeom>
            <a:solidFill>
              <a:srgbClr val="F7F1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2751;p45">
              <a:extLst>
                <a:ext uri="{FF2B5EF4-FFF2-40B4-BE49-F238E27FC236}">
                  <a16:creationId xmlns:a16="http://schemas.microsoft.com/office/drawing/2014/main" id="{A37CF181-7840-40D7-AB05-0B7689E7FBD6}"/>
                </a:ext>
              </a:extLst>
            </p:cNvPr>
            <p:cNvSpPr/>
            <p:nvPr/>
          </p:nvSpPr>
          <p:spPr>
            <a:xfrm>
              <a:off x="8398840" y="3331809"/>
              <a:ext cx="205943" cy="203154"/>
            </a:xfrm>
            <a:custGeom>
              <a:avLst/>
              <a:gdLst/>
              <a:ahLst/>
              <a:cxnLst/>
              <a:rect l="l" t="t" r="r" b="b"/>
              <a:pathLst>
                <a:path w="7459" h="7358" extrusionOk="0">
                  <a:moveTo>
                    <a:pt x="3727" y="0"/>
                  </a:moveTo>
                  <a:cubicBezTo>
                    <a:pt x="3696" y="0"/>
                    <a:pt x="3664" y="1"/>
                    <a:pt x="3633" y="1"/>
                  </a:cubicBezTo>
                  <a:cubicBezTo>
                    <a:pt x="1600" y="55"/>
                    <a:pt x="0" y="1745"/>
                    <a:pt x="51" y="3775"/>
                  </a:cubicBezTo>
                  <a:cubicBezTo>
                    <a:pt x="103" y="5770"/>
                    <a:pt x="1736" y="7357"/>
                    <a:pt x="3724" y="7357"/>
                  </a:cubicBezTo>
                  <a:cubicBezTo>
                    <a:pt x="3757" y="7357"/>
                    <a:pt x="3790" y="7357"/>
                    <a:pt x="3823" y="7356"/>
                  </a:cubicBezTo>
                  <a:cubicBezTo>
                    <a:pt x="5856" y="7302"/>
                    <a:pt x="7459" y="5612"/>
                    <a:pt x="7405" y="3583"/>
                  </a:cubicBezTo>
                  <a:cubicBezTo>
                    <a:pt x="7375" y="2339"/>
                    <a:pt x="6727" y="1256"/>
                    <a:pt x="5765" y="619"/>
                  </a:cubicBezTo>
                  <a:lnTo>
                    <a:pt x="3753" y="2168"/>
                  </a:lnTo>
                  <a:lnTo>
                    <a:pt x="4755" y="146"/>
                  </a:lnTo>
                  <a:cubicBezTo>
                    <a:pt x="4429" y="50"/>
                    <a:pt x="4083" y="0"/>
                    <a:pt x="3727" y="0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2752;p45">
              <a:extLst>
                <a:ext uri="{FF2B5EF4-FFF2-40B4-BE49-F238E27FC236}">
                  <a16:creationId xmlns:a16="http://schemas.microsoft.com/office/drawing/2014/main" id="{B59C40DA-20B1-447F-88F2-5AD8BE04713E}"/>
                </a:ext>
              </a:extLst>
            </p:cNvPr>
            <p:cNvSpPr/>
            <p:nvPr/>
          </p:nvSpPr>
          <p:spPr>
            <a:xfrm>
              <a:off x="8766886" y="3400582"/>
              <a:ext cx="170271" cy="48041"/>
            </a:xfrm>
            <a:custGeom>
              <a:avLst/>
              <a:gdLst/>
              <a:ahLst/>
              <a:cxnLst/>
              <a:rect l="l" t="t" r="r" b="b"/>
              <a:pathLst>
                <a:path w="6167" h="1740" extrusionOk="0">
                  <a:moveTo>
                    <a:pt x="3355" y="1"/>
                  </a:moveTo>
                  <a:cubicBezTo>
                    <a:pt x="2245" y="1"/>
                    <a:pt x="1047" y="306"/>
                    <a:pt x="251" y="1032"/>
                  </a:cubicBezTo>
                  <a:cubicBezTo>
                    <a:pt x="16" y="1250"/>
                    <a:pt x="0" y="1622"/>
                    <a:pt x="369" y="1720"/>
                  </a:cubicBezTo>
                  <a:cubicBezTo>
                    <a:pt x="422" y="1734"/>
                    <a:pt x="477" y="1740"/>
                    <a:pt x="533" y="1740"/>
                  </a:cubicBezTo>
                  <a:cubicBezTo>
                    <a:pt x="801" y="1740"/>
                    <a:pt x="1094" y="1603"/>
                    <a:pt x="1341" y="1545"/>
                  </a:cubicBezTo>
                  <a:cubicBezTo>
                    <a:pt x="1737" y="1448"/>
                    <a:pt x="2133" y="1361"/>
                    <a:pt x="2531" y="1287"/>
                  </a:cubicBezTo>
                  <a:cubicBezTo>
                    <a:pt x="3504" y="1102"/>
                    <a:pt x="4483" y="999"/>
                    <a:pt x="5466" y="895"/>
                  </a:cubicBezTo>
                  <a:cubicBezTo>
                    <a:pt x="5526" y="888"/>
                    <a:pt x="5587" y="881"/>
                    <a:pt x="5637" y="851"/>
                  </a:cubicBezTo>
                  <a:cubicBezTo>
                    <a:pt x="6167" y="545"/>
                    <a:pt x="4382" y="90"/>
                    <a:pt x="4209" y="63"/>
                  </a:cubicBezTo>
                  <a:cubicBezTo>
                    <a:pt x="3936" y="22"/>
                    <a:pt x="3648" y="1"/>
                    <a:pt x="3355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2753;p45">
              <a:extLst>
                <a:ext uri="{FF2B5EF4-FFF2-40B4-BE49-F238E27FC236}">
                  <a16:creationId xmlns:a16="http://schemas.microsoft.com/office/drawing/2014/main" id="{F3AD545B-0281-482E-9ACC-8112B329A41B}"/>
                </a:ext>
              </a:extLst>
            </p:cNvPr>
            <p:cNvSpPr/>
            <p:nvPr/>
          </p:nvSpPr>
          <p:spPr>
            <a:xfrm>
              <a:off x="8433461" y="3253069"/>
              <a:ext cx="71676" cy="39096"/>
            </a:xfrm>
            <a:custGeom>
              <a:avLst/>
              <a:gdLst/>
              <a:ahLst/>
              <a:cxnLst/>
              <a:rect l="l" t="t" r="r" b="b"/>
              <a:pathLst>
                <a:path w="2596" h="1416" extrusionOk="0">
                  <a:moveTo>
                    <a:pt x="2210" y="0"/>
                  </a:moveTo>
                  <a:cubicBezTo>
                    <a:pt x="1352" y="0"/>
                    <a:pt x="504" y="458"/>
                    <a:pt x="45" y="1183"/>
                  </a:cubicBezTo>
                  <a:cubicBezTo>
                    <a:pt x="0" y="1254"/>
                    <a:pt x="20" y="1348"/>
                    <a:pt x="91" y="1392"/>
                  </a:cubicBezTo>
                  <a:cubicBezTo>
                    <a:pt x="115" y="1405"/>
                    <a:pt x="141" y="1415"/>
                    <a:pt x="169" y="1415"/>
                  </a:cubicBezTo>
                  <a:cubicBezTo>
                    <a:pt x="218" y="1415"/>
                    <a:pt x="266" y="1389"/>
                    <a:pt x="296" y="1344"/>
                  </a:cubicBezTo>
                  <a:cubicBezTo>
                    <a:pt x="703" y="700"/>
                    <a:pt x="1454" y="298"/>
                    <a:pt x="2213" y="298"/>
                  </a:cubicBezTo>
                  <a:cubicBezTo>
                    <a:pt x="2284" y="298"/>
                    <a:pt x="2355" y="301"/>
                    <a:pt x="2425" y="308"/>
                  </a:cubicBezTo>
                  <a:cubicBezTo>
                    <a:pt x="2431" y="309"/>
                    <a:pt x="2437" y="309"/>
                    <a:pt x="2442" y="309"/>
                  </a:cubicBezTo>
                  <a:cubicBezTo>
                    <a:pt x="2516" y="309"/>
                    <a:pt x="2580" y="252"/>
                    <a:pt x="2586" y="177"/>
                  </a:cubicBezTo>
                  <a:cubicBezTo>
                    <a:pt x="2596" y="94"/>
                    <a:pt x="2536" y="20"/>
                    <a:pt x="2455" y="13"/>
                  </a:cubicBezTo>
                  <a:cubicBezTo>
                    <a:pt x="2373" y="5"/>
                    <a:pt x="2292" y="0"/>
                    <a:pt x="2210" y="0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2754;p45">
              <a:extLst>
                <a:ext uri="{FF2B5EF4-FFF2-40B4-BE49-F238E27FC236}">
                  <a16:creationId xmlns:a16="http://schemas.microsoft.com/office/drawing/2014/main" id="{174230FE-F313-4E2A-8EF9-035F5A8CE046}"/>
                </a:ext>
              </a:extLst>
            </p:cNvPr>
            <p:cNvSpPr/>
            <p:nvPr/>
          </p:nvSpPr>
          <p:spPr>
            <a:xfrm>
              <a:off x="8832235" y="3249729"/>
              <a:ext cx="76783" cy="28355"/>
            </a:xfrm>
            <a:custGeom>
              <a:avLst/>
              <a:gdLst/>
              <a:ahLst/>
              <a:cxnLst/>
              <a:rect l="l" t="t" r="r" b="b"/>
              <a:pathLst>
                <a:path w="2781" h="1027" extrusionOk="0">
                  <a:moveTo>
                    <a:pt x="868" y="1"/>
                  </a:moveTo>
                  <a:cubicBezTo>
                    <a:pt x="616" y="1"/>
                    <a:pt x="365" y="38"/>
                    <a:pt x="124" y="114"/>
                  </a:cubicBezTo>
                  <a:cubicBezTo>
                    <a:pt x="44" y="141"/>
                    <a:pt x="0" y="225"/>
                    <a:pt x="28" y="302"/>
                  </a:cubicBezTo>
                  <a:cubicBezTo>
                    <a:pt x="46" y="366"/>
                    <a:pt x="103" y="407"/>
                    <a:pt x="166" y="407"/>
                  </a:cubicBezTo>
                  <a:cubicBezTo>
                    <a:pt x="182" y="407"/>
                    <a:pt x="199" y="404"/>
                    <a:pt x="215" y="399"/>
                  </a:cubicBezTo>
                  <a:cubicBezTo>
                    <a:pt x="427" y="332"/>
                    <a:pt x="648" y="299"/>
                    <a:pt x="869" y="299"/>
                  </a:cubicBezTo>
                  <a:cubicBezTo>
                    <a:pt x="1475" y="299"/>
                    <a:pt x="2084" y="542"/>
                    <a:pt x="2509" y="979"/>
                  </a:cubicBezTo>
                  <a:cubicBezTo>
                    <a:pt x="2535" y="1010"/>
                    <a:pt x="2576" y="1027"/>
                    <a:pt x="2616" y="1027"/>
                  </a:cubicBezTo>
                  <a:cubicBezTo>
                    <a:pt x="2653" y="1027"/>
                    <a:pt x="2690" y="1013"/>
                    <a:pt x="2717" y="982"/>
                  </a:cubicBezTo>
                  <a:cubicBezTo>
                    <a:pt x="2777" y="926"/>
                    <a:pt x="2780" y="832"/>
                    <a:pt x="2724" y="771"/>
                  </a:cubicBezTo>
                  <a:cubicBezTo>
                    <a:pt x="2242" y="275"/>
                    <a:pt x="1555" y="1"/>
                    <a:pt x="868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2755;p45">
              <a:extLst>
                <a:ext uri="{FF2B5EF4-FFF2-40B4-BE49-F238E27FC236}">
                  <a16:creationId xmlns:a16="http://schemas.microsoft.com/office/drawing/2014/main" id="{9C845A7D-4437-4D45-AB8C-7A593CA1B4D9}"/>
                </a:ext>
              </a:extLst>
            </p:cNvPr>
            <p:cNvSpPr/>
            <p:nvPr/>
          </p:nvSpPr>
          <p:spPr>
            <a:xfrm>
              <a:off x="8599663" y="3500525"/>
              <a:ext cx="219831" cy="131838"/>
            </a:xfrm>
            <a:custGeom>
              <a:avLst/>
              <a:gdLst/>
              <a:ahLst/>
              <a:cxnLst/>
              <a:rect l="l" t="t" r="r" b="b"/>
              <a:pathLst>
                <a:path w="7962" h="4775" extrusionOk="0">
                  <a:moveTo>
                    <a:pt x="7961" y="1"/>
                  </a:moveTo>
                  <a:lnTo>
                    <a:pt x="1" y="1785"/>
                  </a:lnTo>
                  <a:cubicBezTo>
                    <a:pt x="1" y="1785"/>
                    <a:pt x="292" y="2932"/>
                    <a:pt x="1191" y="3804"/>
                  </a:cubicBezTo>
                  <a:cubicBezTo>
                    <a:pt x="1744" y="4342"/>
                    <a:pt x="2526" y="4775"/>
                    <a:pt x="3610" y="4775"/>
                  </a:cubicBezTo>
                  <a:cubicBezTo>
                    <a:pt x="3952" y="4775"/>
                    <a:pt x="4325" y="4732"/>
                    <a:pt x="4729" y="4635"/>
                  </a:cubicBezTo>
                  <a:cubicBezTo>
                    <a:pt x="6138" y="4300"/>
                    <a:pt x="6932" y="3355"/>
                    <a:pt x="7381" y="2406"/>
                  </a:cubicBezTo>
                  <a:cubicBezTo>
                    <a:pt x="7944" y="1208"/>
                    <a:pt x="7961" y="1"/>
                    <a:pt x="7961" y="1"/>
                  </a:cubicBezTo>
                  <a:close/>
                </a:path>
              </a:pathLst>
            </a:custGeom>
            <a:solidFill>
              <a:srgbClr val="52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2756;p45">
              <a:extLst>
                <a:ext uri="{FF2B5EF4-FFF2-40B4-BE49-F238E27FC236}">
                  <a16:creationId xmlns:a16="http://schemas.microsoft.com/office/drawing/2014/main" id="{209AB3CF-B691-41B6-8C92-630EDD2D44BE}"/>
                </a:ext>
              </a:extLst>
            </p:cNvPr>
            <p:cNvSpPr/>
            <p:nvPr/>
          </p:nvSpPr>
          <p:spPr>
            <a:xfrm>
              <a:off x="8632517" y="3551297"/>
              <a:ext cx="170961" cy="81063"/>
            </a:xfrm>
            <a:custGeom>
              <a:avLst/>
              <a:gdLst/>
              <a:ahLst/>
              <a:cxnLst/>
              <a:rect l="l" t="t" r="r" b="b"/>
              <a:pathLst>
                <a:path w="6192" h="2936" extrusionOk="0">
                  <a:moveTo>
                    <a:pt x="4704" y="1"/>
                  </a:moveTo>
                  <a:cubicBezTo>
                    <a:pt x="4275" y="1"/>
                    <a:pt x="3851" y="91"/>
                    <a:pt x="3431" y="194"/>
                  </a:cubicBezTo>
                  <a:cubicBezTo>
                    <a:pt x="2962" y="312"/>
                    <a:pt x="2496" y="449"/>
                    <a:pt x="2046" y="627"/>
                  </a:cubicBezTo>
                  <a:cubicBezTo>
                    <a:pt x="1356" y="895"/>
                    <a:pt x="440" y="1321"/>
                    <a:pt x="1" y="1965"/>
                  </a:cubicBezTo>
                  <a:cubicBezTo>
                    <a:pt x="554" y="2503"/>
                    <a:pt x="1336" y="2936"/>
                    <a:pt x="2420" y="2936"/>
                  </a:cubicBezTo>
                  <a:cubicBezTo>
                    <a:pt x="2762" y="2936"/>
                    <a:pt x="3135" y="2893"/>
                    <a:pt x="3539" y="2796"/>
                  </a:cubicBezTo>
                  <a:cubicBezTo>
                    <a:pt x="4948" y="2461"/>
                    <a:pt x="5742" y="1516"/>
                    <a:pt x="6191" y="567"/>
                  </a:cubicBezTo>
                  <a:cubicBezTo>
                    <a:pt x="5876" y="221"/>
                    <a:pt x="5400" y="47"/>
                    <a:pt x="4931" y="10"/>
                  </a:cubicBezTo>
                  <a:cubicBezTo>
                    <a:pt x="4855" y="4"/>
                    <a:pt x="4779" y="1"/>
                    <a:pt x="4704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2757;p45">
              <a:extLst>
                <a:ext uri="{FF2B5EF4-FFF2-40B4-BE49-F238E27FC236}">
                  <a16:creationId xmlns:a16="http://schemas.microsoft.com/office/drawing/2014/main" id="{151BD1AA-2A41-4262-9083-43264100C537}"/>
                </a:ext>
              </a:extLst>
            </p:cNvPr>
            <p:cNvSpPr/>
            <p:nvPr/>
          </p:nvSpPr>
          <p:spPr>
            <a:xfrm>
              <a:off x="8369768" y="3523026"/>
              <a:ext cx="154726" cy="150585"/>
            </a:xfrm>
            <a:custGeom>
              <a:avLst/>
              <a:gdLst/>
              <a:ahLst/>
              <a:cxnLst/>
              <a:rect l="l" t="t" r="r" b="b"/>
              <a:pathLst>
                <a:path w="5604" h="5454" extrusionOk="0">
                  <a:moveTo>
                    <a:pt x="2802" y="1"/>
                  </a:moveTo>
                  <a:cubicBezTo>
                    <a:pt x="1362" y="1"/>
                    <a:pt x="156" y="1128"/>
                    <a:pt x="81" y="2583"/>
                  </a:cubicBezTo>
                  <a:cubicBezTo>
                    <a:pt x="1" y="4089"/>
                    <a:pt x="1157" y="5369"/>
                    <a:pt x="2660" y="5450"/>
                  </a:cubicBezTo>
                  <a:cubicBezTo>
                    <a:pt x="2708" y="5452"/>
                    <a:pt x="2755" y="5454"/>
                    <a:pt x="2802" y="5454"/>
                  </a:cubicBezTo>
                  <a:cubicBezTo>
                    <a:pt x="4243" y="5454"/>
                    <a:pt x="5449" y="4326"/>
                    <a:pt x="5523" y="2868"/>
                  </a:cubicBezTo>
                  <a:cubicBezTo>
                    <a:pt x="5604" y="1365"/>
                    <a:pt x="4447" y="85"/>
                    <a:pt x="2945" y="4"/>
                  </a:cubicBezTo>
                  <a:cubicBezTo>
                    <a:pt x="2897" y="2"/>
                    <a:pt x="2850" y="1"/>
                    <a:pt x="2802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2758;p45">
              <a:extLst>
                <a:ext uri="{FF2B5EF4-FFF2-40B4-BE49-F238E27FC236}">
                  <a16:creationId xmlns:a16="http://schemas.microsoft.com/office/drawing/2014/main" id="{C3010013-A450-48C6-9AC0-0C06FFD31E2C}"/>
                </a:ext>
              </a:extLst>
            </p:cNvPr>
            <p:cNvSpPr/>
            <p:nvPr/>
          </p:nvSpPr>
          <p:spPr>
            <a:xfrm>
              <a:off x="8817989" y="3497378"/>
              <a:ext cx="154644" cy="150502"/>
            </a:xfrm>
            <a:custGeom>
              <a:avLst/>
              <a:gdLst/>
              <a:ahLst/>
              <a:cxnLst/>
              <a:rect l="l" t="t" r="r" b="b"/>
              <a:pathLst>
                <a:path w="5601" h="5451" extrusionOk="0">
                  <a:moveTo>
                    <a:pt x="2797" y="1"/>
                  </a:moveTo>
                  <a:cubicBezTo>
                    <a:pt x="1358" y="1"/>
                    <a:pt x="155" y="1130"/>
                    <a:pt x="81" y="2583"/>
                  </a:cubicBezTo>
                  <a:cubicBezTo>
                    <a:pt x="0" y="4085"/>
                    <a:pt x="1154" y="5370"/>
                    <a:pt x="2659" y="5447"/>
                  </a:cubicBezTo>
                  <a:cubicBezTo>
                    <a:pt x="2709" y="5450"/>
                    <a:pt x="2758" y="5451"/>
                    <a:pt x="2807" y="5451"/>
                  </a:cubicBezTo>
                  <a:cubicBezTo>
                    <a:pt x="4244" y="5451"/>
                    <a:pt x="5445" y="4321"/>
                    <a:pt x="5523" y="2868"/>
                  </a:cubicBezTo>
                  <a:cubicBezTo>
                    <a:pt x="5600" y="1366"/>
                    <a:pt x="4447" y="81"/>
                    <a:pt x="2944" y="5"/>
                  </a:cubicBezTo>
                  <a:cubicBezTo>
                    <a:pt x="2895" y="2"/>
                    <a:pt x="2846" y="1"/>
                    <a:pt x="2797" y="1"/>
                  </a:cubicBezTo>
                  <a:close/>
                </a:path>
              </a:pathLst>
            </a:custGeom>
            <a:solidFill>
              <a:srgbClr val="FD5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3476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76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81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145" grpId="0"/>
      <p:bldP spid="41" grpId="0" animBg="1"/>
      <p:bldP spid="42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9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9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9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9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10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10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10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75A8F209-CEC3-4BDA-B7E3-E293DB8A49D4}"/>
              </a:ext>
            </a:extLst>
          </p:cNvPr>
          <p:cNvSpPr txBox="1"/>
          <p:nvPr/>
        </p:nvSpPr>
        <p:spPr>
          <a:xfrm>
            <a:off x="3962849" y="586662"/>
            <a:ext cx="38779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บันทึกรายรับรายจ่ายของ</a:t>
            </a:r>
            <a:r>
              <a:rPr lang="th-TH" sz="3000" b="1" u="dotted" dirty="0">
                <a:latin typeface="CmPrasanmit" panose="02000000000000000000" pitchFamily="2" charset="-34"/>
                <a:cs typeface="CmPrasanmit" panose="02000000000000000000" pitchFamily="2" charset="-34"/>
              </a:rPr>
              <a:t>		</a:t>
            </a:r>
          </a:p>
        </p:txBody>
      </p:sp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B854B7E0-CC64-4FA6-8770-4D3A41A0CE18}"/>
              </a:ext>
            </a:extLst>
          </p:cNvPr>
          <p:cNvSpPr txBox="1"/>
          <p:nvPr/>
        </p:nvSpPr>
        <p:spPr>
          <a:xfrm>
            <a:off x="3527413" y="1053573"/>
            <a:ext cx="48013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วันที่</a:t>
            </a:r>
            <a:r>
              <a:rPr lang="th-TH" sz="3000" b="1" u="dotted" dirty="0">
                <a:latin typeface="CmPrasanmit" panose="02000000000000000000" pitchFamily="2" charset="-34"/>
                <a:cs typeface="CmPrasanmit" panose="02000000000000000000" pitchFamily="2" charset="-34"/>
              </a:rPr>
              <a:t>					</a:t>
            </a: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F67C064E-53BA-4B6F-B594-BB7E437EA150}"/>
              </a:ext>
            </a:extLst>
          </p:cNvPr>
          <p:cNvSpPr txBox="1"/>
          <p:nvPr/>
        </p:nvSpPr>
        <p:spPr>
          <a:xfrm>
            <a:off x="6752424" y="595371"/>
            <a:ext cx="9252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แก้วตา</a:t>
            </a:r>
          </a:p>
        </p:txBody>
      </p:sp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8040FEA1-1B12-4DB5-8F1D-62CC06F51CF4}"/>
              </a:ext>
            </a:extLst>
          </p:cNvPr>
          <p:cNvSpPr txBox="1"/>
          <p:nvPr/>
        </p:nvSpPr>
        <p:spPr>
          <a:xfrm>
            <a:off x="4457242" y="1053573"/>
            <a:ext cx="32912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19 ถึง 20 กุมภาพันธ์ 2563</a:t>
            </a:r>
          </a:p>
        </p:txBody>
      </p:sp>
      <p:graphicFrame>
        <p:nvGraphicFramePr>
          <p:cNvPr id="42" name="ตาราง 6">
            <a:extLst>
              <a:ext uri="{FF2B5EF4-FFF2-40B4-BE49-F238E27FC236}">
                <a16:creationId xmlns:a16="http://schemas.microsoft.com/office/drawing/2014/main" id="{5B714C8F-42CC-4B3A-ABF7-2F7BB5859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7511505"/>
              </p:ext>
            </p:extLst>
          </p:nvPr>
        </p:nvGraphicFramePr>
        <p:xfrm>
          <a:off x="2262947" y="2004431"/>
          <a:ext cx="7573880" cy="3749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2168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12168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121628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>
                        <a:tabLst>
                          <a:tab pos="1166813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1166813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333625" algn="l"/>
                        </a:tabLst>
                        <a:defRPr/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</a:txBody>
                  <a:tcPr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  <a:p>
                      <a:pPr marL="0" indent="0" algn="ctr">
                        <a:tabLst>
                          <a:tab pos="984250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93D0AEDB-7CF0-4EB5-9F1C-284B4689E222}"/>
              </a:ext>
            </a:extLst>
          </p:cNvPr>
          <p:cNvGrpSpPr/>
          <p:nvPr/>
        </p:nvGrpSpPr>
        <p:grpSpPr>
          <a:xfrm>
            <a:off x="2298018" y="2887862"/>
            <a:ext cx="7351084" cy="501152"/>
            <a:chOff x="2298018" y="2887862"/>
            <a:chExt cx="7351084" cy="501152"/>
          </a:xfrm>
        </p:grpSpPr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E31BBC37-2FB2-4D09-841C-B4F2B4122432}"/>
                </a:ext>
              </a:extLst>
            </p:cNvPr>
            <p:cNvSpPr txBox="1"/>
            <p:nvPr/>
          </p:nvSpPr>
          <p:spPr>
            <a:xfrm>
              <a:off x="2298018" y="2887862"/>
              <a:ext cx="1322799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19 ก.พ. 63</a:t>
              </a:r>
            </a:p>
          </p:txBody>
        </p:sp>
        <p:sp>
          <p:nvSpPr>
            <p:cNvPr id="43" name="กล่องข้อความ 42">
              <a:extLst>
                <a:ext uri="{FF2B5EF4-FFF2-40B4-BE49-F238E27FC236}">
                  <a16:creationId xmlns:a16="http://schemas.microsoft.com/office/drawing/2014/main" id="{610D10B8-401B-406C-A396-6FDECD6B27B3}"/>
                </a:ext>
              </a:extLst>
            </p:cNvPr>
            <p:cNvSpPr txBox="1"/>
            <p:nvPr/>
          </p:nvSpPr>
          <p:spPr>
            <a:xfrm>
              <a:off x="3687964" y="2896571"/>
              <a:ext cx="1026243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แม่ให้เงิน</a:t>
              </a:r>
            </a:p>
          </p:txBody>
        </p:sp>
        <p:sp>
          <p:nvSpPr>
            <p:cNvPr id="44" name="กล่องข้อความ 43">
              <a:extLst>
                <a:ext uri="{FF2B5EF4-FFF2-40B4-BE49-F238E27FC236}">
                  <a16:creationId xmlns:a16="http://schemas.microsoft.com/office/drawing/2014/main" id="{922C2A24-B896-4A24-B5D7-DE204BB65FD8}"/>
                </a:ext>
              </a:extLst>
            </p:cNvPr>
            <p:cNvSpPr txBox="1"/>
            <p:nvPr/>
          </p:nvSpPr>
          <p:spPr>
            <a:xfrm>
              <a:off x="6390543" y="2895990"/>
              <a:ext cx="872355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100.00</a:t>
              </a: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B3659DE5-B16E-435D-BFBC-037C402DB6E8}"/>
                </a:ext>
              </a:extLst>
            </p:cNvPr>
            <p:cNvSpPr txBox="1"/>
            <p:nvPr/>
          </p:nvSpPr>
          <p:spPr>
            <a:xfrm>
              <a:off x="7889891" y="2896571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46" name="กล่องข้อความ 45">
              <a:extLst>
                <a:ext uri="{FF2B5EF4-FFF2-40B4-BE49-F238E27FC236}">
                  <a16:creationId xmlns:a16="http://schemas.microsoft.com/office/drawing/2014/main" id="{504B223D-8283-453D-ACBB-20E5C383E0B6}"/>
                </a:ext>
              </a:extLst>
            </p:cNvPr>
            <p:cNvSpPr txBox="1"/>
            <p:nvPr/>
          </p:nvSpPr>
          <p:spPr>
            <a:xfrm>
              <a:off x="8776747" y="2896570"/>
              <a:ext cx="872355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100.00</a:t>
              </a:r>
            </a:p>
          </p:txBody>
        </p: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5C6B8838-7AF9-4D56-8156-90847B3D0ACE}"/>
              </a:ext>
            </a:extLst>
          </p:cNvPr>
          <p:cNvGrpSpPr/>
          <p:nvPr/>
        </p:nvGrpSpPr>
        <p:grpSpPr>
          <a:xfrm>
            <a:off x="3699542" y="3293431"/>
            <a:ext cx="5961138" cy="501152"/>
            <a:chOff x="3687964" y="2887862"/>
            <a:chExt cx="5961138" cy="501152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9B2917F9-941C-40BE-B1C2-507CFD1311C9}"/>
                </a:ext>
              </a:extLst>
            </p:cNvPr>
            <p:cNvSpPr txBox="1"/>
            <p:nvPr/>
          </p:nvSpPr>
          <p:spPr>
            <a:xfrm>
              <a:off x="3687964" y="2887862"/>
              <a:ext cx="885179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ซื้อขนม</a:t>
              </a:r>
            </a:p>
          </p:txBody>
        </p:sp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0939B61D-A85E-4AA3-9EF9-3147BD634787}"/>
                </a:ext>
              </a:extLst>
            </p:cNvPr>
            <p:cNvSpPr txBox="1"/>
            <p:nvPr/>
          </p:nvSpPr>
          <p:spPr>
            <a:xfrm>
              <a:off x="6702327" y="2895990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52" name="กล่องข้อความ 51">
              <a:extLst>
                <a:ext uri="{FF2B5EF4-FFF2-40B4-BE49-F238E27FC236}">
                  <a16:creationId xmlns:a16="http://schemas.microsoft.com/office/drawing/2014/main" id="{395E22FA-29F5-48A3-BD20-5E30322361F3}"/>
                </a:ext>
              </a:extLst>
            </p:cNvPr>
            <p:cNvSpPr txBox="1"/>
            <p:nvPr/>
          </p:nvSpPr>
          <p:spPr>
            <a:xfrm>
              <a:off x="7623792" y="2896571"/>
              <a:ext cx="780983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20.50</a:t>
              </a:r>
            </a:p>
          </p:txBody>
        </p:sp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8DDAF158-7C22-4E46-A816-A3719848E312}"/>
                </a:ext>
              </a:extLst>
            </p:cNvPr>
            <p:cNvSpPr txBox="1"/>
            <p:nvPr/>
          </p:nvSpPr>
          <p:spPr>
            <a:xfrm>
              <a:off x="8874531" y="2896570"/>
              <a:ext cx="774571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79.50</a:t>
              </a: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CC0D9A94-7426-4EF3-BE7B-CC2A498D54D1}"/>
              </a:ext>
            </a:extLst>
          </p:cNvPr>
          <p:cNvGrpSpPr/>
          <p:nvPr/>
        </p:nvGrpSpPr>
        <p:grpSpPr>
          <a:xfrm>
            <a:off x="3699542" y="3680276"/>
            <a:ext cx="5961138" cy="501152"/>
            <a:chOff x="3687964" y="2887862"/>
            <a:chExt cx="5961138" cy="501152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BC5ACEE6-FC59-4DD8-AAE5-A174903FFF41}"/>
                </a:ext>
              </a:extLst>
            </p:cNvPr>
            <p:cNvSpPr txBox="1"/>
            <p:nvPr/>
          </p:nvSpPr>
          <p:spPr>
            <a:xfrm>
              <a:off x="3687964" y="2887862"/>
              <a:ext cx="131959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ซื้อก๋วยเตี๋ยว</a:t>
              </a:r>
            </a:p>
          </p:txBody>
        </p:sp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8B551A58-4393-48FA-974C-BA594826ADB1}"/>
                </a:ext>
              </a:extLst>
            </p:cNvPr>
            <p:cNvSpPr txBox="1"/>
            <p:nvPr/>
          </p:nvSpPr>
          <p:spPr>
            <a:xfrm>
              <a:off x="6702327" y="2895990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62" name="กล่องข้อความ 61">
              <a:extLst>
                <a:ext uri="{FF2B5EF4-FFF2-40B4-BE49-F238E27FC236}">
                  <a16:creationId xmlns:a16="http://schemas.microsoft.com/office/drawing/2014/main" id="{0EFB226A-8AA8-4F2B-B092-9BA8041FC74F}"/>
                </a:ext>
              </a:extLst>
            </p:cNvPr>
            <p:cNvSpPr txBox="1"/>
            <p:nvPr/>
          </p:nvSpPr>
          <p:spPr>
            <a:xfrm>
              <a:off x="7623792" y="2896571"/>
              <a:ext cx="780983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35.00</a:t>
              </a:r>
            </a:p>
          </p:txBody>
        </p:sp>
        <p:sp>
          <p:nvSpPr>
            <p:cNvPr id="63" name="กล่องข้อความ 62">
              <a:extLst>
                <a:ext uri="{FF2B5EF4-FFF2-40B4-BE49-F238E27FC236}">
                  <a16:creationId xmlns:a16="http://schemas.microsoft.com/office/drawing/2014/main" id="{AD6B27C3-6659-4120-916F-4E8F67272064}"/>
                </a:ext>
              </a:extLst>
            </p:cNvPr>
            <p:cNvSpPr txBox="1"/>
            <p:nvPr/>
          </p:nvSpPr>
          <p:spPr>
            <a:xfrm>
              <a:off x="8860103" y="2896570"/>
              <a:ext cx="788999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44.50</a:t>
              </a: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A816524C-1F9D-4AEC-9042-F37B57A2B056}"/>
              </a:ext>
            </a:extLst>
          </p:cNvPr>
          <p:cNvGrpSpPr/>
          <p:nvPr/>
        </p:nvGrpSpPr>
        <p:grpSpPr>
          <a:xfrm>
            <a:off x="2283592" y="4087508"/>
            <a:ext cx="7365510" cy="501152"/>
            <a:chOff x="2283592" y="2887862"/>
            <a:chExt cx="7365510" cy="501152"/>
          </a:xfrm>
        </p:grpSpPr>
        <p:sp>
          <p:nvSpPr>
            <p:cNvPr id="65" name="กล่องข้อความ 64">
              <a:extLst>
                <a:ext uri="{FF2B5EF4-FFF2-40B4-BE49-F238E27FC236}">
                  <a16:creationId xmlns:a16="http://schemas.microsoft.com/office/drawing/2014/main" id="{D49EC0EB-4183-4AED-B82C-859440FB500F}"/>
                </a:ext>
              </a:extLst>
            </p:cNvPr>
            <p:cNvSpPr txBox="1"/>
            <p:nvPr/>
          </p:nvSpPr>
          <p:spPr>
            <a:xfrm>
              <a:off x="2283592" y="2887862"/>
              <a:ext cx="135165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20 ก.พ. 63</a:t>
              </a:r>
            </a:p>
          </p:txBody>
        </p:sp>
        <p:sp>
          <p:nvSpPr>
            <p:cNvPr id="66" name="กล่องข้อความ 65">
              <a:extLst>
                <a:ext uri="{FF2B5EF4-FFF2-40B4-BE49-F238E27FC236}">
                  <a16:creationId xmlns:a16="http://schemas.microsoft.com/office/drawing/2014/main" id="{F04F9585-0F5C-4CC3-B9C2-29DD88AB12F6}"/>
                </a:ext>
              </a:extLst>
            </p:cNvPr>
            <p:cNvSpPr txBox="1"/>
            <p:nvPr/>
          </p:nvSpPr>
          <p:spPr>
            <a:xfrm>
              <a:off x="3687964" y="2887862"/>
              <a:ext cx="24032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ช่วยย่าทำงานบ้านได้เงิน</a:t>
              </a: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892920C-F1B0-4C1C-ADB8-6BCD4D7142F1}"/>
                </a:ext>
              </a:extLst>
            </p:cNvPr>
            <p:cNvSpPr txBox="1"/>
            <p:nvPr/>
          </p:nvSpPr>
          <p:spPr>
            <a:xfrm>
              <a:off x="6490747" y="2895990"/>
              <a:ext cx="78258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50.00</a:t>
              </a:r>
            </a:p>
          </p:txBody>
        </p:sp>
        <p:sp>
          <p:nvSpPr>
            <p:cNvPr id="68" name="กล่องข้อความ 67">
              <a:extLst>
                <a:ext uri="{FF2B5EF4-FFF2-40B4-BE49-F238E27FC236}">
                  <a16:creationId xmlns:a16="http://schemas.microsoft.com/office/drawing/2014/main" id="{D5B562F1-9E90-4386-8550-FDE799EDA6B8}"/>
                </a:ext>
              </a:extLst>
            </p:cNvPr>
            <p:cNvSpPr txBox="1"/>
            <p:nvPr/>
          </p:nvSpPr>
          <p:spPr>
            <a:xfrm>
              <a:off x="7889890" y="2896571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69" name="กล่องข้อความ 68">
              <a:extLst>
                <a:ext uri="{FF2B5EF4-FFF2-40B4-BE49-F238E27FC236}">
                  <a16:creationId xmlns:a16="http://schemas.microsoft.com/office/drawing/2014/main" id="{3D5FF586-96C6-461D-9F30-5C80585CD938}"/>
                </a:ext>
              </a:extLst>
            </p:cNvPr>
            <p:cNvSpPr txBox="1"/>
            <p:nvPr/>
          </p:nvSpPr>
          <p:spPr>
            <a:xfrm>
              <a:off x="8856897" y="2896570"/>
              <a:ext cx="792205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94.50</a:t>
              </a: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8709C218-0399-42C1-8477-5B104653E418}"/>
              </a:ext>
            </a:extLst>
          </p:cNvPr>
          <p:cNvGrpSpPr/>
          <p:nvPr/>
        </p:nvGrpSpPr>
        <p:grpSpPr>
          <a:xfrm>
            <a:off x="3692316" y="4483753"/>
            <a:ext cx="5961138" cy="501152"/>
            <a:chOff x="3687964" y="2887862"/>
            <a:chExt cx="5961138" cy="501152"/>
          </a:xfrm>
        </p:grpSpPr>
        <p:sp>
          <p:nvSpPr>
            <p:cNvPr id="72" name="กล่องข้อความ 71">
              <a:extLst>
                <a:ext uri="{FF2B5EF4-FFF2-40B4-BE49-F238E27FC236}">
                  <a16:creationId xmlns:a16="http://schemas.microsoft.com/office/drawing/2014/main" id="{ED54FFC7-C965-45ED-B406-32F15894A93F}"/>
                </a:ext>
              </a:extLst>
            </p:cNvPr>
            <p:cNvSpPr txBox="1"/>
            <p:nvPr/>
          </p:nvSpPr>
          <p:spPr>
            <a:xfrm>
              <a:off x="3687964" y="2887862"/>
              <a:ext cx="153439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ซื้อน้ำผลไม้ปั่น</a:t>
              </a:r>
            </a:p>
          </p:txBody>
        </p:sp>
        <p:sp>
          <p:nvSpPr>
            <p:cNvPr id="76" name="กล่องข้อความ 75">
              <a:extLst>
                <a:ext uri="{FF2B5EF4-FFF2-40B4-BE49-F238E27FC236}">
                  <a16:creationId xmlns:a16="http://schemas.microsoft.com/office/drawing/2014/main" id="{57F1A05E-0132-41AD-8541-9CC68BC8475B}"/>
                </a:ext>
              </a:extLst>
            </p:cNvPr>
            <p:cNvSpPr txBox="1"/>
            <p:nvPr/>
          </p:nvSpPr>
          <p:spPr>
            <a:xfrm>
              <a:off x="6702327" y="2895990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1E7D534B-F852-4A1A-89D9-37BC02CC2C9F}"/>
                </a:ext>
              </a:extLst>
            </p:cNvPr>
            <p:cNvSpPr txBox="1"/>
            <p:nvPr/>
          </p:nvSpPr>
          <p:spPr>
            <a:xfrm>
              <a:off x="7641425" y="2896571"/>
              <a:ext cx="74571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15.00</a:t>
              </a:r>
            </a:p>
          </p:txBody>
        </p:sp>
        <p:sp>
          <p:nvSpPr>
            <p:cNvPr id="79" name="กล่องข้อความ 78">
              <a:extLst>
                <a:ext uri="{FF2B5EF4-FFF2-40B4-BE49-F238E27FC236}">
                  <a16:creationId xmlns:a16="http://schemas.microsoft.com/office/drawing/2014/main" id="{B9C7E360-A782-4F0E-A3FA-2068B6E774E3}"/>
                </a:ext>
              </a:extLst>
            </p:cNvPr>
            <p:cNvSpPr txBox="1"/>
            <p:nvPr/>
          </p:nvSpPr>
          <p:spPr>
            <a:xfrm>
              <a:off x="8874531" y="2896570"/>
              <a:ext cx="774571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79.50</a:t>
              </a:r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1B965242-BEF2-4CC4-9F01-000D037DC102}"/>
              </a:ext>
            </a:extLst>
          </p:cNvPr>
          <p:cNvGrpSpPr/>
          <p:nvPr/>
        </p:nvGrpSpPr>
        <p:grpSpPr>
          <a:xfrm>
            <a:off x="3687960" y="4879998"/>
            <a:ext cx="5961138" cy="501152"/>
            <a:chOff x="3687964" y="2887862"/>
            <a:chExt cx="5961138" cy="501152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CB59514E-CAB2-487E-9F46-6A0DF8A42BA5}"/>
                </a:ext>
              </a:extLst>
            </p:cNvPr>
            <p:cNvSpPr txBox="1"/>
            <p:nvPr/>
          </p:nvSpPr>
          <p:spPr>
            <a:xfrm>
              <a:off x="3687964" y="2887862"/>
              <a:ext cx="1744388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ซื้อสมุดวาดเขียน</a:t>
              </a:r>
            </a:p>
          </p:txBody>
        </p:sp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B8211BA4-712F-41D8-AEBF-0C8890D956DF}"/>
                </a:ext>
              </a:extLst>
            </p:cNvPr>
            <p:cNvSpPr txBox="1"/>
            <p:nvPr/>
          </p:nvSpPr>
          <p:spPr>
            <a:xfrm>
              <a:off x="6702327" y="2895990"/>
              <a:ext cx="24878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-</a:t>
              </a:r>
            </a:p>
          </p:txBody>
        </p:sp>
        <p:sp>
          <p:nvSpPr>
            <p:cNvPr id="85" name="กล่องข้อความ 84">
              <a:extLst>
                <a:ext uri="{FF2B5EF4-FFF2-40B4-BE49-F238E27FC236}">
                  <a16:creationId xmlns:a16="http://schemas.microsoft.com/office/drawing/2014/main" id="{FC7EE8BB-6B83-4020-AA92-B55AD9AE8860}"/>
                </a:ext>
              </a:extLst>
            </p:cNvPr>
            <p:cNvSpPr txBox="1"/>
            <p:nvPr/>
          </p:nvSpPr>
          <p:spPr>
            <a:xfrm>
              <a:off x="7641425" y="2896571"/>
              <a:ext cx="74571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10.50</a:t>
              </a:r>
            </a:p>
          </p:txBody>
        </p:sp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EF1AD44E-6C96-4E93-8886-4055363BAB38}"/>
                </a:ext>
              </a:extLst>
            </p:cNvPr>
            <p:cNvSpPr txBox="1"/>
            <p:nvPr/>
          </p:nvSpPr>
          <p:spPr>
            <a:xfrm>
              <a:off x="8856897" y="2896570"/>
              <a:ext cx="792205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69.00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94569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40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2019985" y="398922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42918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88459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558706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5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46062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4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  <p:sp>
        <p:nvSpPr>
          <p:cNvPr id="48" name="Google Shape;3842;p61">
            <a:extLst>
              <a:ext uri="{FF2B5EF4-FFF2-40B4-BE49-F238E27FC236}">
                <a16:creationId xmlns:a16="http://schemas.microsoft.com/office/drawing/2014/main" id="{DAB99EEC-678D-4437-B007-53CCDB1B2CE0}"/>
              </a:ext>
            </a:extLst>
          </p:cNvPr>
          <p:cNvSpPr txBox="1"/>
          <p:nvPr/>
        </p:nvSpPr>
        <p:spPr>
          <a:xfrm>
            <a:off x="3925022" y="1292729"/>
            <a:ext cx="434195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บันทึกรายรับรายจ่ายของเด็กหญิงออมสิน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 ถึง 3 มกราคม พ.ศ. 2563</a:t>
            </a:r>
          </a:p>
        </p:txBody>
      </p:sp>
      <p:graphicFrame>
        <p:nvGraphicFramePr>
          <p:cNvPr id="49" name="ตาราง 6">
            <a:extLst>
              <a:ext uri="{FF2B5EF4-FFF2-40B4-BE49-F238E27FC236}">
                <a16:creationId xmlns:a16="http://schemas.microsoft.com/office/drawing/2014/main" id="{E6E35689-21FD-46C5-917F-C0D02FDC8A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7946270"/>
              </p:ext>
            </p:extLst>
          </p:nvPr>
        </p:nvGraphicFramePr>
        <p:xfrm>
          <a:off x="2349140" y="2115691"/>
          <a:ext cx="7249880" cy="414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04000">
                  <a:extLst>
                    <a:ext uri="{9D8B030D-6E8A-4147-A177-3AD203B41FA5}">
                      <a16:colId xmlns:a16="http://schemas.microsoft.com/office/drawing/2014/main" val="1139879170"/>
                    </a:ext>
                  </a:extLst>
                </a:gridCol>
                <a:gridCol w="2196000">
                  <a:extLst>
                    <a:ext uri="{9D8B030D-6E8A-4147-A177-3AD203B41FA5}">
                      <a16:colId xmlns:a16="http://schemas.microsoft.com/office/drawing/2014/main" val="1353394837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665937259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3178690555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113831382"/>
                    </a:ext>
                  </a:extLst>
                </a:gridCol>
                <a:gridCol w="208800">
                  <a:extLst>
                    <a:ext uri="{9D8B030D-6E8A-4147-A177-3AD203B41FA5}">
                      <a16:colId xmlns:a16="http://schemas.microsoft.com/office/drawing/2014/main" val="236831069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354786293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852177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 เดือน ปี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รายการ</a:t>
                      </a:r>
                    </a:p>
                  </a:txBody>
                  <a:tcPr anchor="ctr">
                    <a:solidFill>
                      <a:srgbClr val="EF9EB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รายรับ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รายจ่าย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คงเหลือ</a:t>
                      </a:r>
                    </a:p>
                    <a:p>
                      <a:pPr algn="ct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(บาท)</a:t>
                      </a:r>
                    </a:p>
                  </a:txBody>
                  <a:tcPr>
                    <a:solidFill>
                      <a:srgbClr val="EF9EB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096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 ม.ค. 63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 ม.ค. 63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 ม.ค. 63</a:t>
                      </a:r>
                    </a:p>
                    <a:p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ยายให้เงิน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ซื้อขนม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ซื้อหนังสือการ์ตูน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ซื้อน้ำผลไม้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ซื้อก๋วยเตี๋ยว</a:t>
                      </a:r>
                    </a:p>
                    <a:p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พ่อให้เงิน</a:t>
                      </a:r>
                    </a:p>
                  </a:txBody>
                  <a:tcP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50.00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714375" indent="-714375"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40.25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25.50</a:t>
                      </a:r>
                    </a:p>
                    <a:p>
                      <a:pPr marL="0" indent="0" algn="l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  <a:p>
                      <a:pPr marL="0" indent="0" algn="r">
                        <a:tabLst>
                          <a:tab pos="444500" algn="l"/>
                        </a:tabLst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55.25</a:t>
                      </a:r>
                    </a:p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35.00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44500" algn="l"/>
                        </a:tabLst>
                        <a:defRPr/>
                      </a:pPr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-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159.75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234.25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179.00</a:t>
                      </a:r>
                    </a:p>
                    <a:p>
                      <a:pPr marL="830263" indent="-830263" algn="r"/>
                      <a:r>
                        <a:rPr lang="th-TH" sz="26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144.00</a:t>
                      </a:r>
                    </a:p>
                    <a:p>
                      <a:pPr marL="830263" indent="-830263" algn="l">
                        <a:tabLst>
                          <a:tab pos="809625" algn="l"/>
                        </a:tabLst>
                      </a:pPr>
                      <a:r>
                        <a:rPr lang="th-TH" sz="2600" u="dotted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DE3EE"/>
                    </a:solidFill>
                  </a:tcPr>
                </a:tc>
                <a:tc>
                  <a:txBody>
                    <a:bodyPr/>
                    <a:lstStyle/>
                    <a:p>
                      <a:pPr marL="830263" indent="-830263" algn="l"/>
                      <a:endParaRPr lang="th-TH" sz="26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DE3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35725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0139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9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399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18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12.11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2C6C6101-DE8F-4139-A450-5E888DD89522}"/>
              </a:ext>
            </a:extLst>
          </p:cNvPr>
          <p:cNvSpPr txBox="1"/>
          <p:nvPr/>
        </p:nvSpPr>
        <p:spPr>
          <a:xfrm>
            <a:off x="1685892" y="1035270"/>
            <a:ext cx="8816837" cy="378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1. 	บันทึกรายรับรายจ่ายของใคร วันที่เท่าไร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2.	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วันที่ 1 มกราคม 2563 หลังจากซื้อขนมแล้ว เด็กหญิงออมสินเหลือเงินเท่าไร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3.	วันที่ 2 มกราคม 2563 ออมสินเหลือเงินเท่าไร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4.	วันที่ 11 พฤศจิกายน 2562 ต้นกล้ามีเงินคงเหลือเท่าไร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4500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FAE47D60-A648-4954-8A8B-79C2F6A5B0AA}"/>
              </a:ext>
            </a:extLst>
          </p:cNvPr>
          <p:cNvSpPr txBox="1"/>
          <p:nvPr/>
        </p:nvSpPr>
        <p:spPr>
          <a:xfrm>
            <a:off x="2141388" y="1433280"/>
            <a:ext cx="84882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บันทึกรายรับรายจ่ายของเด็กหญิงออมสิน วันที่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ถึง 3 มกราคม พ.ศ. 2563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1C777CA5-33BA-4EBF-B4D4-91DA0A42FBCC}"/>
              </a:ext>
            </a:extLst>
          </p:cNvPr>
          <p:cNvSpPr txBox="1"/>
          <p:nvPr/>
        </p:nvSpPr>
        <p:spPr>
          <a:xfrm>
            <a:off x="2150097" y="2393997"/>
            <a:ext cx="15728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159.75 บาท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BA380BB8-EC3F-4B8A-A700-353A1B7A40A8}"/>
              </a:ext>
            </a:extLst>
          </p:cNvPr>
          <p:cNvSpPr txBox="1"/>
          <p:nvPr/>
        </p:nvSpPr>
        <p:spPr>
          <a:xfrm>
            <a:off x="2176224" y="3318330"/>
            <a:ext cx="11801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179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บาท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7D4C9B0C-BA45-4A1E-BB97-0250E41AAF34}"/>
              </a:ext>
            </a:extLst>
          </p:cNvPr>
          <p:cNvSpPr txBox="1"/>
          <p:nvPr/>
        </p:nvSpPr>
        <p:spPr>
          <a:xfrm>
            <a:off x="2176224" y="4234037"/>
            <a:ext cx="12009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194 บาท</a:t>
            </a:r>
          </a:p>
        </p:txBody>
      </p:sp>
    </p:spTree>
    <p:extLst>
      <p:ext uri="{BB962C8B-B14F-4D97-AF65-F5344CB8AC3E}">
        <p14:creationId xmlns:p14="http://schemas.microsoft.com/office/powerpoint/2010/main" val="2049013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9" grpId="0"/>
      <p:bldP spid="51" grpId="0"/>
      <p:bldP spid="54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95422"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บันทึกรายรับรายจ่ายประกอบด้วย ชื่อบันทึก วัน เดือน ปีที่บันทึกและตาราง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ในตารางจะมี วัน เดือน ปี รายการ รายรับ รายจ่าย และคงเหลือ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12.11</a:t>
            </a:r>
          </a:p>
        </p:txBody>
      </p:sp>
    </p:spTree>
    <p:extLst>
      <p:ext uri="{BB962C8B-B14F-4D97-AF65-F5344CB8AC3E}">
        <p14:creationId xmlns:p14="http://schemas.microsoft.com/office/powerpoint/2010/main" val="2668334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3000" dirty="0">
            <a:latin typeface="CmPrasanmit" panose="02000000000000000000" pitchFamily="2" charset="-34"/>
            <a:cs typeface="CmPrasanmit" panose="02000000000000000000" pitchFamily="2" charset="-34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20475</TotalTime>
  <Words>8118</Words>
  <Application>Microsoft Office PowerPoint</Application>
  <PresentationFormat>Widescreen</PresentationFormat>
  <Paragraphs>3596</Paragraphs>
  <Slides>145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145</vt:i4>
      </vt:variant>
    </vt:vector>
  </HeadingPairs>
  <TitlesOfParts>
    <vt:vector size="172" baseType="lpstr">
      <vt:lpstr>Comfortaa</vt:lpstr>
      <vt:lpstr>TH SarabunPSK</vt:lpstr>
      <vt:lpstr>Bahiana</vt:lpstr>
      <vt:lpstr>Cantarell</vt:lpstr>
      <vt:lpstr>Caveat Brush</vt:lpstr>
      <vt:lpstr>Calibri Light</vt:lpstr>
      <vt:lpstr>4805_KwangMD_Melt</vt:lpstr>
      <vt:lpstr>Wingdings 2</vt:lpstr>
      <vt:lpstr>Cordia New</vt:lpstr>
      <vt:lpstr>Patrick Hand</vt:lpstr>
      <vt:lpstr>Angsana New</vt:lpstr>
      <vt:lpstr>Arial</vt:lpstr>
      <vt:lpstr>Roboto</vt:lpstr>
      <vt:lpstr>FC Candy</vt:lpstr>
      <vt:lpstr>Odibee Sans</vt:lpstr>
      <vt:lpstr>Source Sans Pro</vt:lpstr>
      <vt:lpstr>Calibri</vt:lpstr>
      <vt:lpstr>Open Sans</vt:lpstr>
      <vt:lpstr>Montserrat Alternates</vt:lpstr>
      <vt:lpstr>CmPrasanmit</vt:lpstr>
      <vt:lpstr>Fira Sans Extra Condensed</vt:lpstr>
      <vt:lpstr>Gochi Hand</vt:lpstr>
      <vt:lpstr>Playfair Display</vt:lpstr>
      <vt:lpstr>Amatic SC</vt:lpstr>
      <vt:lpstr>Gorditas</vt:lpstr>
      <vt:lpstr>Cabin</vt:lpstr>
      <vt:lpstr>ธีมของ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Burapha</cp:lastModifiedBy>
  <cp:revision>1091</cp:revision>
  <dcterms:created xsi:type="dcterms:W3CDTF">2021-07-06T21:36:50Z</dcterms:created>
  <dcterms:modified xsi:type="dcterms:W3CDTF">2025-02-19T03:19:47Z</dcterms:modified>
</cp:coreProperties>
</file>